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37360" y="365760"/>
            <a:ext cx="66747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Lato Black"/>
              </a:rPr>
              <a:t>Bite Counter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815840" y="1645920"/>
            <a:ext cx="1932840" cy="28569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7132320" y="4663440"/>
            <a:ext cx="274284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-Srihith Alwala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Shashi Shivaraju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 rot="21576000">
            <a:off x="4793400" y="2162160"/>
            <a:ext cx="3077640" cy="221580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6035040" y="1116720"/>
            <a:ext cx="2925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 energy intake tracker.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34640" y="182880"/>
            <a:ext cx="4023000" cy="7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74320" y="1005840"/>
            <a:ext cx="466308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9600" indent="-219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latin typeface="Arial"/>
              </a:rPr>
              <a:t>The Bite Counter is a wearable device which tracks the wrist motion,in order to monitor the food intake of the user.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9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latin typeface="Arial"/>
                <a:ea typeface="Noto Sans CJK SC Regular"/>
              </a:rPr>
              <a:t>The bite counter is a tool to help people track their energy intake and can be used with any exercise or weight loss plan.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9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latin typeface="Arial"/>
                <a:ea typeface="Noto Sans CJK SC Regular"/>
              </a:rPr>
              <a:t>The purpose of the bite counter is to provide real-time feedback during eating and to simplify long-term energy intake monitoring.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9600" indent="-219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latin typeface="Arial"/>
                <a:ea typeface="Noto Sans CJK SC Regular"/>
              </a:rPr>
              <a:t>This product is envisioned to target the mobile health industry.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151600" y="1737360"/>
            <a:ext cx="4449240" cy="23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83280" y="141120"/>
            <a:ext cx="344772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Technology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71600" y="1188720"/>
            <a:ext cx="7091280" cy="19803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122400" y="3383280"/>
            <a:ext cx="96613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latin typeface="Arial"/>
              </a:rPr>
              <a:t>The human wrist rolls in a distinctive pattern during eating.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latin typeface="Arial"/>
                <a:ea typeface="Noto Sans CJK SC Regular"/>
              </a:rPr>
              <a:t>The Bite Counter tracks wrist motion and by detecting above shown distinctive pattern in wrist motion, it can identify when a bite of food has been taken.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645920" y="182880"/>
            <a:ext cx="722376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System Implementation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6254280" y="914400"/>
            <a:ext cx="3621240" cy="384048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293400" y="1026000"/>
            <a:ext cx="601596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Recording wrist movement data requires four basic components: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Accelerometer for record translational motion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Gyroscope for record rotational Motion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Memory for Data storage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Microprocessor for computation and interface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640080" y="3990240"/>
            <a:ext cx="1310400" cy="113040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3"/>
          <a:stretch/>
        </p:blipFill>
        <p:spPr>
          <a:xfrm>
            <a:off x="2594880" y="3931920"/>
            <a:ext cx="1702800" cy="117396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4"/>
          <a:stretch/>
        </p:blipFill>
        <p:spPr>
          <a:xfrm>
            <a:off x="4846320" y="4023360"/>
            <a:ext cx="1005840" cy="79776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737360" y="4206240"/>
            <a:ext cx="1005840" cy="182880"/>
          </a:xfrm>
          <a:custGeom>
            <a:avLst/>
            <a:gdLst/>
            <a:ahLst/>
            <a:rect l="0" t="0" r="r" b="b"/>
            <a:pathLst>
              <a:path w="2796" h="510">
                <a:moveTo>
                  <a:pt x="0" y="254"/>
                </a:moveTo>
                <a:lnTo>
                  <a:pt x="556" y="0"/>
                </a:lnTo>
                <a:lnTo>
                  <a:pt x="556" y="127"/>
                </a:lnTo>
                <a:lnTo>
                  <a:pt x="2238" y="127"/>
                </a:lnTo>
                <a:lnTo>
                  <a:pt x="2238" y="0"/>
                </a:lnTo>
                <a:lnTo>
                  <a:pt x="2795" y="254"/>
                </a:lnTo>
                <a:lnTo>
                  <a:pt x="2238" y="509"/>
                </a:lnTo>
                <a:lnTo>
                  <a:pt x="2238" y="381"/>
                </a:lnTo>
                <a:lnTo>
                  <a:pt x="556" y="381"/>
                </a:lnTo>
                <a:lnTo>
                  <a:pt x="556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4297680" y="420624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254"/>
                </a:moveTo>
                <a:lnTo>
                  <a:pt x="354" y="0"/>
                </a:lnTo>
                <a:lnTo>
                  <a:pt x="354" y="127"/>
                </a:lnTo>
                <a:lnTo>
                  <a:pt x="1424" y="127"/>
                </a:lnTo>
                <a:lnTo>
                  <a:pt x="1424" y="0"/>
                </a:lnTo>
                <a:lnTo>
                  <a:pt x="1779" y="254"/>
                </a:lnTo>
                <a:lnTo>
                  <a:pt x="1424" y="509"/>
                </a:lnTo>
                <a:lnTo>
                  <a:pt x="1424" y="381"/>
                </a:lnTo>
                <a:lnTo>
                  <a:pt x="354" y="381"/>
                </a:lnTo>
                <a:lnTo>
                  <a:pt x="354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5"/>
          <p:cNvSpPr txBox="1"/>
          <p:nvPr/>
        </p:nvSpPr>
        <p:spPr>
          <a:xfrm>
            <a:off x="731520" y="512064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2834640" y="5120640"/>
            <a:ext cx="12801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Shape 7"/>
          <p:cNvSpPr txBox="1"/>
          <p:nvPr/>
        </p:nvSpPr>
        <p:spPr>
          <a:xfrm>
            <a:off x="4937760" y="49377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Memory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640080" y="25164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2019-02-16T03:00:29Z</dcterms:created>
  <dc:creator/>
  <dc:description/>
  <dc:language>en-US</dc:language>
  <cp:lastModifiedBy/>
  <dcterms:modified xsi:type="dcterms:W3CDTF">2019-02-16T04:23:36Z</dcterms:modified>
  <cp:revision>15</cp:revision>
  <dc:subject/>
  <dc:title/>
</cp:coreProperties>
</file>