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OTLSHAPE_TB_00000000000000000000000000000000_LeftEndCaps" hidden="1">
            <a:extLst>
              <a:ext uri="{FF2B5EF4-FFF2-40B4-BE49-F238E27FC236}">
                <a16:creationId xmlns:a16="http://schemas.microsoft.com/office/drawing/2014/main" id="{88F54D09-409A-4798-88D3-E9A93109F52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500" y="28406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200" b="1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1452" name="OTLSHAPE_TB_00000000000000000000000000000000_RightEndCaps" hidden="1">
            <a:extLst>
              <a:ext uri="{FF2B5EF4-FFF2-40B4-BE49-F238E27FC236}">
                <a16:creationId xmlns:a16="http://schemas.microsoft.com/office/drawing/2014/main" id="{E8908E9B-7351-46E8-8BB0-D54C0D54274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565467" y="28406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200" b="1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1453" name="OTLSHAPE_TB_00000000000000000000000000000000_ScaleContainer">
            <a:extLst>
              <a:ext uri="{FF2B5EF4-FFF2-40B4-BE49-F238E27FC236}">
                <a16:creationId xmlns:a16="http://schemas.microsoft.com/office/drawing/2014/main" id="{B4D8EA8C-564E-4332-B9B0-39F2238F7D3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09044" y="2108719"/>
            <a:ext cx="10642600" cy="381000"/>
          </a:xfrm>
          <a:prstGeom prst="rect">
            <a:avLst/>
          </a:prstGeom>
          <a:gradFill flip="none" rotWithShape="1">
            <a:gsLst>
              <a:gs pos="0">
                <a:srgbClr val="DC4726"/>
              </a:gs>
              <a:gs pos="0">
                <a:srgbClr val="DC4726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4" name="OTLSHAPE_TB_00000000000000000000000000000000_ElapsedTime">
            <a:extLst>
              <a:ext uri="{FF2B5EF4-FFF2-40B4-BE49-F238E27FC236}">
                <a16:creationId xmlns:a16="http://schemas.microsoft.com/office/drawing/2014/main" id="{DA11629C-7A13-4F28-BC6F-51A1947B0E6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09044" y="2413519"/>
            <a:ext cx="13843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5" name="OTLSHAPE_TB_00000000000000000000000000000000_TodayMarkerShape">
            <a:extLst>
              <a:ext uri="{FF2B5EF4-FFF2-40B4-BE49-F238E27FC236}">
                <a16:creationId xmlns:a16="http://schemas.microsoft.com/office/drawing/2014/main" id="{A740F1B9-F0B8-42D8-973B-CCE898B0ACA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233688" y="2489719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6" name="OTLSHAPE_TB_00000000000000000000000000000000_TodayMarkerText">
            <a:extLst>
              <a:ext uri="{FF2B5EF4-FFF2-40B4-BE49-F238E27FC236}">
                <a16:creationId xmlns:a16="http://schemas.microsoft.com/office/drawing/2014/main" id="{EE81F497-8D24-4176-8F91-BA4FFDAAD59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107988" y="2616719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457" name="OTLSHAPE_TB_00000000000000000000000000000000_TimescaleInterval1">
            <a:extLst>
              <a:ext uri="{FF2B5EF4-FFF2-40B4-BE49-F238E27FC236}">
                <a16:creationId xmlns:a16="http://schemas.microsoft.com/office/drawing/2014/main" id="{AA1528DD-F055-48B9-BA4A-5F42ED2EDB1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72544" y="2229454"/>
            <a:ext cx="355600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900" spc="-6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  <a:endParaRPr lang="en-IN" sz="900" spc="-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458" name="OTLSHAPE_TB_00000000000000000000000000000000_Separator1">
            <a:extLst>
              <a:ext uri="{FF2B5EF4-FFF2-40B4-BE49-F238E27FC236}">
                <a16:creationId xmlns:a16="http://schemas.microsoft.com/office/drawing/2014/main" id="{39538293-FE61-46CE-81BF-A244E7F66E5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795221" y="217221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OTLSHAPE_TB_00000000000000000000000000000000_TimescaleInterval2">
            <a:extLst>
              <a:ext uri="{FF2B5EF4-FFF2-40B4-BE49-F238E27FC236}">
                <a16:creationId xmlns:a16="http://schemas.microsoft.com/office/drawing/2014/main" id="{A7C22117-5E48-46C4-8D1A-D6B0CE25A72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858722" y="2229454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90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en-IN" sz="90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460" name="OTLSHAPE_TB_00000000000000000000000000000000_Separator2">
            <a:extLst>
              <a:ext uri="{FF2B5EF4-FFF2-40B4-BE49-F238E27FC236}">
                <a16:creationId xmlns:a16="http://schemas.microsoft.com/office/drawing/2014/main" id="{9760B957-2813-4AAA-8DF4-7BD4DD3071D0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681399" y="217221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1" name="OTLSHAPE_TB_00000000000000000000000000000000_TimescaleInterval3">
            <a:extLst>
              <a:ext uri="{FF2B5EF4-FFF2-40B4-BE49-F238E27FC236}">
                <a16:creationId xmlns:a16="http://schemas.microsoft.com/office/drawing/2014/main" id="{87B68370-82C4-4508-BEDD-D1F32F6F9EB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744900" y="2229454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90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IN" sz="90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462" name="OTLSHAPE_TB_00000000000000000000000000000000_Separator3">
            <a:extLst>
              <a:ext uri="{FF2B5EF4-FFF2-40B4-BE49-F238E27FC236}">
                <a16:creationId xmlns:a16="http://schemas.microsoft.com/office/drawing/2014/main" id="{617F35E7-406F-43A1-B8DB-F83BEDD5E61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567576" y="217221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3" name="OTLSHAPE_TB_00000000000000000000000000000000_TimescaleInterval4">
            <a:extLst>
              <a:ext uri="{FF2B5EF4-FFF2-40B4-BE49-F238E27FC236}">
                <a16:creationId xmlns:a16="http://schemas.microsoft.com/office/drawing/2014/main" id="{88F50539-062C-401C-AF72-66816B5FDAE0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631078" y="2229454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90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cxnSp>
        <p:nvCxnSpPr>
          <p:cNvPr id="1464" name="OTLSHAPE_TB_00000000000000000000000000000000_Separator4">
            <a:extLst>
              <a:ext uri="{FF2B5EF4-FFF2-40B4-BE49-F238E27FC236}">
                <a16:creationId xmlns:a16="http://schemas.microsoft.com/office/drawing/2014/main" id="{D39D63CF-577E-4606-B21E-D7D44A6DD9C8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4453754" y="217221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5" name="OTLSHAPE_TB_00000000000000000000000000000000_TimescaleInterval5">
            <a:extLst>
              <a:ext uri="{FF2B5EF4-FFF2-40B4-BE49-F238E27FC236}">
                <a16:creationId xmlns:a16="http://schemas.microsoft.com/office/drawing/2014/main" id="{E63AF383-447A-47F3-8C1F-ADB4DCDD117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4517256" y="2229454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90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cxnSp>
        <p:nvCxnSpPr>
          <p:cNvPr id="1466" name="OTLSHAPE_TB_00000000000000000000000000000000_Separator5">
            <a:extLst>
              <a:ext uri="{FF2B5EF4-FFF2-40B4-BE49-F238E27FC236}">
                <a16:creationId xmlns:a16="http://schemas.microsoft.com/office/drawing/2014/main" id="{ECEDD01A-2374-4D1B-A15B-8568FC5089CD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5339933" y="217221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7" name="OTLSHAPE_TB_00000000000000000000000000000000_TimescaleInterval6">
            <a:extLst>
              <a:ext uri="{FF2B5EF4-FFF2-40B4-BE49-F238E27FC236}">
                <a16:creationId xmlns:a16="http://schemas.microsoft.com/office/drawing/2014/main" id="{21043C7F-B59D-47F8-8F8F-7C90A9DDB73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5403434" y="2229454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90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</a:p>
        </p:txBody>
      </p:sp>
      <p:cxnSp>
        <p:nvCxnSpPr>
          <p:cNvPr id="1468" name="OTLSHAPE_TB_00000000000000000000000000000000_Separator6">
            <a:extLst>
              <a:ext uri="{FF2B5EF4-FFF2-40B4-BE49-F238E27FC236}">
                <a16:creationId xmlns:a16="http://schemas.microsoft.com/office/drawing/2014/main" id="{CEB4C3AF-DBA0-4CA3-9990-ED3BE60290B4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6226110" y="217221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9" name="OTLSHAPE_TB_00000000000000000000000000000000_TimescaleInterval7">
            <a:extLst>
              <a:ext uri="{FF2B5EF4-FFF2-40B4-BE49-F238E27FC236}">
                <a16:creationId xmlns:a16="http://schemas.microsoft.com/office/drawing/2014/main" id="{24B90D00-FDD1-4FA8-9686-C4DB96CF1FCF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289612" y="2229454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90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cxnSp>
        <p:nvCxnSpPr>
          <p:cNvPr id="1470" name="OTLSHAPE_TB_00000000000000000000000000000000_Separator7">
            <a:extLst>
              <a:ext uri="{FF2B5EF4-FFF2-40B4-BE49-F238E27FC236}">
                <a16:creationId xmlns:a16="http://schemas.microsoft.com/office/drawing/2014/main" id="{9DA4E812-1119-414A-B78B-A15848ECB839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7112288" y="217221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1" name="OTLSHAPE_TB_00000000000000000000000000000000_TimescaleInterval8">
            <a:extLst>
              <a:ext uri="{FF2B5EF4-FFF2-40B4-BE49-F238E27FC236}">
                <a16:creationId xmlns:a16="http://schemas.microsoft.com/office/drawing/2014/main" id="{87218293-DF47-469F-AD01-74A3021465FD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7175789" y="2229454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90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</a:p>
        </p:txBody>
      </p:sp>
      <p:cxnSp>
        <p:nvCxnSpPr>
          <p:cNvPr id="1472" name="OTLSHAPE_TB_00000000000000000000000000000000_Separator8">
            <a:extLst>
              <a:ext uri="{FF2B5EF4-FFF2-40B4-BE49-F238E27FC236}">
                <a16:creationId xmlns:a16="http://schemas.microsoft.com/office/drawing/2014/main" id="{9291987E-F63E-479D-B301-9CD97CD45D2C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7998466" y="217221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3" name="OTLSHAPE_TB_00000000000000000000000000000000_TimescaleInterval9">
            <a:extLst>
              <a:ext uri="{FF2B5EF4-FFF2-40B4-BE49-F238E27FC236}">
                <a16:creationId xmlns:a16="http://schemas.microsoft.com/office/drawing/2014/main" id="{8D518205-CC01-4930-861E-304A0EB52ABA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8061967" y="2229454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90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cxnSp>
        <p:nvCxnSpPr>
          <p:cNvPr id="1474" name="OTLSHAPE_TB_00000000000000000000000000000000_Separator9">
            <a:extLst>
              <a:ext uri="{FF2B5EF4-FFF2-40B4-BE49-F238E27FC236}">
                <a16:creationId xmlns:a16="http://schemas.microsoft.com/office/drawing/2014/main" id="{D9512EF1-830E-4B1D-9895-86555AF72FE0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8884644" y="217221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5" name="OTLSHAPE_TB_00000000000000000000000000000000_TimescaleInterval10">
            <a:extLst>
              <a:ext uri="{FF2B5EF4-FFF2-40B4-BE49-F238E27FC236}">
                <a16:creationId xmlns:a16="http://schemas.microsoft.com/office/drawing/2014/main" id="{7F5CD9F4-0A10-45D2-A55F-B89F84D10E42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8948146" y="2229454"/>
            <a:ext cx="115416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900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  <a:endParaRPr lang="en-IN" sz="90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476" name="OTLSHAPE_TB_00000000000000000000000000000000_Separator10">
            <a:extLst>
              <a:ext uri="{FF2B5EF4-FFF2-40B4-BE49-F238E27FC236}">
                <a16:creationId xmlns:a16="http://schemas.microsoft.com/office/drawing/2014/main" id="{75766C9C-F36B-4765-9ECF-E905D53CB59E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9770822" y="217221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7" name="OTLSHAPE_TB_00000000000000000000000000000000_TimescaleInterval11">
            <a:extLst>
              <a:ext uri="{FF2B5EF4-FFF2-40B4-BE49-F238E27FC236}">
                <a16:creationId xmlns:a16="http://schemas.microsoft.com/office/drawing/2014/main" id="{05A066C8-6CCC-46DA-89AA-B895E1C61CB2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9834323" y="2229454"/>
            <a:ext cx="115416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900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  <a:endParaRPr lang="en-IN" sz="90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478" name="OTLSHAPE_TB_00000000000000000000000000000000_Separator11">
            <a:extLst>
              <a:ext uri="{FF2B5EF4-FFF2-40B4-BE49-F238E27FC236}">
                <a16:creationId xmlns:a16="http://schemas.microsoft.com/office/drawing/2014/main" id="{D7322C9F-2CBA-43AA-958A-FE39A83FDE9B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10656999" y="217221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9" name="OTLSHAPE_TB_00000000000000000000000000000000_TimescaleInterval12">
            <a:extLst>
              <a:ext uri="{FF2B5EF4-FFF2-40B4-BE49-F238E27FC236}">
                <a16:creationId xmlns:a16="http://schemas.microsoft.com/office/drawing/2014/main" id="{55E3344C-F986-4098-947B-4DB5FBE194A3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0720501" y="2229454"/>
            <a:ext cx="115416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900">
                <a:solidFill>
                  <a:schemeClr val="lt1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480" name="OTLSHAPE_M_5cb93c42c4ca4be89de13d38ebfbf34b_Title">
            <a:extLst>
              <a:ext uri="{FF2B5EF4-FFF2-40B4-BE49-F238E27FC236}">
                <a16:creationId xmlns:a16="http://schemas.microsoft.com/office/drawing/2014/main" id="{E9CD82E4-B09A-40AA-8AD6-A44EC44A5A9D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146718" y="1475751"/>
            <a:ext cx="1201270" cy="54229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IN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1481" name="OTLSHAPE_M_5cb93c42c4ca4be89de13d38ebfbf34b_Date">
            <a:extLst>
              <a:ext uri="{FF2B5EF4-FFF2-40B4-BE49-F238E27FC236}">
                <a16:creationId xmlns:a16="http://schemas.microsoft.com/office/drawing/2014/main" id="{50F10A27-566F-4052-BDDB-D17EB87A1F22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93170" y="1829488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900" dirty="0">
                <a:solidFill>
                  <a:schemeClr val="dk1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1482" name="OTLSHAPE_M_5cb93c42c4ca4be89de13d38ebfbf34b_Shape">
            <a:extLst>
              <a:ext uri="{FF2B5EF4-FFF2-40B4-BE49-F238E27FC236}">
                <a16:creationId xmlns:a16="http://schemas.microsoft.com/office/drawing/2014/main" id="{6F55542D-C4A7-4E06-A0C0-797FD37850BC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 flipV="1">
            <a:off x="1339144" y="1994419"/>
            <a:ext cx="152400" cy="177800"/>
          </a:xfrm>
          <a:prstGeom prst="triangl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3" name="OTLSHAPE_T_c0879fc783884e34854bcc3a792e074d_Shape">
            <a:extLst>
              <a:ext uri="{FF2B5EF4-FFF2-40B4-BE49-F238E27FC236}">
                <a16:creationId xmlns:a16="http://schemas.microsoft.com/office/drawing/2014/main" id="{B4234466-5653-424C-8E04-25D5D2EC9433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2301522" y="3198252"/>
            <a:ext cx="889000" cy="12700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84" name="OTLSHAPE_T_c0879fc783884e34854bcc3a792e074d_ShapePercentage" hidden="1">
            <a:extLst>
              <a:ext uri="{FF2B5EF4-FFF2-40B4-BE49-F238E27FC236}">
                <a16:creationId xmlns:a16="http://schemas.microsoft.com/office/drawing/2014/main" id="{A1E3C9B7-96C0-46F0-842D-C0258722C01C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2171411" y="3832733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85" name="OTLSHAPE_T_c0879fc783884e34854bcc3a792e074d_Duration" hidden="1">
            <a:extLst>
              <a:ext uri="{FF2B5EF4-FFF2-40B4-BE49-F238E27FC236}">
                <a16:creationId xmlns:a16="http://schemas.microsoft.com/office/drawing/2014/main" id="{B94D1D19-11B0-4986-AB2D-E7DF2E15C6E8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0" y="36404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486" name="OTLSHAPE_T_c0879fc783884e34854bcc3a792e074d_TextPercentage" hidden="1">
            <a:extLst>
              <a:ext uri="{FF2B5EF4-FFF2-40B4-BE49-F238E27FC236}">
                <a16:creationId xmlns:a16="http://schemas.microsoft.com/office/drawing/2014/main" id="{7079F57A-E3D7-4FBF-9022-3BFF199E79E3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0" y="379548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rgbClr val="C0504D"/>
                </a:solidFill>
                <a:latin typeface="Calibri" panose="020F0502020204030204" pitchFamily="34" charset="0"/>
              </a:rPr>
              <a:t>10%</a:t>
            </a:r>
          </a:p>
        </p:txBody>
      </p:sp>
      <p:sp>
        <p:nvSpPr>
          <p:cNvPr id="1487" name="OTLSHAPE_T_c0879fc783884e34854bcc3a792e074d_StartDate" hidden="1">
            <a:extLst>
              <a:ext uri="{FF2B5EF4-FFF2-40B4-BE49-F238E27FC236}">
                <a16:creationId xmlns:a16="http://schemas.microsoft.com/office/drawing/2014/main" id="{4B2B152F-C1D4-4B8A-A570-35302643A5DD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0" y="3950504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88" name="OTLSHAPE_T_c0879fc783884e34854bcc3a792e074d_EndDate" hidden="1">
            <a:extLst>
              <a:ext uri="{FF2B5EF4-FFF2-40B4-BE49-F238E27FC236}">
                <a16:creationId xmlns:a16="http://schemas.microsoft.com/office/drawing/2014/main" id="{5C3E79CF-86AD-49AB-B0D1-0630302F430D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0" y="3950504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89" name="OTLSHAPE_T_c0879fc783884e34854bcc3a792e074d_Title">
            <a:extLst>
              <a:ext uri="{FF2B5EF4-FFF2-40B4-BE49-F238E27FC236}">
                <a16:creationId xmlns:a16="http://schemas.microsoft.com/office/drawing/2014/main" id="{68546AF2-E519-4163-87FB-1779BEE34EAE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10687" y="3005974"/>
            <a:ext cx="21463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and outline the specific challenges and system specifications with test cases for the system </a:t>
            </a:r>
            <a:endParaRPr lang="en-IN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90" name="OTLSHAPE_T_c0879fc783884e34854bcc3a792e074d_JoinedDate">
            <a:extLst>
              <a:ext uri="{FF2B5EF4-FFF2-40B4-BE49-F238E27FC236}">
                <a16:creationId xmlns:a16="http://schemas.microsoft.com/office/drawing/2014/main" id="{8F4A6F7F-5023-4DF9-81C6-D087E0DC2E92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3238500" y="3168724"/>
            <a:ext cx="2362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>
                <a:solidFill>
                  <a:schemeClr val="dk1"/>
                </a:solidFill>
                <a:latin typeface="Calibri" panose="020F0502020204030204" pitchFamily="34" charset="0"/>
              </a:rPr>
              <a:t>February 13, 2019 - February 20, 2019</a:t>
            </a:r>
            <a:endParaRPr lang="en-IN" sz="1200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91" name="OTLSHAPE_T_93c6d54afd77453d87a3bd6294db7ec9_Shape">
            <a:extLst>
              <a:ext uri="{FF2B5EF4-FFF2-40B4-BE49-F238E27FC236}">
                <a16:creationId xmlns:a16="http://schemas.microsoft.com/office/drawing/2014/main" id="{B5623B96-6F3B-4F9E-9D75-18DE4223ABD9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187700" y="3688049"/>
            <a:ext cx="889000" cy="12700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92" name="OTLSHAPE_T_93c6d54afd77453d87a3bd6294db7ec9_ShapePercentage" hidden="1">
            <a:extLst>
              <a:ext uri="{FF2B5EF4-FFF2-40B4-BE49-F238E27FC236}">
                <a16:creationId xmlns:a16="http://schemas.microsoft.com/office/drawing/2014/main" id="{D95BB7D3-08F3-477F-97FE-495F0E25035E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057589" y="4322530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93" name="OTLSHAPE_T_93c6d54afd77453d87a3bd6294db7ec9_Duration" hidden="1">
            <a:extLst>
              <a:ext uri="{FF2B5EF4-FFF2-40B4-BE49-F238E27FC236}">
                <a16:creationId xmlns:a16="http://schemas.microsoft.com/office/drawing/2014/main" id="{9048627A-B1BE-465F-B228-57AFD77DBA64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0" y="421551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494" name="OTLSHAPE_T_93c6d54afd77453d87a3bd6294db7ec9_TextPercentage" hidden="1">
            <a:extLst>
              <a:ext uri="{FF2B5EF4-FFF2-40B4-BE49-F238E27FC236}">
                <a16:creationId xmlns:a16="http://schemas.microsoft.com/office/drawing/2014/main" id="{8C7EDFAF-74F8-46B8-9B62-EFEF528B4272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0" y="4370536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rgbClr val="C0504D"/>
                </a:solidFill>
                <a:latin typeface="Calibri" panose="020F0502020204030204" pitchFamily="34" charset="0"/>
              </a:rPr>
              <a:t>10%</a:t>
            </a:r>
          </a:p>
        </p:txBody>
      </p:sp>
      <p:sp>
        <p:nvSpPr>
          <p:cNvPr id="1495" name="OTLSHAPE_T_93c6d54afd77453d87a3bd6294db7ec9_StartDate" hidden="1">
            <a:extLst>
              <a:ext uri="{FF2B5EF4-FFF2-40B4-BE49-F238E27FC236}">
                <a16:creationId xmlns:a16="http://schemas.microsoft.com/office/drawing/2014/main" id="{3C873FB7-F18D-414F-A97A-CCA07E5522A0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0" y="4525560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96" name="OTLSHAPE_T_93c6d54afd77453d87a3bd6294db7ec9_EndDate" hidden="1">
            <a:extLst>
              <a:ext uri="{FF2B5EF4-FFF2-40B4-BE49-F238E27FC236}">
                <a16:creationId xmlns:a16="http://schemas.microsoft.com/office/drawing/2014/main" id="{7864A10D-C9D9-4DC8-92C9-0544B5B5E76C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0" y="4525560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97" name="OTLSHAPE_T_93c6d54afd77453d87a3bd6294db7ec9_Title">
            <a:extLst>
              <a:ext uri="{FF2B5EF4-FFF2-40B4-BE49-F238E27FC236}">
                <a16:creationId xmlns:a16="http://schemas.microsoft.com/office/drawing/2014/main" id="{9FD6DF4A-3A6A-4631-92F9-42CAAD440304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247946" y="3581030"/>
            <a:ext cx="2895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Detailed and improved reqspec analysis based on changing challenges in previous timeline</a:t>
            </a:r>
            <a:endParaRPr lang="en-IN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98" name="OTLSHAPE_T_93c6d54afd77453d87a3bd6294db7ec9_JoinedDate">
            <a:extLst>
              <a:ext uri="{FF2B5EF4-FFF2-40B4-BE49-F238E27FC236}">
                <a16:creationId xmlns:a16="http://schemas.microsoft.com/office/drawing/2014/main" id="{2AFB2844-DBD1-4D9C-8D58-10ECED21A150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4124678" y="3658521"/>
            <a:ext cx="2362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>
                <a:solidFill>
                  <a:schemeClr val="dk1"/>
                </a:solidFill>
                <a:latin typeface="Calibri" panose="020F0502020204030204" pitchFamily="34" charset="0"/>
              </a:rPr>
              <a:t>February 20, 2019 - February 27, 2019</a:t>
            </a:r>
            <a:endParaRPr lang="en-IN" sz="1200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99" name="OTLSHAPE_T_769a42b66f754627bd0af927383b0dd0_Shape">
            <a:extLst>
              <a:ext uri="{FF2B5EF4-FFF2-40B4-BE49-F238E27FC236}">
                <a16:creationId xmlns:a16="http://schemas.microsoft.com/office/drawing/2014/main" id="{0806C6C4-9D8E-49F7-83C3-8B7FF7502B08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4073878" y="4015095"/>
            <a:ext cx="889000" cy="12700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00" name="OTLSHAPE_T_769a42b66f754627bd0af927383b0dd0_ShapePercentage" hidden="1">
            <a:extLst>
              <a:ext uri="{FF2B5EF4-FFF2-40B4-BE49-F238E27FC236}">
                <a16:creationId xmlns:a16="http://schemas.microsoft.com/office/drawing/2014/main" id="{1C0164CB-35A1-44CA-BECA-C11FC6768BC6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3943767" y="4649576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01" name="OTLSHAPE_T_769a42b66f754627bd0af927383b0dd0_Duration" hidden="1">
            <a:extLst>
              <a:ext uri="{FF2B5EF4-FFF2-40B4-BE49-F238E27FC236}">
                <a16:creationId xmlns:a16="http://schemas.microsoft.com/office/drawing/2014/main" id="{BE962990-F12A-4294-9380-E8D439BD4FA6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0" y="462004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502" name="OTLSHAPE_T_769a42b66f754627bd0af927383b0dd0_TextPercentage" hidden="1">
            <a:extLst>
              <a:ext uri="{FF2B5EF4-FFF2-40B4-BE49-F238E27FC236}">
                <a16:creationId xmlns:a16="http://schemas.microsoft.com/office/drawing/2014/main" id="{F40F43EE-5D44-4B20-B7D7-BC5E37C5809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0" y="4775073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rgbClr val="C0504D"/>
                </a:solidFill>
                <a:latin typeface="Calibri" panose="020F0502020204030204" pitchFamily="34" charset="0"/>
              </a:rPr>
              <a:t>10%</a:t>
            </a:r>
          </a:p>
        </p:txBody>
      </p:sp>
      <p:sp>
        <p:nvSpPr>
          <p:cNvPr id="1503" name="OTLSHAPE_T_769a42b66f754627bd0af927383b0dd0_StartDate" hidden="1">
            <a:extLst>
              <a:ext uri="{FF2B5EF4-FFF2-40B4-BE49-F238E27FC236}">
                <a16:creationId xmlns:a16="http://schemas.microsoft.com/office/drawing/2014/main" id="{02BCB47C-8CDE-4A54-A0D4-5FEA79871E97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0" y="493009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04" name="OTLSHAPE_T_769a42b66f754627bd0af927383b0dd0_EndDate" hidden="1">
            <a:extLst>
              <a:ext uri="{FF2B5EF4-FFF2-40B4-BE49-F238E27FC236}">
                <a16:creationId xmlns:a16="http://schemas.microsoft.com/office/drawing/2014/main" id="{46C441E8-D9D2-4B19-AC45-61819035329C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0" y="493009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05" name="OTLSHAPE_T_769a42b66f754627bd0af927383b0dd0_Title">
            <a:extLst>
              <a:ext uri="{FF2B5EF4-FFF2-40B4-BE49-F238E27FC236}">
                <a16:creationId xmlns:a16="http://schemas.microsoft.com/office/drawing/2014/main" id="{C55234B8-937A-4C98-8245-772BD0E7F6AB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784069" y="3993335"/>
            <a:ext cx="325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Verification and unit testing with error annex for system</a:t>
            </a:r>
            <a:endParaRPr lang="en-IN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06" name="OTLSHAPE_T_769a42b66f754627bd0af927383b0dd0_JoinedDate">
            <a:extLst>
              <a:ext uri="{FF2B5EF4-FFF2-40B4-BE49-F238E27FC236}">
                <a16:creationId xmlns:a16="http://schemas.microsoft.com/office/drawing/2014/main" id="{38B5EBFA-EF8C-4A08-BB23-D382CC76C995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5010855" y="3985567"/>
            <a:ext cx="2209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>
                <a:solidFill>
                  <a:schemeClr val="dk1"/>
                </a:solidFill>
                <a:latin typeface="Calibri" panose="020F0502020204030204" pitchFamily="34" charset="0"/>
              </a:rPr>
              <a:t>February 27, 2019 - March 06, 2019</a:t>
            </a:r>
            <a:endParaRPr lang="en-IN" sz="1200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07" name="OTLSHAPE_T_ce26170957a94899b810e6f3c6ef8ef5_Shape">
            <a:extLst>
              <a:ext uri="{FF2B5EF4-FFF2-40B4-BE49-F238E27FC236}">
                <a16:creationId xmlns:a16="http://schemas.microsoft.com/office/drawing/2014/main" id="{D0BB579B-CF9C-4178-842F-EC4C8B542A65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4960055" y="4264650"/>
            <a:ext cx="889000" cy="12700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08" name="OTLSHAPE_T_ce26170957a94899b810e6f3c6ef8ef5_ShapePercentage" hidden="1">
            <a:extLst>
              <a:ext uri="{FF2B5EF4-FFF2-40B4-BE49-F238E27FC236}">
                <a16:creationId xmlns:a16="http://schemas.microsoft.com/office/drawing/2014/main" id="{8CB06996-9F7A-48AC-AF3C-6A23DE12B7B0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4829944" y="4899131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09" name="OTLSHAPE_T_ce26170957a94899b810e6f3c6ef8ef5_Duration" hidden="1">
            <a:extLst>
              <a:ext uri="{FF2B5EF4-FFF2-40B4-BE49-F238E27FC236}">
                <a16:creationId xmlns:a16="http://schemas.microsoft.com/office/drawing/2014/main" id="{C1D86773-2C4E-452C-98A7-B4C3C0A9F290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0" y="486960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510" name="OTLSHAPE_T_ce26170957a94899b810e6f3c6ef8ef5_TextPercentage" hidden="1">
            <a:extLst>
              <a:ext uri="{FF2B5EF4-FFF2-40B4-BE49-F238E27FC236}">
                <a16:creationId xmlns:a16="http://schemas.microsoft.com/office/drawing/2014/main" id="{17139020-A6FA-4216-839C-53122EFED830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0" y="502462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rgbClr val="C0504D"/>
                </a:solidFill>
                <a:latin typeface="Calibri" panose="020F0502020204030204" pitchFamily="34" charset="0"/>
              </a:rPr>
              <a:t>10%</a:t>
            </a:r>
          </a:p>
        </p:txBody>
      </p:sp>
      <p:sp>
        <p:nvSpPr>
          <p:cNvPr id="1511" name="OTLSHAPE_T_ce26170957a94899b810e6f3c6ef8ef5_StartDate" hidden="1">
            <a:extLst>
              <a:ext uri="{FF2B5EF4-FFF2-40B4-BE49-F238E27FC236}">
                <a16:creationId xmlns:a16="http://schemas.microsoft.com/office/drawing/2014/main" id="{9D0FD535-96AD-42EA-8407-BB9B2A596402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0" y="5179653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12" name="OTLSHAPE_T_ce26170957a94899b810e6f3c6ef8ef5_EndDate" hidden="1">
            <a:extLst>
              <a:ext uri="{FF2B5EF4-FFF2-40B4-BE49-F238E27FC236}">
                <a16:creationId xmlns:a16="http://schemas.microsoft.com/office/drawing/2014/main" id="{91864A89-7D07-4AA1-B850-605F266221DD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0" y="5179653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13" name="OTLSHAPE_T_ce26170957a94899b810e6f3c6ef8ef5_Title">
            <a:extLst>
              <a:ext uri="{FF2B5EF4-FFF2-40B4-BE49-F238E27FC236}">
                <a16:creationId xmlns:a16="http://schemas.microsoft.com/office/drawing/2014/main" id="{86E9EDF0-F0E3-4117-85AB-9F3BC7DB27B0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342249" y="4242891"/>
            <a:ext cx="356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Detailed functional hazard analysis of system implementation</a:t>
            </a:r>
            <a:endParaRPr lang="en-IN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14" name="OTLSHAPE_T_ce26170957a94899b810e6f3c6ef8ef5_JoinedDate">
            <a:extLst>
              <a:ext uri="{FF2B5EF4-FFF2-40B4-BE49-F238E27FC236}">
                <a16:creationId xmlns:a16="http://schemas.microsoft.com/office/drawing/2014/main" id="{9513909D-E98C-4B66-A319-9CA52197D77C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5897033" y="4235122"/>
            <a:ext cx="2057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6">
                <a:solidFill>
                  <a:schemeClr val="dk1"/>
                </a:solidFill>
                <a:latin typeface="Calibri" panose="020F0502020204030204" pitchFamily="34" charset="0"/>
              </a:rPr>
              <a:t>March 06, 2019 - March 13, 2019</a:t>
            </a:r>
            <a:endParaRPr lang="en-IN" sz="1200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15" name="OTLSHAPE_T_d041283d8f3c4122b11f3269142dbb8d_Shape">
            <a:extLst>
              <a:ext uri="{FF2B5EF4-FFF2-40B4-BE49-F238E27FC236}">
                <a16:creationId xmlns:a16="http://schemas.microsoft.com/office/drawing/2014/main" id="{C5895868-5708-462B-B4B7-2393E24FAD69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6605902" y="4514205"/>
            <a:ext cx="1016000" cy="12700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16" name="OTLSHAPE_T_d041283d8f3c4122b11f3269142dbb8d_ShapePercentage" hidden="1">
            <a:extLst>
              <a:ext uri="{FF2B5EF4-FFF2-40B4-BE49-F238E27FC236}">
                <a16:creationId xmlns:a16="http://schemas.microsoft.com/office/drawing/2014/main" id="{7EE139C7-ADD3-4575-9E1B-8DB94C45893B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6475791" y="5148686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17" name="OTLSHAPE_T_d041283d8f3c4122b11f3269142dbb8d_Duration" hidden="1">
            <a:extLst>
              <a:ext uri="{FF2B5EF4-FFF2-40B4-BE49-F238E27FC236}">
                <a16:creationId xmlns:a16="http://schemas.microsoft.com/office/drawing/2014/main" id="{69D0AE0C-C25A-40AD-8232-1F44F9D9D5B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0" y="511915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1518" name="OTLSHAPE_T_d041283d8f3c4122b11f3269142dbb8d_TextPercentage" hidden="1">
            <a:extLst>
              <a:ext uri="{FF2B5EF4-FFF2-40B4-BE49-F238E27FC236}">
                <a16:creationId xmlns:a16="http://schemas.microsoft.com/office/drawing/2014/main" id="{E0397E8B-D1BD-4979-8BDC-1CD87956CEDB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0" y="5274183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rgbClr val="C0504D"/>
                </a:solidFill>
                <a:latin typeface="Calibri" panose="020F0502020204030204" pitchFamily="34" charset="0"/>
              </a:rPr>
              <a:t>10%</a:t>
            </a:r>
          </a:p>
        </p:txBody>
      </p:sp>
      <p:sp>
        <p:nvSpPr>
          <p:cNvPr id="1519" name="OTLSHAPE_T_d041283d8f3c4122b11f3269142dbb8d_StartDate" hidden="1">
            <a:extLst>
              <a:ext uri="{FF2B5EF4-FFF2-40B4-BE49-F238E27FC236}">
                <a16:creationId xmlns:a16="http://schemas.microsoft.com/office/drawing/2014/main" id="{ADD69756-5A67-4A17-8114-BA0C64DE7AE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0" y="542920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20" name="OTLSHAPE_T_d041283d8f3c4122b11f3269142dbb8d_EndDate" hidden="1">
            <a:extLst>
              <a:ext uri="{FF2B5EF4-FFF2-40B4-BE49-F238E27FC236}">
                <a16:creationId xmlns:a16="http://schemas.microsoft.com/office/drawing/2014/main" id="{B810FCAD-C4EB-494D-874A-608329D20734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0" y="542920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21" name="OTLSHAPE_T_d041283d8f3c4122b11f3269142dbb8d_Title">
            <a:extLst>
              <a:ext uri="{FF2B5EF4-FFF2-40B4-BE49-F238E27FC236}">
                <a16:creationId xmlns:a16="http://schemas.microsoft.com/office/drawing/2014/main" id="{8DB8311E-496B-42C3-8880-35F397CD3C3F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4383444" y="4492446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IN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SAD Software Architecture Document</a:t>
            </a:r>
          </a:p>
        </p:txBody>
      </p:sp>
      <p:sp>
        <p:nvSpPr>
          <p:cNvPr id="1522" name="OTLSHAPE_T_d041283d8f3c4122b11f3269142dbb8d_JoinedDate">
            <a:extLst>
              <a:ext uri="{FF2B5EF4-FFF2-40B4-BE49-F238E27FC236}">
                <a16:creationId xmlns:a16="http://schemas.microsoft.com/office/drawing/2014/main" id="{044D4F7A-6E38-4E1B-88CE-6F160C9745FE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7669389" y="4484677"/>
            <a:ext cx="2057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6">
                <a:solidFill>
                  <a:schemeClr val="dk1"/>
                </a:solidFill>
                <a:latin typeface="Calibri" panose="020F0502020204030204" pitchFamily="34" charset="0"/>
              </a:rPr>
              <a:t>March 20, 2019 - March 27, 2019</a:t>
            </a:r>
            <a:endParaRPr lang="en-IN" sz="1200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23" name="OTLSHAPE_T_966516fbb7fe42e78d38d95e46a17583_Shape">
            <a:extLst>
              <a:ext uri="{FF2B5EF4-FFF2-40B4-BE49-F238E27FC236}">
                <a16:creationId xmlns:a16="http://schemas.microsoft.com/office/drawing/2014/main" id="{C42A3885-FB19-4E54-81E7-C9990BC22E92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7492080" y="4763760"/>
            <a:ext cx="1016000" cy="12700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24" name="OTLSHAPE_T_966516fbb7fe42e78d38d95e46a17583_ShapePercentage" hidden="1">
            <a:extLst>
              <a:ext uri="{FF2B5EF4-FFF2-40B4-BE49-F238E27FC236}">
                <a16:creationId xmlns:a16="http://schemas.microsoft.com/office/drawing/2014/main" id="{3C7F43A8-5F8C-462B-B885-AC988F7646E0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7361969" y="5398241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25" name="OTLSHAPE_T_966516fbb7fe42e78d38d95e46a17583_Duration" hidden="1">
            <a:extLst>
              <a:ext uri="{FF2B5EF4-FFF2-40B4-BE49-F238E27FC236}">
                <a16:creationId xmlns:a16="http://schemas.microsoft.com/office/drawing/2014/main" id="{156F774E-EB60-48B1-B96E-8FA186312C59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0" y="53687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1526" name="OTLSHAPE_T_966516fbb7fe42e78d38d95e46a17583_TextPercentage" hidden="1">
            <a:extLst>
              <a:ext uri="{FF2B5EF4-FFF2-40B4-BE49-F238E27FC236}">
                <a16:creationId xmlns:a16="http://schemas.microsoft.com/office/drawing/2014/main" id="{71E150BA-2343-40C1-BC5E-76D9412F3C3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0" y="552373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rgbClr val="C0504D"/>
                </a:solidFill>
                <a:latin typeface="Calibri" panose="020F0502020204030204" pitchFamily="34" charset="0"/>
              </a:rPr>
              <a:t>10%</a:t>
            </a:r>
          </a:p>
        </p:txBody>
      </p:sp>
      <p:sp>
        <p:nvSpPr>
          <p:cNvPr id="1527" name="OTLSHAPE_T_966516fbb7fe42e78d38d95e46a17583_StartDate" hidden="1">
            <a:extLst>
              <a:ext uri="{FF2B5EF4-FFF2-40B4-BE49-F238E27FC236}">
                <a16:creationId xmlns:a16="http://schemas.microsoft.com/office/drawing/2014/main" id="{3A2EB54D-4C72-4EBA-876F-104ED400FA14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0" y="5678763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28" name="OTLSHAPE_T_966516fbb7fe42e78d38d95e46a17583_EndDate" hidden="1">
            <a:extLst>
              <a:ext uri="{FF2B5EF4-FFF2-40B4-BE49-F238E27FC236}">
                <a16:creationId xmlns:a16="http://schemas.microsoft.com/office/drawing/2014/main" id="{4B4DE6B6-F473-4FF7-9BE6-B548D9842E71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0" y="5678763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29" name="OTLSHAPE_T_966516fbb7fe42e78d38d95e46a17583_Title">
            <a:extLst>
              <a:ext uri="{FF2B5EF4-FFF2-40B4-BE49-F238E27FC236}">
                <a16:creationId xmlns:a16="http://schemas.microsoft.com/office/drawing/2014/main" id="{5E8BD7AB-2E39-4FB9-8AAA-490AC546E3D0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3580861" y="4742001"/>
            <a:ext cx="386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Detailed test schematics and test cases for interaction with Device</a:t>
            </a:r>
            <a:endParaRPr lang="en-IN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30" name="OTLSHAPE_T_966516fbb7fe42e78d38d95e46a17583_JoinedDate">
            <a:extLst>
              <a:ext uri="{FF2B5EF4-FFF2-40B4-BE49-F238E27FC236}">
                <a16:creationId xmlns:a16="http://schemas.microsoft.com/office/drawing/2014/main" id="{C75F99DF-68D2-47C5-8E9C-C5B04C79940D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8555567" y="4734232"/>
            <a:ext cx="1955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6">
                <a:solidFill>
                  <a:schemeClr val="dk1"/>
                </a:solidFill>
                <a:latin typeface="Calibri" panose="020F0502020204030204" pitchFamily="34" charset="0"/>
              </a:rPr>
              <a:t>March 27, 2019 - April 03, 2019</a:t>
            </a:r>
            <a:endParaRPr lang="en-IN" sz="1200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31" name="OTLSHAPE_T_bf5ec3bb92844330b37b9e6940186a3e_Shape">
            <a:extLst>
              <a:ext uri="{FF2B5EF4-FFF2-40B4-BE49-F238E27FC236}">
                <a16:creationId xmlns:a16="http://schemas.microsoft.com/office/drawing/2014/main" id="{B5F17481-717D-4320-97F1-4AF2C1F604AC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8378258" y="5013315"/>
            <a:ext cx="1016000" cy="12700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32" name="OTLSHAPE_T_bf5ec3bb92844330b37b9e6940186a3e_ShapePercentage" hidden="1">
            <a:extLst>
              <a:ext uri="{FF2B5EF4-FFF2-40B4-BE49-F238E27FC236}">
                <a16:creationId xmlns:a16="http://schemas.microsoft.com/office/drawing/2014/main" id="{6DA0B873-EA79-4ADD-B9D5-FF86EE5E1C88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8248147" y="5647796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33" name="OTLSHAPE_T_bf5ec3bb92844330b37b9e6940186a3e_Duration" hidden="1">
            <a:extLst>
              <a:ext uri="{FF2B5EF4-FFF2-40B4-BE49-F238E27FC236}">
                <a16:creationId xmlns:a16="http://schemas.microsoft.com/office/drawing/2014/main" id="{A3A1825A-95B6-4EC8-90DA-7620516144EE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0" y="561826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1534" name="OTLSHAPE_T_bf5ec3bb92844330b37b9e6940186a3e_TextPercentage" hidden="1">
            <a:extLst>
              <a:ext uri="{FF2B5EF4-FFF2-40B4-BE49-F238E27FC236}">
                <a16:creationId xmlns:a16="http://schemas.microsoft.com/office/drawing/2014/main" id="{886F4A8C-4088-4433-AFA3-AA1E96082281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0" y="5773293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rgbClr val="C0504D"/>
                </a:solidFill>
                <a:latin typeface="Calibri" panose="020F0502020204030204" pitchFamily="34" charset="0"/>
              </a:rPr>
              <a:t>10%</a:t>
            </a:r>
          </a:p>
        </p:txBody>
      </p:sp>
      <p:sp>
        <p:nvSpPr>
          <p:cNvPr id="1535" name="OTLSHAPE_T_bf5ec3bb92844330b37b9e6940186a3e_StartDate" hidden="1">
            <a:extLst>
              <a:ext uri="{FF2B5EF4-FFF2-40B4-BE49-F238E27FC236}">
                <a16:creationId xmlns:a16="http://schemas.microsoft.com/office/drawing/2014/main" id="{520755FF-A334-4A21-8D42-494B1CD5D2A3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0" y="592831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36" name="OTLSHAPE_T_bf5ec3bb92844330b37b9e6940186a3e_EndDate" hidden="1">
            <a:extLst>
              <a:ext uri="{FF2B5EF4-FFF2-40B4-BE49-F238E27FC236}">
                <a16:creationId xmlns:a16="http://schemas.microsoft.com/office/drawing/2014/main" id="{691A1547-6156-4818-8556-5133C2711B04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0" y="592831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37" name="OTLSHAPE_T_bf5ec3bb92844330b37b9e6940186a3e_Title">
            <a:extLst>
              <a:ext uri="{FF2B5EF4-FFF2-40B4-BE49-F238E27FC236}">
                <a16:creationId xmlns:a16="http://schemas.microsoft.com/office/drawing/2014/main" id="{9DC533EB-715F-42D9-A89D-9EB59757C294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299957" y="4991555"/>
            <a:ext cx="803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Detailed representation of code coverage, test penetration and fixes implemented for full fledged error free and fault free model execution</a:t>
            </a:r>
            <a:endParaRPr lang="en-IN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38" name="OTLSHAPE_T_bf5ec3bb92844330b37b9e6940186a3e_JoinedDate">
            <a:extLst>
              <a:ext uri="{FF2B5EF4-FFF2-40B4-BE49-F238E27FC236}">
                <a16:creationId xmlns:a16="http://schemas.microsoft.com/office/drawing/2014/main" id="{E64D891B-60A1-45FC-BC24-E23EDC39D42D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9441745" y="4983787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200" spc="-6">
                <a:solidFill>
                  <a:schemeClr val="dk1"/>
                </a:solidFill>
                <a:latin typeface="Calibri" panose="020F0502020204030204" pitchFamily="34" charset="0"/>
              </a:rPr>
              <a:t>April 03, 2019 - April 10, 2019</a:t>
            </a:r>
          </a:p>
        </p:txBody>
      </p:sp>
      <p:sp>
        <p:nvSpPr>
          <p:cNvPr id="1539" name="OTLSHAPE_T_a5c61adb4e234cd6a6999ae92167f5da_Shape">
            <a:extLst>
              <a:ext uri="{FF2B5EF4-FFF2-40B4-BE49-F238E27FC236}">
                <a16:creationId xmlns:a16="http://schemas.microsoft.com/office/drawing/2014/main" id="{E3838958-B510-4346-AF51-AEF9CEB9C308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9264436" y="5262870"/>
            <a:ext cx="1016000" cy="12700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40" name="OTLSHAPE_T_a5c61adb4e234cd6a6999ae92167f5da_ShapePercentage" hidden="1">
            <a:extLst>
              <a:ext uri="{FF2B5EF4-FFF2-40B4-BE49-F238E27FC236}">
                <a16:creationId xmlns:a16="http://schemas.microsoft.com/office/drawing/2014/main" id="{19BE02F7-A21F-4CE2-8EC4-3E6FE79CF6E5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9134325" y="5897351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41" name="OTLSHAPE_T_a5c61adb4e234cd6a6999ae92167f5da_Duration" hidden="1">
            <a:extLst>
              <a:ext uri="{FF2B5EF4-FFF2-40B4-BE49-F238E27FC236}">
                <a16:creationId xmlns:a16="http://schemas.microsoft.com/office/drawing/2014/main" id="{EDF5978E-4E14-4EB4-A55F-56C0EA9AD134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586782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1542" name="OTLSHAPE_T_a5c61adb4e234cd6a6999ae92167f5da_TextPercentage" hidden="1">
            <a:extLst>
              <a:ext uri="{FF2B5EF4-FFF2-40B4-BE49-F238E27FC236}">
                <a16:creationId xmlns:a16="http://schemas.microsoft.com/office/drawing/2014/main" id="{171D4B0A-1A11-460A-B871-5D03FD3E2203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602284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rgbClr val="C0504D"/>
                </a:solidFill>
                <a:latin typeface="Calibri" panose="020F0502020204030204" pitchFamily="34" charset="0"/>
              </a:rPr>
              <a:t>10%</a:t>
            </a:r>
          </a:p>
        </p:txBody>
      </p:sp>
      <p:sp>
        <p:nvSpPr>
          <p:cNvPr id="1543" name="OTLSHAPE_T_a5c61adb4e234cd6a6999ae92167f5da_StartDate" hidden="1">
            <a:extLst>
              <a:ext uri="{FF2B5EF4-FFF2-40B4-BE49-F238E27FC236}">
                <a16:creationId xmlns:a16="http://schemas.microsoft.com/office/drawing/2014/main" id="{163D2A16-D5D6-4A1D-90EC-CB0D385BA70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6177873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44" name="OTLSHAPE_T_a5c61adb4e234cd6a6999ae92167f5da_EndDate" hidden="1">
            <a:extLst>
              <a:ext uri="{FF2B5EF4-FFF2-40B4-BE49-F238E27FC236}">
                <a16:creationId xmlns:a16="http://schemas.microsoft.com/office/drawing/2014/main" id="{683FCE81-1881-4753-BBD8-19383F36D5BF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0" y="6177873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45" name="OTLSHAPE_T_a5c61adb4e234cd6a6999ae92167f5da_Title">
            <a:extLst>
              <a:ext uri="{FF2B5EF4-FFF2-40B4-BE49-F238E27FC236}">
                <a16:creationId xmlns:a16="http://schemas.microsoft.com/office/drawing/2014/main" id="{E25821EB-C2F9-44A6-B64A-8C455EF945C4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3660222" y="5241110"/>
            <a:ext cx="556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Detailed and improved AADL model with all improvements in previous milestones  incorporated</a:t>
            </a:r>
            <a:endParaRPr lang="en-IN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46" name="OTLSHAPE_T_a5c61adb4e234cd6a6999ae92167f5da_JoinedDate">
            <a:extLst>
              <a:ext uri="{FF2B5EF4-FFF2-40B4-BE49-F238E27FC236}">
                <a16:creationId xmlns:a16="http://schemas.microsoft.com/office/drawing/2014/main" id="{24C03A77-2270-4ECA-B31E-12CB8C593726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0327923" y="5233342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200" spc="-6">
                <a:solidFill>
                  <a:schemeClr val="dk1"/>
                </a:solidFill>
                <a:latin typeface="Calibri" panose="020F0502020204030204" pitchFamily="34" charset="0"/>
              </a:rPr>
              <a:t>April 10, 2019 - April 17, 2019</a:t>
            </a:r>
          </a:p>
        </p:txBody>
      </p:sp>
      <p:sp>
        <p:nvSpPr>
          <p:cNvPr id="1547" name="OTLSHAPE_T_9a89dfc018eb4789afe97a441c86fe54_Shape">
            <a:extLst>
              <a:ext uri="{FF2B5EF4-FFF2-40B4-BE49-F238E27FC236}">
                <a16:creationId xmlns:a16="http://schemas.microsoft.com/office/drawing/2014/main" id="{AD628470-0F79-4021-B691-2EC733CD67D7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10150614" y="5605452"/>
            <a:ext cx="1016000" cy="12700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48" name="OTLSHAPE_T_9a89dfc018eb4789afe97a441c86fe54_ShapePercentage" hidden="1">
            <a:extLst>
              <a:ext uri="{FF2B5EF4-FFF2-40B4-BE49-F238E27FC236}">
                <a16:creationId xmlns:a16="http://schemas.microsoft.com/office/drawing/2014/main" id="{7B61A8F2-6B5F-4F5A-9B63-AF97A47AE92C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10020503" y="6239933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49" name="OTLSHAPE_T_9a89dfc018eb4789afe97a441c86fe54_Duration" hidden="1">
            <a:extLst>
              <a:ext uri="{FF2B5EF4-FFF2-40B4-BE49-F238E27FC236}">
                <a16:creationId xmlns:a16="http://schemas.microsoft.com/office/drawing/2014/main" id="{C7A49ACC-64F2-48C1-86DF-03D84EBF6A3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611737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1550" name="OTLSHAPE_T_9a89dfc018eb4789afe97a441c86fe54_TextPercentage" hidden="1">
            <a:extLst>
              <a:ext uri="{FF2B5EF4-FFF2-40B4-BE49-F238E27FC236}">
                <a16:creationId xmlns:a16="http://schemas.microsoft.com/office/drawing/2014/main" id="{5DA1AEB0-19B1-4296-92CA-97682F394E26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6272403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>
                <a:solidFill>
                  <a:srgbClr val="C0504D"/>
                </a:solidFill>
                <a:latin typeface="Calibri" panose="020F0502020204030204" pitchFamily="34" charset="0"/>
              </a:rPr>
              <a:t>10%</a:t>
            </a:r>
          </a:p>
        </p:txBody>
      </p:sp>
      <p:sp>
        <p:nvSpPr>
          <p:cNvPr id="1551" name="OTLSHAPE_T_9a89dfc018eb4789afe97a441c86fe54_StartDate" hidden="1">
            <a:extLst>
              <a:ext uri="{FF2B5EF4-FFF2-40B4-BE49-F238E27FC236}">
                <a16:creationId xmlns:a16="http://schemas.microsoft.com/office/drawing/2014/main" id="{50F070AB-7A1A-47E1-871D-C64F52308F30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642742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52" name="OTLSHAPE_T_9a89dfc018eb4789afe97a441c86fe54_EndDate" hidden="1">
            <a:extLst>
              <a:ext uri="{FF2B5EF4-FFF2-40B4-BE49-F238E27FC236}">
                <a16:creationId xmlns:a16="http://schemas.microsoft.com/office/drawing/2014/main" id="{688FF7BB-F898-46D2-A916-933FD1EF558A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0" y="642742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53" name="OTLSHAPE_T_9a89dfc018eb4789afe97a441c86fe54_Title">
            <a:extLst>
              <a:ext uri="{FF2B5EF4-FFF2-40B4-BE49-F238E27FC236}">
                <a16:creationId xmlns:a16="http://schemas.microsoft.com/office/drawing/2014/main" id="{56168C35-1DED-42D2-A102-44A64F74A276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3518081" y="5583693"/>
            <a:ext cx="659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Presentation Covering System Design Aspects: System Architecture, Test Coverage Analysis and use-case scenarios</a:t>
            </a:r>
            <a:endParaRPr lang="en-IN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54" name="OTLSHAPE_T_9a89dfc018eb4789afe97a441c86fe54_JoinedDate">
            <a:extLst>
              <a:ext uri="{FF2B5EF4-FFF2-40B4-BE49-F238E27FC236}">
                <a16:creationId xmlns:a16="http://schemas.microsoft.com/office/drawing/2014/main" id="{55C7BF05-FAC9-4DAE-989A-A1603DF2A1A0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1214100" y="5482897"/>
            <a:ext cx="977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200">
                <a:solidFill>
                  <a:schemeClr val="dk1"/>
                </a:solidFill>
                <a:latin typeface="Calibri" panose="020F0502020204030204" pitchFamily="34" charset="0"/>
              </a:rPr>
              <a:t>April 17, 2019 - April 24, 2019</a:t>
            </a:r>
          </a:p>
        </p:txBody>
      </p:sp>
      <p:sp>
        <p:nvSpPr>
          <p:cNvPr id="1555" name="TextBox 1554">
            <a:extLst>
              <a:ext uri="{FF2B5EF4-FFF2-40B4-BE49-F238E27FC236}">
                <a16:creationId xmlns:a16="http://schemas.microsoft.com/office/drawing/2014/main" id="{740277EF-FF59-4436-B7EE-A122B55E3233}"/>
              </a:ext>
            </a:extLst>
          </p:cNvPr>
          <p:cNvSpPr txBox="1"/>
          <p:nvPr/>
        </p:nvSpPr>
        <p:spPr>
          <a:xfrm>
            <a:off x="3909527" y="612871"/>
            <a:ext cx="320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Project Timeline – Bite Counter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6593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ASTER" val="__part_0"/>
  <p:tag name="__PART_0" val="eyIkaWQiOiIxIiwiQ3VsdHVyZUluZm9OYW1lIjoiZW4tVVMiLCJTdHlsZU5hbWUiOiJHYW50dCIsIlZlcnNpb24iOnsiJGlkIjoiMiIsIlZlcnNpb24iOiIzLjEuMyIsIk9yaWdpbmFsQXNzZW1ibHlWZXJzaW9uIjoiMy4wMC4wNC4wMCIsIkVkaXRpb24iOiJQbHVzIiwiSXNQbHVzRWRpdGlvbiI6dHJ1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yMjAsIkciOjcxLCJCIjozO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Mi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y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k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MsIkFic29sdXRlUG9zaXRpb24iOjIxNi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jgsIkciOjExNCwiQiI6MTk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O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OSwiRm9udE5hbWUiOiJDYWxpYnJpIiwiSXNCb2xkIjpmYWxzZSwiSXNJdGFsaWMiOmZhbHNlLCJJc1VuZGVybGluZWQiOmZhbHNlLCJQYXJlbnRTdHlsZSI6bnVsbH0sIkF1dG9TaXplIjowLCJGb3JlZ3JvdW5kIjp7IiRpZCI6Ijc2IiwiQ29sb3IiOnsiJGlkIjoiNzciLCJBIjoyNTUsIlIiOjQ3LCJHIjo1NCwiQiI6MTUz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wLCJEdXJhdGlvbkZvcm1hdCI6MCwiSW5jbHVkZU5vbldvcmtpbmdEYXlzSW5EdXJhdGlvbiI6dHJ1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A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k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5LCJGb250TmFtZSI6IkNhbGlicmkiLCJJc0JvbGQiOmZhbHNlLCJJc0l0YWxpYyI6ZmFsc2UsIklzVW5kZXJsaW5lZCI6ZmFsc2UsIlBhcmVudFN0eWxlIjpudWxsfSwiQXV0b1NpemUiOjAsIkZvcmVncm91bmQiOnsiJGlkIjoiMTIwIiwiQ29sb3IiOnsiJGlkIjoiMTIxIiwiQSI6MjU1LCJSIjo3OCwiRyI6MTAzLCJCIjoyMDB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3IiwiU3RhcnREYXRlIjoiMjAxNy0wMS0zMFQyMzo1OTowMCIsIkVuZERhdGUiOiIyMDE5LTA0LTI0VDIzOjU5OjAwIiwiRm9ybWF0IjoidyIsIlR5cGUiOjEsIkF1dG9EYXRlUmFuZ2UiOnRydWUsIldvcmtpbmdEYXlzIjoxMjcsIlRvZGF5TWFya2VyVGV4dCI6IlRvZGF5IiwiQXV0b1NjYWxlVHlwZSI6ZmFsc2V9LCJNaWxlc3RvbmVzIjpbeyIkaWQiOiIxMjgiLCJEYXRlIjoiMjAxOS0wMi0wNlQyMzo1OTowMFoiLCJTdHlsZSI6eyIkaWQiOiIxMjkiLCJTaGFwZSI6MCwiQ29ubmVjdG9yTWFyZ2luIjp7IiRpZCI6IjEzMCIsIlRvcCI6MCwiTGVmdCI6MiwiUmlnaHQiOjIsIkJvdHRvbSI6MH0sIkNvbm5lY3RvclN0eWxlIjp7IiRpZCI6IjEzMSIsIkxpbmVDb2xvciI6eyIkcmVmIjoiNTYifSwiTGluZVdlaWdodCI6MS4wLCJMaW5lVHlwZSI6MCwiUGFyZW50U3R5bGUiOm51bGx9LCJJc0JlbG93VGltZWJhbmQiOmZhbHNlLCJIaWRlRGF0ZSI6ZmFsc2UsIlNoYXBlU2l6ZSI6MCwiU3BhY2luZyI6MS4wLCJQYWRkaW5nIjp7IiRpZCI6IjEzMiIsIlRvcCI6NywiTGVmdCI6MywiUmlnaHQiOjAsIkJvdHRvbSI6Mn0sIlNoYXBlU3R5bGUiOnsiJGlkIjoiMTMzIiwiTWFyZ2luIjp7IiRpZCI6IjEzNCIsIlRvcCI6MCwiTGVmdCI6MCwiUmlnaHQiOjAsIkJvdHRvbSI6MH0sIlBhZGRpbmciOnsiJGlkIjoiMTM1IiwiVG9wIjowLCJMZWZ0IjowLCJSaWdodCI6MCwiQm90dG9tIjowfSwiQmFja2dyb3VuZCI6eyIkaWQiOiIxMzYiLCJDb2xvciI6eyIkaWQiOiIxMzciLCJBIjoyNTUsIlIiOjY4LCJHIjoxMTQsIkIiOjE5Nn19LCJJc1Zpc2libGUiOnRydWUsIldpZHRoIjoxMi4wLCJIZWlnaHQiOjE0LjAsIkJvcmRlclN0eWxlIjp7IiRpZCI6IjEzOCIsIkxpbmVDb2xvciI6eyIkcmVmIjoiNjUifSwiTGluZVdlaWdodCI6MC4wLCJMaW5lVHlwZSI6MCwiUGFyZW50U3R5bGUiOm51bGx9LCJQYXJlbnRTdHlsZSI6bnVsbH0sIlRpdGxlU3R5bGUiOnsiJGlkIjoiMTM5IiwiRm9udFNldHRpbmdzIjp7IiRpZCI6IjE0MCIsIkZvbnRTaXplIjoxMSwiRm9udE5hbWUiOiJDYWxpYnJpIiwiSXNCb2xkIjp0cnVlLCJJc0l0YWxpYyI6ZmFsc2UsIklzVW5kZXJsaW5lZCI6ZmFsc2UsIlBhcmVudFN0eWxlIjpudWxsfSwiQXV0b1NpemUiOjIsIkZvcmVncm91bmQiOnsiJGlkIjoiMTQxIiwiQ29sb3IiOnsiJGlkIjoiMTQyIiwiQSI6MjU1LCJSIjowLCJHIjowLCJCIjowfX0sIk1heFdpZHRoIjo3NS45MTM4NTY1MDYzNDc2NTYsIk1heEhlaWdodCI6IkluZmluaXR5IiwiU21hcnRGb3JlZ3JvdW5kSXNBY3RpdmUiOmZhbHNlLCJIb3Jpem9udGFsQWxpZ25tZW50IjoxLCJWZXJ0aWNhbEFsaWdubWVudCI6MCwiU21hcnRGb3JlZ3JvdW5kIjpudWxsLCJCYWNrZ3JvdW5kRmlsbFR5cGUiOjAsIk1hcmdpbiI6eyIkaWQiOiIxNDMiLCJUb3AiOjAsIkxlZnQiOjAsIlJpZ2h0IjowLCJCb3R0b20iOjB9LCJQYWRkaW5nIjp7IiRpZCI6IjE0NCIsIlRvcCI6MCwiTGVmdCI6MCwiUmlnaHQiOjAsIkJvdHRvbSI6MH0sIkJhY2tncm91bmQiOnsiJHJlZiI6IjczIn0sIklzVmlzaWJsZSI6dHJ1ZSwiV2lkdGgiOjAuMCwiSGVpZ2h0IjowLjAsIkJvcmRlclN0eWxlIjp7IiRpZCI6IjE0NSIsIkxpbmVDb2xvciI6bnVsbCwiTGluZVdlaWdodCI6MC4wLCJMaW5lVHlwZSI6MCwiUGFyZW50U3R5bGUiOm51bGx9LCJQYXJlbnRTdHlsZSI6bnVsbH0sIkRhdGVTdHlsZSI6eyIkaWQiOiIxNDYiLCJGb250U2V0dGluZ3MiOnsiJGlkIjoiMTQ3IiwiRm9udFNpemUiOjksIkZvbnROYW1lIjoiQ2FsaWJyaSIsIklzQm9sZCI6ZmFsc2UsIklzSXRhbGljIjpmYWxzZSwiSXNVbmRlcmxpbmVkIjpmYWxzZSwiUGFyZW50U3R5bGUiOm51bGx9LCJBdXRvU2l6ZSI6MCwiRm9yZWdyb3VuZCI6eyIkaWQiOiIxNDgiLCJDb2xvciI6eyIkaWQiOiIxND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UwIiwiVG9wIjowLCJMZWZ0IjowLCJSaWdodCI6MCwiQm90dG9tIjowfSwiUGFkZGluZyI6eyIkaWQiOiIxNTEiLCJUb3AiOjAsIkxlZnQiOjAsIlJpZ2h0IjowLCJCb3R0b20iOjB9LCJCYWNrZ3JvdW5kIjp7IiRyZWYiOiI4MCJ9LCJJc1Zpc2libGUiOnRydWUsIldpZHRoIjowLjAsIkhlaWdodCI6MC4wLCJCb3JkZXJTdHlsZSI6eyIkaWQiOiIxNTIiLCJMaW5lQ29sb3IiOm51bGwsIkxpbmVXZWlnaHQiOjAuMCwiTGluZVR5cGUiOjAsIlBhcmVudFN0eWxlIjpudWxsfSwiUGFyZW50U3R5bGUiOm51bGx9LCJEYXRlRm9ybWF0Ijp7IiRpZCI6IjE1MyIsIkZvcm1hdFN0cmluZyI6In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BlcmNlbnRhZ2VDb21wbGV0ZSI6MTAuMCwiUG9zaXRpb24iOnsiUmF0aW8iOjAuMTAzMTc2NTkwMjQ4MzkwNDcsIklzQ3VzdG9tIjpmYWxzZX0sIkRhdGVGb3JtYXQiOnsiJHJlZiI6IjE1MyJ9LCJJZCI6IjVjYjkzYzQyLWM0Y2EtNGJlOC05ZGUxLTNkMzhlYmZiZjM0YiIsIkltcG9ydElkIjpudWxsLCJUaXRsZSI6IlByb2plY3QgQXBwcm92YWwiLCJOb3RlIjpudWxsLCJIeXBlcmxpbmsiOm51bGwsIklzQ2hhbmdlZCI6ZmFsc2UsIklzTmV3IjpmYWxzZX1dLCJUYXNrcyI6W3siJGlkIjoiMTU0IiwiR3JvdXBOYW1lIjpudWxsLCJTdGFydERhdGUiOiIyMDE5LTAyLTEzVDIzOjU5OjAwWiIsIkVuZERhdGUiOiIyMDE5LTAyLTIwVDIzOjU5OjAwWiIsIlBlcmNlbnRhZ2VDb21wbGV0ZSI6MTAuMCwiU3R5bGUiOnsiJGlkIjoiMTU1IiwiU2hhcGUiOjQsIlNoYXBlVGhpY2tuZXNzIjowLCJEdXJhdGlvbkZvcm1hdCI6MCwiSW5jbHVkZU5vbldvcmtpbmdEYXlzSW5EdXJhdGlvbiI6ZmFsc2UsIlBlcmNlbnRhZ2VDb21wbGV0ZVN0eWxlIjp7IiRpZCI6IjE1NiIsIkZvbnRTZXR0aW5ncyI6eyIkaWQiOiIxNTciLCJGb250U2l6ZSI6MTAsIkZvbnROYW1lIjoiQ2FsaWJyaSIsIklzQm9sZCI6ZmFsc2UsIklzSXRhbGljIjpmYWxzZSwiSXNVbmRlcmxpbmVkIjpmYWxzZSwiUGFyZW50U3R5bGUiOm51bGx9LCJBdXRvU2l6ZSI6MCwiRm9yZWdyb3VuZCI6eyIkaWQiOiIxNTgiLCJDb2xvciI6eyIkcmVmIjoiODYifX0sIk1heFdpZHRoIjoyMDAuMCwiTWF4SGVpZ2h0IjoiSW5maW5pdHkiLCJTbWFydEZvcmVncm91bmRJc0FjdGl2ZSI6ZmFsc2UsIkhvcml6b250YWxBbGlnbm1lbnQiOjAsIlZlcnRpY2FsQWxpZ25tZW50IjowLCJTbWFydEZvcmVncm91bmQiOm51bGwsIkJhY2tncm91bmRGaWxsVHlwZSI6MCwiTWFyZ2luIjp7IiRpZCI6IjE1OSIsIlRvcCI6MCwiTGVmdCI6MCwiUmlnaHQiOjAsIkJvdHRvbSI6MH0sIlBhZGRpbmciOnsiJGlkIjoiMTYwIiwiVG9wIjowLCJMZWZ0IjowLCJSaWdodCI6MCwiQm90dG9tIjowfSwiQmFja2dyb3VuZCI6eyIkcmVmIjoiODkifSwiSXNWaXNpYmxlIjp0cnVlLCJXaWR0aCI6MC4wLCJIZWlnaHQiOjAuMCwiQm9yZGVyU3R5bGUiOnsiJGlkIjoiMTYxIiwiTGluZUNvbG9yIjpudWxsLCJMaW5lV2VpZ2h0IjowLjAsIkxpbmVUeXBlIjowLCJQYXJlbnRTdHlsZSI6bnVsbH0sIlBhcmVudFN0eWxlIjpudWxsfSwiRHVyYXRpb25TdHlsZSI6eyIkaWQiOiIxNjIiLCJGb250U2V0dGluZ3MiOnsiJGlkIjoiMTYzIiwiRm9udFNpemUiOjEwLCJGb250TmFtZSI6IkNhbGlicmkiLCJJc0JvbGQiOmZhbHNlLCJJc0l0YWxpYyI6ZmFsc2UsIklzVW5kZXJsaW5lZCI6ZmFsc2UsIlBhcmVudFN0eWxlIjpudWxsfSwiQXV0b1NpemUiOjAsIkZvcmVncm91bmQiOnsiJGlkIjoiMTY0IiwiQ29sb3IiOnsiJHJlZiI6IjkzIn19LCJNYXhXaWR0aCI6MjAwLjAsIk1heEhlaWdodCI6IkluZmluaXR5IiwiU21hcnRGb3JlZ3JvdW5kSXNBY3RpdmUiOmZhbHNlLCJIb3Jpem9udGFsQWxpZ25tZW50IjowLCJWZXJ0aWNhbEFsaWdubWVudCI6MCwiU21hcnRGb3JlZ3JvdW5kIjpudWxsLCJCYWNrZ3JvdW5kRmlsbFR5cGUiOjAsIk1hcmdpbiI6eyIkaWQiOiIxNjUiLCJUb3AiOjAsIkxlZnQiOjAsIlJpZ2h0IjowLCJCb3R0b20iOjB9LCJQYWRkaW5nIjp7IiRpZCI6IjE2NiIsIlRvcCI6MCwiTGVmdCI6MCwiUmlnaHQiOjAsIkJvdHRvbSI6MH0sIkJhY2tncm91bmQiOnsiJHJlZiI6Ijk2In0sIklzVmlzaWJsZSI6dHJ1ZSwiV2lkdGgiOjAuMCwiSGVpZ2h0IjowLjAsIkJvcmRlclN0eWxlIjp7IiRpZCI6IjE2NyIsIkxpbmVDb2xvciI6bnVsbCwiTGluZVdlaWdodCI6MC4wLCJMaW5lVHlwZSI6MCwiUGFyZW50U3R5bGUiOm51bGx9LCJQYXJlbnRTdHlsZSI6bnVsbH0sIkhvcml6b250YWxDb25uZWN0b3JTdHlsZSI6eyIkaWQiOiIxNjgiLCJMaW5lQ29sb3IiOnsiJHJlZiI6Ijk4In0sIkxpbmVXZWlnaHQiOjEuMCwiTGluZVR5cGUiOjAsIlBhcmVudFN0eWxlIjpudWxsfSwiVmVydGljYWxDb25uZWN0b3JTdHlsZSI6eyIkaWQiOiIxNjkiLCJMaW5lQ29sb3IiOnsiJHJlZiI6IjEwMSJ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nRydWUsIlBlcmNlbnRhZ2VDb21wbGV0ZVNoYXBlT3BhY2l0eSI6MzUsIlNoYXBlU3R5bGUiOnsiJGlkIjoiMTcwIiwiTWFyZ2luIjp7IiRpZCI6IjE3MSIsIlRvcCI6MCwiTGVmdCI6NCwiUmlnaHQiOjQsIkJvdHRvbSI6MH0sIlBhZGRpbmciOnsiJGlkIjoiMTcyIiwiVG9wIjowLCJMZWZ0IjowLCJSaWdodCI6MCwiQm90dG9tIjowfSwiQmFja2dyb3VuZCI6eyIkaWQiOiIxNzMiLCJDb2xvciI6eyIkaWQiOiIxNzQiLCJBIjoyNTUsIlIiOjIzNywiRyI6MTI1LCJCIjo0OX19LCJJc1Zpc2libGUiOnRydWUsIldpZHRoIjowLjAsIkhlaWdodCI6MTAuMCwiQm9yZGVyU3R5bGUiOnsiJGlkIjoiMTc1IiwiTGluZUNvbG9yIjp7IiRyZWYiOiIxMDkifSwiTGluZVdlaWdodCI6MC4wLCJMaW5lVHlwZSI6MCwiUGFyZW50U3R5bGUiOm51bGx9LCJQYXJlbnRTdHlsZSI6bnVsbH0sIlRpdGxlU3R5bGUiOnsiJGlkIjoiMTc2IiwiRm9udFNldHRpbmdzIjp7IiRpZCI6IjE3NyIsIkZvbnRTaXplIjoxMSwiRm9udE5hbWUiOiJDYWxpYnJpIiwiSXNCb2xkIjp0cnVlLCJJc0l0YWxpYyI6ZmFsc2UsIklzVW5kZXJsaW5lZCI6ZmFsc2UsIlBhcmVudFN0eWxlIjpudWxsfSwiQXV0b1NpemUiOjAsIkZvcmVncm91bmQiOnsiJGlkIjoiMTc4IiwiQ29sb3IiOnsiJGlkIjoiMTc5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E4MCIsIlRvcCI6MCwiTGVmdCI6MCwiUmlnaHQiOjAsIkJvdHRvbSI6MH0sIlBhZGRpbmciOnsiJGlkIjoiMTgxIiwiVG9wIjowLCJMZWZ0IjowLCJSaWdodCI6MCwiQm90dG9tIjowfSwiQmFja2dyb3VuZCI6eyIkcmVmIjoiMTE3In0sIklzVmlzaWJsZSI6dHJ1ZSwiV2lkdGgiOjAuMCwiSGVpZ2h0IjowLjAsIkJvcmRlclN0eWxlIjp7IiRpZCI6IjE4MiIsIkxpbmVDb2xvciI6bnVsbCwiTGluZVdlaWdodCI6MC4wLCJMaW5lVHlwZSI6MCwiUGFyZW50U3R5bGUiOm51bGx9LCJQYXJlbnRTdHlsZSI6bnVsbH0sIkRhdGVTdHlsZSI6eyIkaWQiOiIxODMiLCJGb250U2V0dGluZ3MiOnsiJGlkIjoiMTg0IiwiRm9udFNpemUiOjEyLCJGb250TmFtZSI6IkNhbGlicmkiLCJJc0JvbGQiOmZhbHNlLCJJc0l0YWxpYyI6ZmFsc2UsIklzVW5kZXJsaW5lZCI6ZmFsc2UsIlBhcmVudFN0eWxlIjpudWxsfSwiQXV0b1NpemUiOjAsIkZvcmVncm91bmQiOnsiJGlkIjoiMTg1IiwiQ29sb3IiOnsiJGlkIjoiMTg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4NyIsIlRvcCI6MCwiTGVmdCI6MCwiUmlnaHQiOjAsIkJvdHRvbSI6MH0sIlBhZGRpbmciOnsiJGlkIjoiMTg4IiwiVG9wIjowLCJMZWZ0IjowLCJSaWdodCI6MCwiQm90dG9tIjowfSwiQmFja2dyb3VuZCI6eyIkcmVmIjoiMTI0In0sIklzVmlzaWJsZSI6dHJ1ZSwiV2lkdGgiOjAuMCwiSGVpZ2h0IjowLjAsIkJvcmRlclN0eWxlIjp7IiRpZCI6IjE4OSIsIkxpbmVDb2xvciI6bnVsbCwiTGluZVdlaWdodCI6MC4wLCJMaW5lVHlwZSI6MCwiUGFyZW50U3R5bGUiOm51bGx9LCJQYXJlbnRTdHlsZSI6bnVsbH0sIkRhdGVGb3JtYXQiOnsiJGlkIjoiMTkwIiwiRm9ybWF0U3RyaW5nIjoiTU1NTSBkZCwg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E5MCJ9LCJJZCI6ImMwODc5ZmM3LTgzODgtNGUzNC04NTRiLWNjM2E3OTJlMDc0ZCIsIkltcG9ydElkIjpudWxsLCJUaXRsZSI6IkRlc2lnbiBhbmQgb3V0bGluZSB0aGUgc3BlY2lmaWMgY2hhbGxlbmdlcyBhbmQgc3lzdGVtIHNwZWNpZmljYXRpb25zIHdpdGggdGVzdCBjYXNlcyBmb3IgdGhlIHN5c3RlbSAiLCJOb3RlIjpudWxsLCJIeXBlcmxpbmsiOm51bGwsIklzQ2hhbmdlZCI6ZmFsc2UsIklzTmV3IjpmYWxzZX0seyIkaWQiOiIxOTEiLCJHcm91cE5hbWUiOm51bGwsIlN0YXJ0RGF0ZSI6IjIwMTktMDItMjBUMjM6NTk6MDBaIiwiRW5kRGF0ZSI6IjIwMTktMDItMjdUMjM6NTk6MDBaIiwiUGVyY2VudGFnZUNvbXBsZXRlIjoxMC4wLCJTdHlsZSI6eyIkaWQiOiIxOTIiLCJTaGFwZSI6NCwiU2hhcGVUaGlja25lc3MiOjAsIkR1cmF0aW9uRm9ybWF0IjowLCJJbmNsdWRlTm9uV29ya2luZ0RheXNJbkR1cmF0aW9uIjpmYWxzZSwiUGVyY2VudGFnZUNvbXBsZXRlU3R5bGUiOnsiJGlkIjoiMTkzIiwiRm9udFNldHRpbmdzIjp7IiRpZCI6IjE5NCIsIkZvbnRTaXplIjoxMCwiRm9udE5hbWUiOiJDYWxpYnJpIiwiSXNCb2xkIjpmYWxzZSwiSXNJdGFsaWMiOmZhbHNlLCJJc1VuZGVybGluZWQiOmZhbHNlLCJQYXJlbnRTdHlsZSI6bnVsbH0sIkF1dG9TaXplIjowLCJGb3JlZ3JvdW5kIjp7IiRpZCI6IjE5NSIsIkNvbG9yIjp7IiRyZWYiOiI4NiJ9fSwiTWF4V2lkdGgiOjIwMC4wLCJNYXhIZWlnaHQiOiJJbmZpbml0eSIsIlNtYXJ0Rm9yZWdyb3VuZElzQWN0aXZlIjpmYWxzZSwiSG9yaXpvbnRhbEFsaWdubWVudCI6MCwiVmVydGljYWxBbGlnbm1lbnQiOjAsIlNtYXJ0Rm9yZWdyb3VuZCI6bnVsbCwiQmFja2dyb3VuZEZpbGxUeXBlIjowLCJNYXJnaW4iOnsiJGlkIjoiMTk2IiwiVG9wIjowLCJMZWZ0IjowLCJSaWdodCI6MCwiQm90dG9tIjowfSwiUGFkZGluZyI6eyIkaWQiOiIxOTciLCJUb3AiOjAsIkxlZnQiOjAsIlJpZ2h0IjowLCJCb3R0b20iOjB9LCJCYWNrZ3JvdW5kIjp7IiRyZWYiOiI4OSJ9LCJJc1Zpc2libGUiOnRydWUsIldpZHRoIjowLjAsIkhlaWdodCI6MC4wLCJCb3JkZXJTdHlsZSI6eyIkaWQiOiIxOTgiLCJMaW5lQ29sb3IiOm51bGwsIkxpbmVXZWlnaHQiOjAuMCwiTGluZVR5cGUiOjAsIlBhcmVudFN0eWxlIjpudWxsfSwiUGFyZW50U3R5bGUiOm51bGx9LCJEdXJhdGlvblN0eWxlIjp7IiRpZCI6IjE5OSIsIkZvbnRTZXR0aW5ncyI6eyIkaWQiOiIyMDAiLCJGb250U2l6ZSI6MTAsIkZvbnROYW1lIjoiQ2FsaWJyaSIsIklzQm9sZCI6ZmFsc2UsIklzSXRhbGljIjpmYWxzZSwiSXNVbmRlcmxpbmVkIjpmYWxzZSwiUGFyZW50U3R5bGUiOm51bGx9LCJBdXRvU2l6ZSI6MCwiRm9yZWdyb3VuZCI6eyIkaWQiOiIyMDEiLCJDb2xvciI6eyIkcmVmIjoiOTMifX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TYifSwiSXNWaXNpYmxlIjp0cnVlLCJXaWR0aCI6MC4wLCJIZWlnaHQiOjAuMCwiQm9yZGVyU3R5bGUiOnsiJGlkIjoiMjA0IiwiTGluZUNvbG9yIjpudWxsLCJMaW5lV2VpZ2h0IjowLjAsIkxpbmVUeXBlIjowLCJQYXJlbnRTdHlsZSI6bnVsbH0sIlBhcmVudFN0eWxlIjpudWxsfSwiSG9yaXpvbnRhbENvbm5lY3RvclN0eWxlIjp7IiRpZCI6IjIwNSIsIkxpbmVDb2xvciI6eyIkcmVmIjoiOTgifSwiTGluZVdlaWdodCI6MS4wLCJMaW5lVHlwZSI6MCwiUGFyZW50U3R5bGUiOm51bGx9LCJWZXJ0aWNhbENvbm5lY3RvclN0eWxlIjp7IiRpZCI6IjIwNiIsIkxpbmVDb2xvciI6eyIkcmVmIjoiMTAxIn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dHJ1ZSwiUGVyY2VudGFnZUNvbXBsZXRlU2hhcGVPcGFjaXR5IjozNSwiU2hhcGVTdHlsZSI6eyIkaWQiOiIyMDciLCJNYXJnaW4iOnsiJGlkIjoiMjA4IiwiVG9wIjowLCJMZWZ0Ijo0LCJSaWdodCI6NCwiQm90dG9tIjowfSwiUGFkZGluZyI6eyIkaWQiOiIyMDkiLCJUb3AiOjAsIkxlZnQiOjAsIlJpZ2h0IjowLCJCb3R0b20iOjB9LCJCYWNrZ3JvdW5kIjp7IiRpZCI6IjIxMCIsIkNvbG9yIjp7IiRpZCI6IjIxMSIsIkEiOjI1NSwiUiI6MjM3LCJHIjoxMjUsIkIiOjQ5fX0sIklzVmlzaWJsZSI6dHJ1ZSwiV2lkdGgiOjAuMCwiSGVpZ2h0IjoxMC4wLCJCb3JkZXJTdHlsZSI6eyIkaWQiOiIyMTIiLCJMaW5lQ29sb3IiOnsiJHJlZiI6IjEwOSJ9LCJMaW5lV2VpZ2h0IjowLjAsIkxpbmVUeXBlIjowLCJQYXJlbnRTdHlsZSI6bnVsbH0sIlBhcmVudFN0eWxlIjpudWxsfSwiVGl0bGVTdHlsZSI6eyIkaWQiOiIyMTMiLCJGb250U2V0dGluZ3MiOnsiJGlkIjoiMjE0IiwiRm9udFNpemUiOjExLCJGb250TmFtZSI6IkNhbGlicmkiLCJJc0JvbGQiOnRydWUsIklzSXRhbGljIjpmYWxzZSwiSXNVbmRlcmxpbmVkIjpmYWxzZSwiUGFyZW50U3R5bGUiOm51bGx9LCJBdXRvU2l6ZSI6MCwiRm9yZWdyb3VuZCI6eyIkaWQiOiIyMTUiLCJDb2xvciI6eyIkaWQiOiIyMTY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MjE3IiwiVG9wIjowLCJMZWZ0IjowLCJSaWdodCI6MCwiQm90dG9tIjowfSwiUGFkZGluZyI6eyIkaWQiOiIyMTgiLCJUb3AiOjAsIkxlZnQiOjAsIlJpZ2h0IjowLCJCb3R0b20iOjB9LCJCYWNrZ3JvdW5kIjp7IiRyZWYiOiIxMTcifSwiSXNWaXNpYmxlIjp0cnVlLCJXaWR0aCI6MC4wLCJIZWlnaHQiOjAuMCwiQm9yZGVyU3R5bGUiOnsiJGlkIjoiMjE5IiwiTGluZUNvbG9yIjpudWxsLCJMaW5lV2VpZ2h0IjowLjAsIkxpbmVUeXBlIjowLCJQYXJlbnRTdHlsZSI6bnVsbH0sIlBhcmVudFN0eWxlIjpudWxsfSwiRGF0ZVN0eWxlIjp7IiRpZCI6IjIyMCIsIkZvbnRTZXR0aW5ncyI6eyIkaWQiOiIyMjEiLCJGb250U2l6ZSI6MTIsIkZvbnROYW1lIjoiQ2FsaWJyaSIsIklzQm9sZCI6ZmFsc2UsIklzSXRhbGljIjpmYWxzZSwiSXNVbmRlcmxpbmVkIjpmYWxzZSwiUGFyZW50U3R5bGUiOm51bGx9LCJBdXRvU2l6ZSI6MCwiRm9yZWdyb3VuZCI6eyIkaWQiOiIyMjIiLCJDb2xvciI6eyIkaWQiOiIyMj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I0IiwiVG9wIjowLCJMZWZ0IjowLCJSaWdodCI6MCwiQm90dG9tIjowfSwiUGFkZGluZyI6eyIkaWQiOiIyMjUiLCJUb3AiOjAsIkxlZnQiOjAsIlJpZ2h0IjowLCJCb3R0b20iOjB9LCJCYWNrZ3JvdW5kIjp7IiRyZWYiOiIxMjQifSwiSXNWaXNpYmxlIjp0cnVlLCJXaWR0aCI6MC4wLCJIZWlnaHQiOjAuMCwiQm9yZGVyU3R5bGUiOnsiJGlkIjoiMjI2IiwiTGluZUNvbG9yIjpudWxsLCJMaW5lV2VpZ2h0IjowLjAsIkxpbmVUeXBlIjowLCJQYXJlbnRTdHlsZSI6bnVsbH0sIlBhcmVudFN0eWxlIjpudWxsfSwiRGF0ZUZvcm1hdCI6eyIkcmVmIjoiMTkwIn0sIklzVmlzaWJsZSI6dHJ1ZSwiUGFyZW50U3R5bGUiOm51bGx9LCJJbmRleCI6MiwiU21hcnREdXJhdGlvbkFjdGl2YXRlZCI6ZmFsc2UsIkRhdGVGb3JtYXQiOnsiJHJlZiI6IjE5MCJ9LCJJZCI6IjkzYzZkNTRhLWZkNzctNDUzZC04N2EzLWJkNjI5NGRiN2VjOSIsIkltcG9ydElkIjpudWxsLCJUaXRsZSI6IkRldGFpbGVkIGFuZCBpbXByb3ZlZCByZXFzcGVjIGFuYWx5c2lzIGJhc2VkIG9uIGNoYW5naW5nIGNoYWxsZW5nZXMgaW4gcHJldmlvdXMgdGltZWxpbmUiLCJOb3RlIjpudWxsLCJIeXBlcmxpbmsiOm51bGwsIklzQ2hhbmdlZCI6ZmFsc2UsIklzTmV3IjpmYWxzZX0seyIkaWQiOiIyMjciLCJHcm91cE5hbWUiOm51bGwsIlN0YXJ0RGF0ZSI6IjIwMTktMDItMjdUMjM6NTk6MDBaIiwiRW5kRGF0ZSI6IjIwMTktMDMtMDZUMjM6NTk6MDBaIiwiUGVyY2VudGFnZUNvbXBsZXRlIjoxMC4wLCJTdHlsZSI6eyIkaWQiOiIyMjgiLCJTaGFwZSI6NCwiU2hhcGVUaGlja25lc3MiOjAsIkR1cmF0aW9uRm9ybWF0IjowLCJJbmNsdWRlTm9uV29ya2luZ0RheXNJbkR1cmF0aW9uIjpmYWxzZSwiUGVyY2VudGFnZUNvbXBsZXRlU3R5bGUiOnsiJGlkIjoiMjI5IiwiRm9udFNldHRpbmdzIjp7IiRpZCI6IjIzMCIsIkZvbnRTaXplIjoxMCwiRm9udE5hbWUiOiJDYWxpYnJpIiwiSXNCb2xkIjpmYWxzZSwiSXNJdGFsaWMiOmZhbHNlLCJJc1VuZGVybGluZWQiOmZhbHNlLCJQYXJlbnRTdHlsZSI6bnVsbH0sIkF1dG9TaXplIjowLCJGb3JlZ3JvdW5kIjp7IiRpZCI6IjIzMSIsIkNvbG9yIjp7IiRyZWYiOiI4NiJ9fSwiTWF4V2lkdGgiOjIwMC4wLCJNYXhIZWlnaHQiOiJJbmZpbml0eSIsIlNtYXJ0Rm9yZWdyb3VuZElzQWN0aXZlIjpmYWxzZSwiSG9yaXpvbnRhbEFsaWdubWVudCI6MCwiVmVydGljYWxBbGlnbm1lbnQiOjAsIlNtYXJ0Rm9yZWdyb3VuZCI6bnVsbCwiQmFja2dyb3VuZEZpbGxUeXBlIjowLCJNYXJnaW4iOnsiJGlkIjoiMjMyIiwiVG9wIjowLCJMZWZ0IjowLCJSaWdodCI6MCwiQm90dG9tIjowfSwiUGFkZGluZyI6eyIkaWQiOiIyMzMiLCJUb3AiOjAsIkxlZnQiOjAsIlJpZ2h0IjowLCJCb3R0b20iOjB9LCJCYWNrZ3JvdW5kIjp7IiRyZWYiOiI4OSJ9LCJJc1Zpc2libGUiOnRydWUsIldpZHRoIjowLjAsIkhlaWdodCI6MC4wLCJCb3JkZXJTdHlsZSI6eyIkaWQiOiIyMzQiLCJMaW5lQ29sb3IiOm51bGwsIkxpbmVXZWlnaHQiOjAuMCwiTGluZVR5cGUiOjAsIlBhcmVudFN0eWxlIjpudWxsfSwiUGFyZW50U3R5bGUiOm51bGx9LCJEdXJhdGlvblN0eWxlIjp7IiRpZCI6IjIzNSIsIkZvbnRTZXR0aW5ncyI6eyIkaWQiOiIyMzYiLCJGb250U2l6ZSI6MTAsIkZvbnROYW1lIjoiQ2FsaWJyaSIsIklzQm9sZCI6ZmFsc2UsIklzSXRhbGljIjpmYWxzZSwiSXNVbmRlcmxpbmVkIjpmYWxzZSwiUGFyZW50U3R5bGUiOm51bGx9LCJBdXRvU2l6ZSI6MCwiRm9yZWdyb3VuZCI6eyIkaWQiOiIyMzciLCJDb2xvciI6eyIkcmVmIjoiOTMifX0sIk1heFdpZHRoIjoyMDAuMCwiTWF4SGVpZ2h0IjoiSW5maW5pdHkiLCJTbWFydEZvcmVncm91bmRJc0FjdGl2ZSI6ZmFsc2UsIkhvcml6b250YWxBbGlnbm1lbnQiOjAsIlZlcnRpY2FsQWxpZ25tZW50IjowLCJTbWFydEZvcmVncm91bmQiOm51bGwsIkJhY2tncm91bmRGaWxsVHlwZSI6MCwiTWFyZ2luIjp7IiRpZCI6IjIzOCIsIlRvcCI6MCwiTGVmdCI6MCwiUmlnaHQiOjAsIkJvdHRvbSI6MH0sIlBhZGRpbmciOnsiJGlkIjoiMjM5IiwiVG9wIjowLCJMZWZ0IjowLCJSaWdodCI6MCwiQm90dG9tIjowfSwiQmFja2dyb3VuZCI6eyIkcmVmIjoiOTYifSwiSXNWaXNpYmxlIjp0cnVlLCJXaWR0aCI6MC4wLCJIZWlnaHQiOjAuMCwiQm9yZGVyU3R5bGUiOnsiJGlkIjoiMjQwIiwiTGluZUNvbG9yIjpudWxsLCJMaW5lV2VpZ2h0IjowLjAsIkxpbmVUeXBlIjowLCJQYXJlbnRTdHlsZSI6bnVsbH0sIlBhcmVudFN0eWxlIjpudWxsfSwiSG9yaXpvbnRhbENvbm5lY3RvclN0eWxlIjp7IiRpZCI6IjI0MSIsIkxpbmVDb2xvciI6eyIkcmVmIjoiOTgifSwiTGluZVdlaWdodCI6MS4wLCJMaW5lVHlwZSI6MCwiUGFyZW50U3R5bGUiOm51bGx9LCJWZXJ0aWNhbENvbm5lY3RvclN0eWxlIjp7IiRpZCI6IjI0MiIsIkxpbmVDb2xvciI6eyIkcmVmIjoiMTAxIn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dHJ1ZSwiUGVyY2VudGFnZUNvbXBsZXRlU2hhcGVPcGFjaXR5IjozNSwiU2hhcGVTdHlsZSI6eyIkaWQiOiIyNDMiLCJNYXJnaW4iOnsiJGlkIjoiMjQ0IiwiVG9wIjowLCJMZWZ0Ijo0LCJSaWdodCI6NCwiQm90dG9tIjowfSwiUGFkZGluZyI6eyIkaWQiOiIyNDUiLCJUb3AiOjAsIkxlZnQiOjAsIlJpZ2h0IjowLCJCb3R0b20iOjB9LCJCYWNrZ3JvdW5kIjp7IiRpZCI6IjI0NiIsIkNvbG9yIjp7IiRpZCI6IjI0NyIsIkEiOjI1NSwiUiI6MjM3LCJHIjoxMjUsIkIiOjQ5fX0sIklzVmlzaWJsZSI6dHJ1ZSwiV2lkdGgiOjAuMCwiSGVpZ2h0IjoxMC4wLCJCb3JkZXJTdHlsZSI6eyIkaWQiOiIyNDgiLCJMaW5lQ29sb3IiOnsiJHJlZiI6IjEwOSJ9LCJMaW5lV2VpZ2h0IjowLjAsIkxpbmVUeXBlIjowLCJQYXJlbnRTdHlsZSI6bnVsbH0sIlBhcmVudFN0eWxlIjpudWxsfSwiVGl0bGVTdHlsZSI6eyIkaWQiOiIyNDkiLCJGb250U2V0dGluZ3MiOnsiJGlkIjoiMjUwIiwiRm9udFNpemUiOjExLCJGb250TmFtZSI6IkNhbGlicmkiLCJJc0JvbGQiOnRydWUsIklzSXRhbGljIjpmYWxzZSwiSXNVbmRlcmxpbmVkIjpmYWxzZSwiUGFyZW50U3R5bGUiOm51bGx9LCJBdXRvU2l6ZSI6MCwiRm9yZWdyb3VuZCI6eyIkaWQiOiIyNTEiLCJDb2xvciI6eyIkaWQiOiIyNTI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MjUzIiwiVG9wIjowLCJMZWZ0IjowLCJSaWdodCI6MCwiQm90dG9tIjowfSwiUGFkZGluZyI6eyIkaWQiOiIyNTQiLCJUb3AiOjAsIkxlZnQiOjAsIlJpZ2h0IjowLCJCb3R0b20iOjB9LCJCYWNrZ3JvdW5kIjp7IiRyZWYiOiIxMTcifSwiSXNWaXNpYmxlIjp0cnVlLCJXaWR0aCI6MC4wLCJIZWlnaHQiOjAuMCwiQm9yZGVyU3R5bGUiOnsiJGlkIjoiMjU1IiwiTGluZUNvbG9yIjpudWxsLCJMaW5lV2VpZ2h0IjowLjAsIkxpbmVUeXBlIjowLCJQYXJlbnRTdHlsZSI6bnVsbH0sIlBhcmVudFN0eWxlIjpudWxsfSwiRGF0ZVN0eWxlIjp7IiRpZCI6IjI1NiIsIkZvbnRTZXR0aW5ncyI6eyIkaWQiOiIyNTciLCJGb250U2l6ZSI6MTIsIkZvbnROYW1lIjoiQ2FsaWJyaSIsIklzQm9sZCI6ZmFsc2UsIklzSXRhbGljIjpmYWxzZSwiSXNVbmRlcmxpbmVkIjpmYWxzZSwiUGFyZW50U3R5bGUiOm51bGx9LCJBdXRvU2l6ZSI6MCwiRm9yZWdyb3VuZCI6eyIkaWQiOiIyNTgiLCJDb2xvciI6eyIkaWQiOiIyNT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YwIiwiVG9wIjowLCJMZWZ0IjowLCJSaWdodCI6MCwiQm90dG9tIjowfSwiUGFkZGluZyI6eyIkaWQiOiIyNjEiLCJUb3AiOjAsIkxlZnQiOjAsIlJpZ2h0IjowLCJCb3R0b20iOjB9LCJCYWNrZ3JvdW5kIjp7IiRyZWYiOiIxMjQifSwiSXNWaXNpYmxlIjp0cnVlLCJXaWR0aCI6MC4wLCJIZWlnaHQiOjAuMCwiQm9yZGVyU3R5bGUiOnsiJGlkIjoiMjYyIiwiTGluZUNvbG9yIjpudWxsLCJMaW5lV2VpZ2h0IjowLjAsIkxpbmVUeXBlIjowLCJQYXJlbnRTdHlsZSI6bnVsbH0sIlBhcmVudFN0eWxlIjpudWxsfSwiRGF0ZUZvcm1hdCI6eyIkcmVmIjoiMTkwIn0sIklzVmlzaWJsZSI6dHJ1ZSwiUGFyZW50U3R5bGUiOm51bGx9LCJJbmRleCI6MywiU21hcnREdXJhdGlvbkFjdGl2YXRlZCI6ZmFsc2UsIkRhdGVGb3JtYXQiOnsiJHJlZiI6IjE5MCJ9LCJJZCI6Ijc2OWE0MmI2LTZmNzUtNDYyNy1iZDBhLWY5MjczODNiMGRkMCIsIkltcG9ydElkIjpudWxsLCJUaXRsZSI6IlZlcmlmaWNhdGlvbiBhbmQgdW5pdCB0ZXN0aW5nIHdpdGggZXJyb3IgYW5uZXggZm9yIHN5c3RlbSIsIk5vdGUiOm51bGwsIkh5cGVybGluayI6bnVsbCwiSXNDaGFuZ2VkIjpmYWxzZSwiSXNOZXciOmZhbHNlfSx7IiRpZCI6IjI2MyIsIkdyb3VwTmFtZSI6bnVsbCwiU3RhcnREYXRlIjoiMjAxOS0wMy0wNlQyMzo1OTowMFoiLCJFbmREYXRlIjoiMjAxOS0wMy0xM1QyMzo1OTowMFoiLCJQZXJjZW50YWdlQ29tcGxldGUiOjEwLjAsIlN0eWxlIjp7IiRpZCI6IjI2NCIsIlNoYXBlIjo0LCJTaGFwZVRoaWNrbmVzcyI6MCwiRHVyYXRpb25Gb3JtYXQiOjAsIkluY2x1ZGVOb25Xb3JraW5nRGF5c0luRHVyYXRpb24iOmZhbHNlLCJQZXJjZW50YWdlQ29tcGxldGVTdHlsZSI6eyIkaWQiOiIyNjUiLCJGb250U2V0dGluZ3MiOnsiJGlkIjoiMjY2IiwiRm9udFNpemUiOjEwLCJGb250TmFtZSI6IkNhbGlicmkiLCJJc0JvbGQiOmZhbHNlLCJJc0l0YWxpYyI6ZmFsc2UsIklzVW5kZXJsaW5lZCI6ZmFsc2UsIlBhcmVudFN0eWxlIjpudWxsfSwiQXV0b1NpemUiOjAsIkZvcmVncm91bmQiOnsiJGlkIjoiMjY3IiwiQ29sb3IiOnsiJHJlZiI6Ijg2In19LCJNYXhXaWR0aCI6MjAwLjAsIk1heEhlaWdodCI6IkluZmluaXR5IiwiU21hcnRGb3JlZ3JvdW5kSXNBY3RpdmUiOmZhbHNlLCJIb3Jpem9udGFsQWxpZ25tZW50IjowLCJWZXJ0aWNhbEFsaWdubWVudCI6MCwiU21hcnRGb3JlZ3JvdW5kIjpudWxsLCJCYWNrZ3JvdW5kRmlsbFR5cGUiOjAsIk1hcmdpbiI6eyIkaWQiOiIyNjgiLCJUb3AiOjAsIkxlZnQiOjAsIlJpZ2h0IjowLCJCb3R0b20iOjB9LCJQYWRkaW5nIjp7IiRpZCI6IjI2OSIsIlRvcCI6MCwiTGVmdCI6MCwiUmlnaHQiOjAsIkJvdHRvbSI6MH0sIkJhY2tncm91bmQiOnsiJHJlZiI6Ijg5In0sIklzVmlzaWJsZSI6dHJ1ZSwiV2lkdGgiOjAuMCwiSGVpZ2h0IjowLjAsIkJvcmRlclN0eWxlIjp7IiRpZCI6IjI3MCIsIkxpbmVDb2xvciI6bnVsbCwiTGluZVdlaWdodCI6MC4wLCJMaW5lVHlwZSI6MCwiUGFyZW50U3R5bGUiOm51bGx9LCJQYXJlbnRTdHlsZSI6bnVsbH0sIkR1cmF0aW9uU3R5bGUiOnsiJGlkIjoiMjcxIiwiRm9udFNldHRpbmdzIjp7IiRpZCI6IjI3MiIsIkZvbnRTaXplIjoxMCwiRm9udE5hbWUiOiJDYWxpYnJpIiwiSXNCb2xkIjpmYWxzZSwiSXNJdGFsaWMiOmZhbHNlLCJJc1VuZGVybGluZWQiOmZhbHNlLCJQYXJlbnRTdHlsZSI6bnVsbH0sIkF1dG9TaXplIjowLCJGb3JlZ3JvdW5kIjp7IiRpZCI6IjI3MyIsIkNvbG9yIjp7IiRyZWYiOiI5MyJ9fSwiTWF4V2lkdGgiOjIwMC4wLCJNYXhIZWlnaHQiOiJJbmZpbml0eSIsIlNtYXJ0Rm9yZWdyb3VuZElzQWN0aXZlIjpmYWxzZSwiSG9yaXpvbnRhbEFsaWdubWVudCI6MCwiVmVydGljYWxBbGlnbm1lbnQiOjAsIlNtYXJ0Rm9yZWdyb3VuZCI6bnVsbCwiQmFja2dyb3VuZEZpbGxUeXBlIjowLCJNYXJnaW4iOnsiJGlkIjoiMjc0IiwiVG9wIjowLCJMZWZ0IjowLCJSaWdodCI6MCwiQm90dG9tIjowfSwiUGFkZGluZyI6eyIkaWQiOiIyNzUiLCJUb3AiOjAsIkxlZnQiOjAsIlJpZ2h0IjowLCJCb3R0b20iOjB9LCJCYWNrZ3JvdW5kIjp7IiRyZWYiOiI5NiJ9LCJJc1Zpc2libGUiOnRydWUsIldpZHRoIjowLjAsIkhlaWdodCI6MC4wLCJCb3JkZXJTdHlsZSI6eyIkaWQiOiIyNzYiLCJMaW5lQ29sb3IiOm51bGwsIkxpbmVXZWlnaHQiOjAuMCwiTGluZVR5cGUiOjAsIlBhcmVudFN0eWxlIjpudWxsfSwiUGFyZW50U3R5bGUiOm51bGx9LCJIb3Jpem9udGFsQ29ubmVjdG9yU3R5bGUiOnsiJGlkIjoiMjc3IiwiTGluZUNvbG9yIjp7IiRyZWYiOiI5OCJ9LCJMaW5lV2VpZ2h0IjoxLjAsIkxpbmVUeXBlIjowLCJQYXJlbnRTdHlsZSI6bnVsbH0sIlZlcnRpY2FsQ29ubmVjdG9yU3R5bGUiOnsiJGlkIjoiMjc4IiwiTGluZUNvbG9yIjp7IiRyZWYiOiIxMDEi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I3OSIsIk1hcmdpbiI6eyIkaWQiOiIyODAiLCJUb3AiOjAsIkxlZnQiOjQsIlJpZ2h0Ijo0LCJCb3R0b20iOjB9LCJQYWRkaW5nIjp7IiRpZCI6IjI4MSIsIlRvcCI6MCwiTGVmdCI6MCwiUmlnaHQiOjAsIkJvdHRvbSI6MH0sIkJhY2tncm91bmQiOnsiJGlkIjoiMjgyIiwiQ29sb3IiOnsiJGlkIjoiMjgzIiwiQSI6MjU1LCJSIjoyMzcsIkciOjEyNSwiQiI6NDl9fSwiSXNWaXNpYmxlIjp0cnVlLCJXaWR0aCI6MC4wLCJIZWlnaHQiOjEwLjAsIkJvcmRlclN0eWxlIjp7IiRpZCI6IjI4NCIsIkxpbmVDb2xvciI6eyIkcmVmIjoiMTA5In0sIkxpbmVXZWlnaHQiOjAuMCwiTGluZVR5cGUiOjAsIlBhcmVudFN0eWxlIjpudWxsfSwiUGFyZW50U3R5bGUiOm51bGx9LCJUaXRsZVN0eWxlIjp7IiRpZCI6IjI4NSIsIkZvbnRTZXR0aW5ncyI6eyIkaWQiOiIyODYiLCJGb250U2l6ZSI6MTEsIkZvbnROYW1lIjoiQ2FsaWJyaSIsIklzQm9sZCI6dHJ1ZSwiSXNJdGFsaWMiOmZhbHNlLCJJc1VuZGVybGluZWQiOmZhbHNlLCJQYXJlbnRTdHlsZSI6bnVsbH0sIkF1dG9TaXplIjowLCJGb3JlZ3JvdW5kIjp7IiRpZCI6IjI4NyIsIkNvbG9yIjp7IiRpZCI6IjI4OC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yODkiLCJUb3AiOjAsIkxlZnQiOjAsIlJpZ2h0IjowLCJCb3R0b20iOjB9LCJQYWRkaW5nIjp7IiRpZCI6IjI5MCIsIlRvcCI6MCwiTGVmdCI6MCwiUmlnaHQiOjAsIkJvdHRvbSI6MH0sIkJhY2tncm91bmQiOnsiJHJlZiI6IjExNyJ9LCJJc1Zpc2libGUiOnRydWUsIldpZHRoIjowLjAsIkhlaWdodCI6MC4wLCJCb3JkZXJTdHlsZSI6eyIkaWQiOiIyOTEiLCJMaW5lQ29sb3IiOm51bGwsIkxpbmVXZWlnaHQiOjAuMCwiTGluZVR5cGUiOjAsIlBhcmVudFN0eWxlIjpudWxsfSwiUGFyZW50U3R5bGUiOm51bGx9LCJEYXRlU3R5bGUiOnsiJGlkIjoiMjkyIiwiRm9udFNldHRpbmdzIjp7IiRpZCI6IjI5MyIsIkZvbnRTaXplIjoxMiwiRm9udE5hbWUiOiJDYWxpYnJpIiwiSXNCb2xkIjpmYWxzZSwiSXNJdGFsaWMiOmZhbHNlLCJJc1VuZGVybGluZWQiOmZhbHNlLCJQYXJlbnRTdHlsZSI6bnVsbH0sIkF1dG9TaXplIjowLCJGb3JlZ3JvdW5kIjp7IiRpZCI6IjI5NCIsIkNvbG9yIjp7IiRpZCI6IjI5N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OTYiLCJUb3AiOjAsIkxlZnQiOjAsIlJpZ2h0IjowLCJCb3R0b20iOjB9LCJQYWRkaW5nIjp7IiRpZCI6IjI5NyIsIlRvcCI6MCwiTGVmdCI6MCwiUmlnaHQiOjAsIkJvdHRvbSI6MH0sIkJhY2tncm91bmQiOnsiJHJlZiI6IjEyNCJ9LCJJc1Zpc2libGUiOnRydWUsIldpZHRoIjowLjAsIkhlaWdodCI6MC4wLCJCb3JkZXJTdHlsZSI6eyIkaWQiOiIyOTgiLCJMaW5lQ29sb3IiOm51bGwsIkxpbmVXZWlnaHQiOjAuMCwiTGluZVR5cGUiOjAsIlBhcmVudFN0eWxlIjpudWxsfSwiUGFyZW50U3R5bGUiOm51bGx9LCJEYXRlRm9ybWF0Ijp7IiRyZWYiOiIxOTAifSwiSXNWaXNpYmxlIjp0cnVlLCJQYXJlbnRTdHlsZSI6bnVsbH0sIkluZGV4Ijo0LCJTbWFydER1cmF0aW9uQWN0aXZhdGVkIjpmYWxzZSwiRGF0ZUZvcm1hdCI6eyIkcmVmIjoiMTkwIn0sIklkIjoiY2UyNjE3MDktNTdhOS00ODk5LWI4MTAtZTZmM2M2ZWY4ZWY1IiwiSW1wb3J0SWQiOm51bGwsIlRpdGxlIjoiRGV0YWlsZWQgZnVuY3Rpb25hbCBoYXphcmQgYW5hbHlzaXMgb2Ygc3lzdGVtIGltcGxlbWVudGF0aW9uIiwiTm90ZSI6bnVsbCwiSHlwZXJsaW5rIjpudWxsLCJJc0NoYW5nZWQiOmZhbHNlLCJJc05ldyI6ZmFsc2V9LHsiJGlkIjoiMjk5IiwiR3JvdXBOYW1lIjpudWxsLCJTdGFydERhdGUiOiIyMDE5LTAzLTIwVDAwOjAwOjAwWiIsIkVuZERhdGUiOiIyMDE5LTAzLTI3VDIzOjU5OjAwWiIsIlBlcmNlbnRhZ2VDb21wbGV0ZSI6MTAuMCwiU3R5bGUiOnsiJGlkIjoiMzAwIiwiU2hhcGUiOjQsIlNoYXBlVGhpY2tuZXNzIjowLCJEdXJhdGlvbkZvcm1hdCI6MCwiSW5jbHVkZU5vbldvcmtpbmdEYXlzSW5EdXJhdGlvbiI6ZmFsc2UsIlBlcmNlbnRhZ2VDb21wbGV0ZVN0eWxlIjp7IiRpZCI6IjMwMSIsIkZvbnRTZXR0aW5ncyI6eyIkaWQiOiIzMDIiLCJGb250U2l6ZSI6MTAsIkZvbnROYW1lIjoiQ2FsaWJyaSIsIklzQm9sZCI6ZmFsc2UsIklzSXRhbGljIjpmYWxzZSwiSXNVbmRlcmxpbmVkIjpmYWxzZSwiUGFyZW50U3R5bGUiOm51bGx9LCJBdXRvU2l6ZSI6MCwiRm9yZWdyb3VuZCI6eyIkaWQiOiIzMDMiLCJDb2xvciI6eyIkcmVmIjoiODYifX0sIk1heFdpZHRoIjoyMDAuMCwiTWF4SGVpZ2h0IjoiSW5maW5pdHkiLCJTbWFydEZvcmVncm91bmRJc0FjdGl2ZSI6ZmFsc2UsIkhvcml6b250YWxBbGlnbm1lbnQiOjAsIlZlcnRpY2FsQWxpZ25tZW50IjowLCJTbWFydEZvcmVncm91bmQiOm51bGwsIkJhY2tncm91bmRGaWxsVHlwZSI6MCwiTWFyZ2luIjp7IiRpZCI6IjMwNCIsIlRvcCI6MCwiTGVmdCI6MCwiUmlnaHQiOjAsIkJvdHRvbSI6MH0sIlBhZGRpbmciOnsiJGlkIjoiMzA1IiwiVG9wIjowLCJMZWZ0IjowLCJSaWdodCI6MCwiQm90dG9tIjowfSwiQmFja2dyb3VuZCI6eyIkcmVmIjoiODkifSwiSXNWaXNpYmxlIjp0cnVlLCJXaWR0aCI6MC4wLCJIZWlnaHQiOjAuMCwiQm9yZGVyU3R5bGUiOnsiJGlkIjoiMzA2IiwiTGluZUNvbG9yIjpudWxsLCJMaW5lV2VpZ2h0IjowLjAsIkxpbmVUeXBlIjowLCJQYXJlbnRTdHlsZSI6bnVsbH0sIlBhcmVudFN0eWxlIjpudWxsfSwiRHVyYXRpb25TdHlsZSI6eyIkaWQiOiIzMDciLCJGb250U2V0dGluZ3MiOnsiJGlkIjoiMzA4IiwiRm9udFNpemUiOjEwLCJGb250TmFtZSI6IkNhbGlicmkiLCJJc0JvbGQiOmZhbHNlLCJJc0l0YWxpYyI6ZmFsc2UsIklzVW5kZXJsaW5lZCI6ZmFsc2UsIlBhcmVudFN0eWxlIjpudWxsfSwiQXV0b1NpemUiOjAsIkZvcmVncm91bmQiOnsiJGlkIjoiMzA5IiwiQ29sb3IiOnsiJHJlZiI6IjkzIn19LCJNYXhXaWR0aCI6MjAwLjAsIk1heEhlaWdodCI6IkluZmluaXR5IiwiU21hcnRGb3JlZ3JvdW5kSXNBY3RpdmUiOmZhbHNlLCJIb3Jpem9udGFsQWxpZ25tZW50IjowLCJWZXJ0aWNhbEFsaWdubWVudCI6MCwiU21hcnRGb3JlZ3JvdW5kIjpudWxsLCJCYWNrZ3JvdW5kRmlsbFR5cGUiOjAsIk1hcmdpbiI6eyIkaWQiOiIzMTAiLCJUb3AiOjAsIkxlZnQiOjAsIlJpZ2h0IjowLCJCb3R0b20iOjB9LCJQYWRkaW5nIjp7IiRpZCI6IjMxMSIsIlRvcCI6MCwiTGVmdCI6MCwiUmlnaHQiOjAsIkJvdHRvbSI6MH0sIkJhY2tncm91bmQiOnsiJHJlZiI6Ijk2In0sIklzVmlzaWJsZSI6dHJ1ZSwiV2lkdGgiOjAuMCwiSGVpZ2h0IjowLjAsIkJvcmRlclN0eWxlIjp7IiRpZCI6IjMxMiIsIkxpbmVDb2xvciI6bnVsbCwiTGluZVdlaWdodCI6MC4wLCJMaW5lVHlwZSI6MCwiUGFyZW50U3R5bGUiOm51bGx9LCJQYXJlbnRTdHlsZSI6bnVsbH0sIkhvcml6b250YWxDb25uZWN0b3JTdHlsZSI6eyIkaWQiOiIzMTMiLCJMaW5lQ29sb3IiOnsiJHJlZiI6Ijk4In0sIkxpbmVXZWlnaHQiOjEuMCwiTGluZVR5cGUiOjAsIlBhcmVudFN0eWxlIjpudWxsfSwiVmVydGljYWxDb25uZWN0b3JTdHlsZSI6eyIkaWQiOiIzMTQiLCJMaW5lQ29sb3IiOnsiJHJlZiI6IjEwMSJ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nRydWUsIlBlcmNlbnRhZ2VDb21wbGV0ZVNoYXBlT3BhY2l0eSI6MzUsIlNoYXBlU3R5bGUiOnsiJGlkIjoiMzE1IiwiTWFyZ2luIjp7IiRpZCI6IjMxNiIsIlRvcCI6MCwiTGVmdCI6NCwiUmlnaHQiOjQsIkJvdHRvbSI6MH0sIlBhZGRpbmciOnsiJGlkIjoiMzE3IiwiVG9wIjowLCJMZWZ0IjowLCJSaWdodCI6MCwiQm90dG9tIjowfSwiQmFja2dyb3VuZCI6eyIkaWQiOiIzMTgiLCJDb2xvciI6eyIkaWQiOiIzMTkiLCJBIjoyNTUsIlIiOjIzNywiRyI6MTI1LCJCIjo0OX19LCJJc1Zpc2libGUiOnRydWUsIldpZHRoIjowLjAsIkhlaWdodCI6MTAuMCwiQm9yZGVyU3R5bGUiOnsiJGlkIjoiMzIwIiwiTGluZUNvbG9yIjp7IiRyZWYiOiIxMDkifSwiTGluZVdlaWdodCI6MC4wLCJMaW5lVHlwZSI6MCwiUGFyZW50U3R5bGUiOm51bGx9LCJQYXJlbnRTdHlsZSI6bnVsbH0sIlRpdGxlU3R5bGUiOnsiJGlkIjoiMzIxIiwiRm9udFNldHRpbmdzIjp7IiRpZCI6IjMyMiIsIkZvbnRTaXplIjoxMSwiRm9udE5hbWUiOiJDYWxpYnJpIiwiSXNCb2xkIjp0cnVlLCJJc0l0YWxpYyI6ZmFsc2UsIklzVW5kZXJsaW5lZCI6ZmFsc2UsIlBhcmVudFN0eWxlIjpudWxsfSwiQXV0b1NpemUiOjAsIkZvcmVncm91bmQiOnsiJGlkIjoiMzIzIiwiQ29sb3IiOnsiJGlkIjoiMzI0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MyNSIsIlRvcCI6MCwiTGVmdCI6MCwiUmlnaHQiOjAsIkJvdHRvbSI6MH0sIlBhZGRpbmciOnsiJGlkIjoiMzI2IiwiVG9wIjowLCJMZWZ0IjowLCJSaWdodCI6MCwiQm90dG9tIjowfSwiQmFja2dyb3VuZCI6eyIkcmVmIjoiMTE3In0sIklzVmlzaWJsZSI6dHJ1ZSwiV2lkdGgiOjAuMCwiSGVpZ2h0IjowLjAsIkJvcmRlclN0eWxlIjp7IiRpZCI6IjMyNyIsIkxpbmVDb2xvciI6bnVsbCwiTGluZVdlaWdodCI6MC4wLCJMaW5lVHlwZSI6MCwiUGFyZW50U3R5bGUiOm51bGx9LCJQYXJlbnRTdHlsZSI6bnVsbH0sIkRhdGVTdHlsZSI6eyIkaWQiOiIzMjgiLCJGb250U2V0dGluZ3MiOnsiJGlkIjoiMzI5IiwiRm9udFNpemUiOjEyLCJGb250TmFtZSI6IkNhbGlicmkiLCJJc0JvbGQiOmZhbHNlLCJJc0l0YWxpYyI6ZmFsc2UsIklzVW5kZXJsaW5lZCI6ZmFsc2UsIlBhcmVudFN0eWxlIjpudWxsfSwiQXV0b1NpemUiOjAsIkZvcmVncm91bmQiOnsiJGlkIjoiMzMwIiwiQ29sb3IiOnsiJGlkIjoiMz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zMiIsIlRvcCI6MCwiTGVmdCI6MCwiUmlnaHQiOjAsIkJvdHRvbSI6MH0sIlBhZGRpbmciOnsiJGlkIjoiMzMzIiwiVG9wIjowLCJMZWZ0IjowLCJSaWdodCI6MCwiQm90dG9tIjowfSwiQmFja2dyb3VuZCI6eyIkcmVmIjoiMTI0In0sIklzVmlzaWJsZSI6dHJ1ZSwiV2lkdGgiOjAuMCwiSGVpZ2h0IjowLjAsIkJvcmRlclN0eWxlIjp7IiRpZCI6IjMzNCIsIkxpbmVDb2xvciI6bnVsbCwiTGluZVdlaWdodCI6MC4wLCJMaW5lVHlwZSI6MCwiUGFyZW50U3R5bGUiOm51bGx9LCJQYXJlbnRTdHlsZSI6bnVsbH0sIkRhdGVGb3JtYXQiOnsiJHJlZiI6IjE5MCJ9LCJJc1Zpc2libGUiOnRydWUsIlBhcmVudFN0eWxlIjpudWxsfSwiSW5kZXgiOjUsIlNtYXJ0RHVyYXRpb25BY3RpdmF0ZWQiOmZhbHNlLCJEYXRlRm9ybWF0Ijp7IiRyZWYiOiIxOTAifSwiSWQiOiJkMDQxMjgzZC04ZjNjLTQxMjItYjExZi0zMjY5MTQyZGJiOGQiLCJJbXBvcnRJZCI6bnVsbCwiVGl0bGUiOiJTQUQgU29mdHdhcmUgQXJjaGl0ZWN0dXJlIERvY3VtZW50IiwiTm90ZSI6bnVsbCwiSHlwZXJsaW5rIjpudWxsLCJJc0NoYW5nZWQiOmZhbHNlLCJJc05ldyI6ZmFsc2V9LHsiJGlkIjoiMzM1IiwiR3JvdXBOYW1lIjpudWxsLCJTdGFydERhdGUiOiIyMDE5LTAzLTI3VDAwOjAwOjAwWiIsIkVuZERhdGUiOiIyMDE5LTA0LTAzVDIzOjU5OjAwWiIsIlBlcmNlbnRhZ2VDb21wbGV0ZSI6MTAuMCwiU3R5bGUiOnsiJGlkIjoiMzM2IiwiU2hhcGUiOjQsIlNoYXBlVGhpY2tuZXNzIjowLCJEdXJhdGlvbkZvcm1hdCI6MCwiSW5jbHVkZU5vbldvcmtpbmdEYXlzSW5EdXJhdGlvbiI6ZmFsc2UsIlBlcmNlbnRhZ2VDb21wbGV0ZVN0eWxlIjp7IiRpZCI6IjMzNyIsIkZvbnRTZXR0aW5ncyI6eyIkaWQiOiIzMzgiLCJGb250U2l6ZSI6MTAsIkZvbnROYW1lIjoiQ2FsaWJyaSIsIklzQm9sZCI6ZmFsc2UsIklzSXRhbGljIjpmYWxzZSwiSXNVbmRlcmxpbmVkIjpmYWxzZSwiUGFyZW50U3R5bGUiOm51bGx9LCJBdXRvU2l6ZSI6MCwiRm9yZWdyb3VuZCI6eyIkaWQiOiIzMzkiLCJDb2xvciI6eyIkcmVmIjoiODYifX0sIk1heFdpZHRoIjoyMDAuMCwiTWF4SGVpZ2h0IjoiSW5maW5pdHkiLCJTbWFydEZvcmVncm91bmRJc0FjdGl2ZSI6ZmFsc2UsIkhvcml6b250YWxBbGlnbm1lbnQiOjAsIlZlcnRpY2FsQWxpZ25tZW50IjowLCJTbWFydEZvcmVncm91bmQiOm51bGwsIkJhY2tncm91bmRGaWxsVHlwZSI6MCwiTWFyZ2luIjp7IiRpZCI6IjM0MCIsIlRvcCI6MCwiTGVmdCI6MCwiUmlnaHQiOjAsIkJvdHRvbSI6MH0sIlBhZGRpbmciOnsiJGlkIjoiMzQxIiwiVG9wIjowLCJMZWZ0IjowLCJSaWdodCI6MCwiQm90dG9tIjowfSwiQmFja2dyb3VuZCI6eyIkcmVmIjoiODkifSwiSXNWaXNpYmxlIjp0cnVlLCJXaWR0aCI6MC4wLCJIZWlnaHQiOjAuMCwiQm9yZGVyU3R5bGUiOnsiJGlkIjoiMzQyIiwiTGluZUNvbG9yIjpudWxsLCJMaW5lV2VpZ2h0IjowLjAsIkxpbmVUeXBlIjowLCJQYXJlbnRTdHlsZSI6bnVsbH0sIlBhcmVudFN0eWxlIjpudWxsfSwiRHVyYXRpb25TdHlsZSI6eyIkaWQiOiIzNDMiLCJGb250U2V0dGluZ3MiOnsiJGlkIjoiMzQ0IiwiRm9udFNpemUiOjEwLCJGb250TmFtZSI6IkNhbGlicmkiLCJJc0JvbGQiOmZhbHNlLCJJc0l0YWxpYyI6ZmFsc2UsIklzVW5kZXJsaW5lZCI6ZmFsc2UsIlBhcmVudFN0eWxlIjpudWxsfSwiQXV0b1NpemUiOjAsIkZvcmVncm91bmQiOnsiJGlkIjoiMzQ1IiwiQ29sb3IiOnsiJHJlZiI6IjkzIn19LCJNYXhXaWR0aCI6MjAwLjAsIk1heEhlaWdodCI6IkluZmluaXR5IiwiU21hcnRGb3JlZ3JvdW5kSXNBY3RpdmUiOmZhbHNlLCJIb3Jpem9udGFsQWxpZ25tZW50IjowLCJWZXJ0aWNhbEFsaWdubWVudCI6MCwiU21hcnRGb3JlZ3JvdW5kIjpudWxsLCJCYWNrZ3JvdW5kRmlsbFR5cGUiOjAsIk1hcmdpbiI6eyIkaWQiOiIzNDYiLCJUb3AiOjAsIkxlZnQiOjAsIlJpZ2h0IjowLCJCb3R0b20iOjB9LCJQYWRkaW5nIjp7IiRpZCI6IjM0NyIsIlRvcCI6MCwiTGVmdCI6MCwiUmlnaHQiOjAsIkJvdHRvbSI6MH0sIkJhY2tncm91bmQiOnsiJHJlZiI6Ijk2In0sIklzVmlzaWJsZSI6dHJ1ZSwiV2lkdGgiOjAuMCwiSGVpZ2h0IjowLjAsIkJvcmRlclN0eWxlIjp7IiRpZCI6IjM0OCIsIkxpbmVDb2xvciI6bnVsbCwiTGluZVdlaWdodCI6MC4wLCJMaW5lVHlwZSI6MCwiUGFyZW50U3R5bGUiOm51bGx9LCJQYXJlbnRTdHlsZSI6bnVsbH0sIkhvcml6b250YWxDb25uZWN0b3JTdHlsZSI6eyIkaWQiOiIzNDkiLCJMaW5lQ29sb3IiOnsiJHJlZiI6Ijk4In0sIkxpbmVXZWlnaHQiOjEuMCwiTGluZVR5cGUiOjAsIlBhcmVudFN0eWxlIjpudWxsfSwiVmVydGljYWxDb25uZWN0b3JTdHlsZSI6eyIkaWQiOiIzNTAiLCJMaW5lQ29sb3IiOnsiJHJlZiI6IjEwMSJ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nRydWUsIlBlcmNlbnRhZ2VDb21wbGV0ZVNoYXBlT3BhY2l0eSI6MzUsIlNoYXBlU3R5bGUiOnsiJGlkIjoiMzUxIiwiTWFyZ2luIjp7IiRpZCI6IjM1MiIsIlRvcCI6MCwiTGVmdCI6NCwiUmlnaHQiOjQsIkJvdHRvbSI6MH0sIlBhZGRpbmciOnsiJGlkIjoiMzUzIiwiVG9wIjowLCJMZWZ0IjowLCJSaWdodCI6MCwiQm90dG9tIjowfSwiQmFja2dyb3VuZCI6eyIkaWQiOiIzNTQiLCJDb2xvciI6eyIkaWQiOiIzNTUiLCJBIjoyNTUsIlIiOjIzNywiRyI6MTI1LCJCIjo0OX19LCJJc1Zpc2libGUiOnRydWUsIldpZHRoIjowLjAsIkhlaWdodCI6MTAuMCwiQm9yZGVyU3R5bGUiOnsiJGlkIjoiMzU2IiwiTGluZUNvbG9yIjp7IiRyZWYiOiIxMDkifSwiTGluZVdlaWdodCI6MC4wLCJMaW5lVHlwZSI6MCwiUGFyZW50U3R5bGUiOm51bGx9LCJQYXJlbnRTdHlsZSI6bnVsbH0sIlRpdGxlU3R5bGUiOnsiJGlkIjoiMzU3IiwiRm9udFNldHRpbmdzIjp7IiRpZCI6IjM1OCIsIkZvbnRTaXplIjoxMSwiRm9udE5hbWUiOiJDYWxpYnJpIiwiSXNCb2xkIjp0cnVlLCJJc0l0YWxpYyI6ZmFsc2UsIklzVW5kZXJsaW5lZCI6ZmFsc2UsIlBhcmVudFN0eWxlIjpudWxsfSwiQXV0b1NpemUiOjAsIkZvcmVncm91bmQiOnsiJGlkIjoiMzU5IiwiQ29sb3IiOnsiJGlkIjoiMzYw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M2MSIsIlRvcCI6MCwiTGVmdCI6MCwiUmlnaHQiOjAsIkJvdHRvbSI6MH0sIlBhZGRpbmciOnsiJGlkIjoiMzYyIiwiVG9wIjowLCJMZWZ0IjowLCJSaWdodCI6MCwiQm90dG9tIjowfSwiQmFja2dyb3VuZCI6eyIkcmVmIjoiMTE3In0sIklzVmlzaWJsZSI6dHJ1ZSwiV2lkdGgiOjAuMCwiSGVpZ2h0IjowLjAsIkJvcmRlclN0eWxlIjp7IiRpZCI6IjM2MyIsIkxpbmVDb2xvciI6bnVsbCwiTGluZVdlaWdodCI6MC4wLCJMaW5lVHlwZSI6MCwiUGFyZW50U3R5bGUiOm51bGx9LCJQYXJlbnRTdHlsZSI6bnVsbH0sIkRhdGVTdHlsZSI6eyIkaWQiOiIzNjQiLCJGb250U2V0dGluZ3MiOnsiJGlkIjoiMzY1IiwiRm9udFNpemUiOjEyLCJGb250TmFtZSI6IkNhbGlicmkiLCJJc0JvbGQiOmZhbHNlLCJJc0l0YWxpYyI6ZmFsc2UsIklzVW5kZXJsaW5lZCI6ZmFsc2UsIlBhcmVudFN0eWxlIjpudWxsfSwiQXV0b1NpemUiOjAsIkZvcmVncm91bmQiOnsiJGlkIjoiMzY2IiwiQ29sb3IiOnsiJGlkIjoiMzY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2OCIsIlRvcCI6MCwiTGVmdCI6MCwiUmlnaHQiOjAsIkJvdHRvbSI6MH0sIlBhZGRpbmciOnsiJGlkIjoiMzY5IiwiVG9wIjowLCJMZWZ0IjowLCJSaWdodCI6MCwiQm90dG9tIjowfSwiQmFja2dyb3VuZCI6eyIkcmVmIjoiMTI0In0sIklzVmlzaWJsZSI6dHJ1ZSwiV2lkdGgiOjAuMCwiSGVpZ2h0IjowLjAsIkJvcmRlclN0eWxlIjp7IiRpZCI6IjM3MCIsIkxpbmVDb2xvciI6bnVsbCwiTGluZVdlaWdodCI6MC4wLCJMaW5lVHlwZSI6MCwiUGFyZW50U3R5bGUiOm51bGx9LCJQYXJlbnRTdHlsZSI6bnVsbH0sIkRhdGVGb3JtYXQiOnsiJHJlZiI6IjE5MCJ9LCJJc1Zpc2libGUiOnRydWUsIlBhcmVudFN0eWxlIjpudWxsfSwiSW5kZXgiOjYsIlNtYXJ0RHVyYXRpb25BY3RpdmF0ZWQiOmZhbHNlLCJEYXRlRm9ybWF0Ijp7IiRyZWYiOiIxOTAifSwiSWQiOiI5NjY1MTZmYi1iN2ZlLTQyZTctOGQzOC1kOTVlNDZhMTc1ODMiLCJJbXBvcnRJZCI6bnVsbCwiVGl0bGUiOiJEZXRhaWxlZCB0ZXN0IHNjaGVtYXRpY3MgYW5kIHRlc3QgY2FzZXMgZm9yIGludGVyYWN0aW9uIHdpdGggY2FtZXJhIiwiTm90ZSI6bnVsbCwiSHlwZXJsaW5rIjpudWxsLCJJc0NoYW5nZWQiOmZhbHNlLCJJc05ldyI6ZmFsc2V9LHsiJGlkIjoiMzcxIiwiR3JvdXBOYW1lIjpudWxsLCJTdGFydERhdGUiOiIyMDE5LTA0LTAzVDAwOjAwOjAwWiIsIkVuZERhdGUiOiIyMDE5LTA0LTEwVDIzOjU5OjAwWiIsIlBlcmNlbnRhZ2VDb21wbGV0ZSI6MTAuMCwiU3R5bGUiOnsiJGlkIjoiMzcyIiwiU2hhcGUiOjQsIlNoYXBlVGhpY2tuZXNzIjowLCJEdXJhdGlvbkZvcm1hdCI6MCwiSW5jbHVkZU5vbldvcmtpbmdEYXlzSW5EdXJhdGlvbiI6ZmFsc2UsIlBlcmNlbnRhZ2VDb21wbGV0ZVN0eWxlIjp7IiRpZCI6IjM3MyIsIkZvbnRTZXR0aW5ncyI6eyIkaWQiOiIzNzQiLCJGb250U2l6ZSI6MTAsIkZvbnROYW1lIjoiQ2FsaWJyaSIsIklzQm9sZCI6ZmFsc2UsIklzSXRhbGljIjpmYWxzZSwiSXNVbmRlcmxpbmVkIjpmYWxzZSwiUGFyZW50U3R5bGUiOm51bGx9LCJBdXRvU2l6ZSI6MCwiRm9yZWdyb3VuZCI6eyIkaWQiOiIzNzUiLCJDb2xvciI6eyIkcmVmIjoiODYifX0sIk1heFdpZHRoIjoyMDAuMCwiTWF4SGVpZ2h0IjoiSW5maW5pdHkiLCJTbWFydEZvcmVncm91bmRJc0FjdGl2ZSI6ZmFsc2UsIkhvcml6b250YWxBbGlnbm1lbnQiOjAsIlZlcnRpY2FsQWxpZ25tZW50IjowLCJTbWFydEZvcmVncm91bmQiOm51bGwsIkJhY2tncm91bmRGaWxsVHlwZSI6MCwiTWFyZ2luIjp7IiRpZCI6IjM3NiIsIlRvcCI6MCwiTGVmdCI6MCwiUmlnaHQiOjAsIkJvdHRvbSI6MH0sIlBhZGRpbmciOnsiJGlkIjoiMzc3IiwiVG9wIjowLCJMZWZ0IjowLCJSaWdodCI6MCwiQm90dG9tIjowfSwiQmFja2dyb3VuZCI6eyIkcmVmIjoiODkifSwiSXNWaXNpYmxlIjp0cnVlLCJXaWR0aCI6MC4wLCJIZWlnaHQiOjAuMCwiQm9yZGVyU3R5bGUiOnsiJGlkIjoiMzc4IiwiTGluZUNvbG9yIjpudWxsLCJMaW5lV2VpZ2h0IjowLjAsIkxpbmVUeXBlIjowLCJQYXJlbnRTdHlsZSI6bnVsbH0sIlBhcmVudFN0eWxlIjpudWxsfSwiRHVyYXRpb25TdHlsZSI6eyIkaWQiOiIzNzkiLCJGb250U2V0dGluZ3MiOnsiJGlkIjoiMzgwIiwiRm9udFNpemUiOjEwLCJGb250TmFtZSI6IkNhbGlicmkiLCJJc0JvbGQiOmZhbHNlLCJJc0l0YWxpYyI6ZmFsc2UsIklzVW5kZXJsaW5lZCI6ZmFsc2UsIlBhcmVudFN0eWxlIjpudWxsfSwiQXV0b1NpemUiOjAsIkZvcmVncm91bmQiOnsiJGlkIjoiMzgxIiwiQ29sb3IiOnsiJHJlZiI6IjkzIn19LCJNYXhXaWR0aCI6MjAwLjAsIk1heEhlaWdodCI6IkluZmluaXR5IiwiU21hcnRGb3JlZ3JvdW5kSXNBY3RpdmUiOmZhbHNlLCJIb3Jpem9udGFsQWxpZ25tZW50IjowLCJWZXJ0aWNhbEFsaWdubWVudCI6MCwiU21hcnRGb3JlZ3JvdW5kIjpudWxsLCJCYWNrZ3JvdW5kRmlsbFR5cGUiOjAsIk1hcmdpbiI6eyIkaWQiOiIzODIiLCJUb3AiOjAsIkxlZnQiOjAsIlJpZ2h0IjowLCJCb3R0b20iOjB9LCJQYWRkaW5nIjp7IiRpZCI6IjM4MyIsIlRvcCI6MCwiTGVmdCI6MCwiUmlnaHQiOjAsIkJvdHRvbSI6MH0sIkJhY2tncm91bmQiOnsiJHJlZiI6Ijk2In0sIklzVmlzaWJsZSI6dHJ1ZSwiV2lkdGgiOjAuMCwiSGVpZ2h0IjowLjAsIkJvcmRlclN0eWxlIjp7IiRpZCI6IjM4NCIsIkxpbmVDb2xvciI6bnVsbCwiTGluZVdlaWdodCI6MC4wLCJMaW5lVHlwZSI6MCwiUGFyZW50U3R5bGUiOm51bGx9LCJQYXJlbnRTdHlsZSI6bnVsbH0sIkhvcml6b250YWxDb25uZWN0b3JTdHlsZSI6eyIkaWQiOiIzODUiLCJMaW5lQ29sb3IiOnsiJHJlZiI6Ijk4In0sIkxpbmVXZWlnaHQiOjEuMCwiTGluZVR5cGUiOjAsIlBhcmVudFN0eWxlIjpudWxsfSwiVmVydGljYWxDb25uZWN0b3JTdHlsZSI6eyIkaWQiOiIzODYiLCJMaW5lQ29sb3IiOnsiJHJlZiI6IjEwMSJ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nRydWUsIlBlcmNlbnRhZ2VDb21wbGV0ZVNoYXBlT3BhY2l0eSI6MzUsIlNoYXBlU3R5bGUiOnsiJGlkIjoiMzg3IiwiTWFyZ2luIjp7IiRpZCI6IjM4OCIsIlRvcCI6MCwiTGVmdCI6NCwiUmlnaHQiOjQsIkJvdHRvbSI6MH0sIlBhZGRpbmciOnsiJGlkIjoiMzg5IiwiVG9wIjowLCJMZWZ0IjowLCJSaWdodCI6MCwiQm90dG9tIjowfSwiQmFja2dyb3VuZCI6eyIkaWQiOiIzOTAiLCJDb2xvciI6eyIkaWQiOiIzOTEiLCJBIjoyNTUsIlIiOjIzNywiRyI6MTI1LCJCIjo0OX19LCJJc1Zpc2libGUiOnRydWUsIldpZHRoIjowLjAsIkhlaWdodCI6MTAuMCwiQm9yZGVyU3R5bGUiOnsiJGlkIjoiMzkyIiwiTGluZUNvbG9yIjp7IiRyZWYiOiIxMDkifSwiTGluZVdlaWdodCI6MC4wLCJMaW5lVHlwZSI6MCwiUGFyZW50U3R5bGUiOm51bGx9LCJQYXJlbnRTdHlsZSI6bnVsbH0sIlRpdGxlU3R5bGUiOnsiJGlkIjoiMzkzIiwiRm9udFNldHRpbmdzIjp7IiRpZCI6IjM5NCIsIkZvbnRTaXplIjoxMSwiRm9udE5hbWUiOiJDYWxpYnJpIiwiSXNCb2xkIjp0cnVlLCJJc0l0YWxpYyI6ZmFsc2UsIklzVW5kZXJsaW5lZCI6ZmFsc2UsIlBhcmVudFN0eWxlIjpudWxsfSwiQXV0b1NpemUiOjAsIkZvcmVncm91bmQiOnsiJGlkIjoiMzk1IiwiQ29sb3IiOnsiJGlkIjoiMzk2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yLCJGb250TmFtZSI6IkNhbGlicmkiLCJJc0JvbGQiOmZhbHNlLCJJc0l0YWxpYyI6ZmFsc2UsIklzVW5kZXJsaW5lZCI6ZmFsc2UsIlBhcmVudFN0eWxlIjpudWxsfSwiQXV0b1NpemUiOjAsIkZvcmVncm91bmQiOnsiJGlkIjoiNDAyIiwiQ29sb3IiOnsiJGlkIjoiNDA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wNCIsIlRvcCI6MCwiTGVmdCI6MCwiUmlnaHQiOjAsIkJvdHRvbSI6MH0sIlBhZGRpbmciOnsiJGlkIjoiNDA1IiwiVG9wIjowLCJMZWZ0IjowLCJSaWdodCI6MCwiQm90dG9tIjowfSwiQmFja2dyb3VuZCI6eyIkcmVmIjoiMTI0In0sIklzVmlzaWJsZSI6dHJ1ZSwiV2lkdGgiOjAuMCwiSGVpZ2h0IjowLjAsIkJvcmRlclN0eWxlIjp7IiRpZCI6IjQwNiIsIkxpbmVDb2xvciI6bnVsbCwiTGluZVdlaWdodCI6MC4wLCJMaW5lVHlwZSI6MCwiUGFyZW50U3R5bGUiOm51bGx9LCJQYXJlbnRTdHlsZSI6bnVsbH0sIkRhdGVGb3JtYXQiOnsiJHJlZiI6IjE5MCJ9LCJJc1Zpc2libGUiOnRydWUsIlBhcmVudFN0eWxlIjpudWxsfSwiSW5kZXgiOjcsIlNtYXJ0RHVyYXRpb25BY3RpdmF0ZWQiOmZhbHNlLCJEYXRlRm9ybWF0Ijp7IiRyZWYiOiIxOTAifSwiSWQiOiJiZjVlYzNiYi05Mjg0LTQzMzAtYjM3Yi05ZTY5NDAxODZhM2UiLCJJbXBvcnRJZCI6bnVsbCwiVGl0bGUiOiJEZXRhaWxlZCByZXByZXNlbnRhdGlvbiBvZiBjb2RlIGNvdmVyYWdlLCB0ZXN0IHBlbmV0cmF0aW9uIGFuZCBmaXhlcyBpbXBsZW1lbnRlZCBmb3IgZnVsbCBmbGVkZ2VkIGVycm9yIGZyZWUgYW5kIGZhdWx0IGZyZWUgbW9kZWwgZXhlY3V0aW9uIiwiTm90ZSI6bnVsbCwiSHlwZXJsaW5rIjpudWxsLCJJc0NoYW5nZWQiOmZhbHNlLCJJc05ldyI6ZmFsc2V9LHsiJGlkIjoiNDA3IiwiR3JvdXBOYW1lIjpudWxsLCJTdGFydERhdGUiOiIyMDE5LTA0LTEwVDAwOjAwOjAwWiIsIkVuZERhdGUiOiIyMDE5LTA0LTE3VDIzOjU5OjAwWiIsIlBlcmNlbnRhZ2VDb21wbGV0ZSI6MTAuMCwiU3R5bGUiOnsiJGlkIjoiNDA4IiwiU2hhcGUiOjQsIlNoYXBlVGhpY2tuZXNzIjowLCJEdXJhdGlvbkZvcm1hdCI6MCwiSW5jbHVkZU5vbldvcmtpbmdEYXlzSW5EdXJhdGlvbiI6ZmFsc2UsIlBlcmNlbnRhZ2VDb21wbGV0ZVN0eWxlIjp7IiRpZCI6IjQwOSIsIkZvbnRTZXR0aW5ncyI6eyIkaWQiOiI0MTAiLCJGb250U2l6ZSI6MTAsIkZvbnROYW1lIjoiQ2FsaWJyaSIsIklzQm9sZCI6ZmFsc2UsIklzSXRhbGljIjpmYWxzZSwiSXNVbmRlcmxpbmVkIjpmYWxzZSwiUGFyZW50U3R5bGUiOm51bGx9LCJBdXRvU2l6ZSI6MCwiRm9yZWdyb3VuZCI6eyIkaWQiOiI0MTEiLCJDb2xvciI6eyIkcmVmIjoiODYifX0sIk1heFdpZHRoIjoyMDAuMCwiTWF4SGVpZ2h0IjoiSW5maW5pdHkiLCJTbWFydEZvcmVncm91bmRJc0FjdGl2ZSI6ZmFsc2UsIkhvcml6b250YWxBbGlnbm1lbnQiOjAsIlZlcnRpY2FsQWxpZ25tZW50IjowLCJTbWFydEZvcmVncm91bmQiOm51bGwsIkJhY2tncm91bmRGaWxsVHlwZSI6MCwiTWFyZ2luIjp7IiRpZCI6IjQxMiIsIlRvcCI6MCwiTGVmdCI6MCwiUmlnaHQiOjAsIkJvdHRvbSI6MH0sIlBhZGRpbmciOnsiJGlkIjoiNDEzIiwiVG9wIjowLCJMZWZ0IjowLCJSaWdodCI6MCwiQm90dG9tIjowfSwiQmFja2dyb3VuZCI6eyIkcmVmIjoiODkifSwiSXNWaXNpYmxlIjp0cnVlLCJXaWR0aCI6MC4wLCJIZWlnaHQiOjAuMCwiQm9yZGVyU3R5bGUiOnsiJGlkIjoiNDE0IiwiTGluZUNvbG9yIjpudWxsLCJMaW5lV2VpZ2h0IjowLjAsIkxpbmVUeXBlIjowLCJQYXJlbnRTdHlsZSI6bnVsbH0sIlBhcmVudFN0eWxlIjpudWxsfSwiRHVyYXRpb25TdHlsZSI6eyIkaWQiOiI0MTUiLCJGb250U2V0dGluZ3MiOnsiJGlkIjoiNDE2IiwiRm9udFNpemUiOjEwLCJGb250TmFtZSI6IkNhbGlicmkiLCJJc0JvbGQiOmZhbHNlLCJJc0l0YWxpYyI6ZmFsc2UsIklzVW5kZXJsaW5lZCI6ZmFsc2UsIlBhcmVudFN0eWxlIjpudWxsfSwiQXV0b1NpemUiOjAsIkZvcmVncm91bmQiOnsiJGlkIjoiNDE3IiwiQ29sb3IiOnsiJHJlZiI6IjkzIn19LCJNYXhXaWR0aCI6MjAwLjAsIk1heEhlaWdodCI6IkluZmluaXR5IiwiU21hcnRGb3JlZ3JvdW5kSXNBY3RpdmUiOmZhbHNlLCJIb3Jpem9udGFsQWxpZ25tZW50IjowLCJWZXJ0aWNhbEFsaWdubWVudCI6MCwiU21hcnRGb3JlZ3JvdW5kIjpudWxsLCJCYWNrZ3JvdW5kRmlsbFR5cGUiOjAsIk1hcmdpbiI6eyIkaWQiOiI0MTgiLCJUb3AiOjAsIkxlZnQiOjAsIlJpZ2h0IjowLCJCb3R0b20iOjB9LCJQYWRkaW5nIjp7IiRpZCI6IjQxOSIsIlRvcCI6MCwiTGVmdCI6MCwiUmlnaHQiOjAsIkJvdHRvbSI6MH0sIkJhY2tncm91bmQiOnsiJHJlZiI6Ijk2In0sIklzVmlzaWJsZSI6dHJ1ZSwiV2lkdGgiOjAuMCwiSGVpZ2h0IjowLjAsIkJvcmRlclN0eWxlIjp7IiRpZCI6IjQyMCIsIkxpbmVDb2xvciI6bnVsbCwiTGluZVdlaWdodCI6MC4wLCJMaW5lVHlwZSI6MCwiUGFyZW50U3R5bGUiOm51bGx9LCJQYXJlbnRTdHlsZSI6bnVsbH0sIkhvcml6b250YWxDb25uZWN0b3JTdHlsZSI6eyIkaWQiOiI0MjEiLCJMaW5lQ29sb3IiOnsiJHJlZiI6Ijk4In0sIkxpbmVXZWlnaHQiOjEuMCwiTGluZVR5cGUiOjAsIlBhcmVudFN0eWxlIjpudWxsfSwiVmVydGljYWxDb25uZWN0b3JTdHlsZSI6eyIkaWQiOiI0MjIiLCJMaW5lQ29sb3IiOnsiJHJlZiI6IjEwMSJ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nRydWUsIlBlcmNlbnRhZ2VDb21wbGV0ZVNoYXBlT3BhY2l0eSI6MzUsIlNoYXBlU3R5bGUiOnsiJGlkIjoiNDIzIiwiTWFyZ2luIjp7IiRpZCI6IjQyNCIsIlRvcCI6MCwiTGVmdCI6NCwiUmlnaHQiOjQsIkJvdHRvbSI6MH0sIlBhZGRpbmciOnsiJGlkIjoiNDI1IiwiVG9wIjowLCJMZWZ0IjowLCJSaWdodCI6MCwiQm90dG9tIjowfSwiQmFja2dyb3VuZCI6eyIkaWQiOiI0MjYiLCJDb2xvciI6eyIkaWQiOiI0MjciLCJBIjoyNTUsIlIiOjIzNywiRyI6MTI1LCJCIjo0OX19LCJJc1Zpc2libGUiOnRydWUsIldpZHRoIjowLjAsIkhlaWdodCI6MTAuMCwiQm9yZGVyU3R5bGUiOnsiJGlkIjoiNDI4IiwiTGluZUNvbG9yIjp7IiRyZWYiOiIxMDkifSwiTGluZVdlaWdodCI6MC4wLCJMaW5lVHlwZSI6MCwiUGFyZW50U3R5bGUiOm51bGx9LCJQYXJlbnRTdHlsZSI6bnVsbH0sIlRpdGxlU3R5bGUiOnsiJGlkIjoiNDI5IiwiRm9udFNldHRpbmdzIjp7IiRpZCI6IjQzMCIsIkZvbnRTaXplIjoxMSwiRm9udE5hbWUiOiJDYWxpYnJpIiwiSXNCb2xkIjp0cnVlLCJJc0l0YWxpYyI6ZmFsc2UsIklzVW5kZXJsaW5lZCI6ZmFsc2UsIlBhcmVudFN0eWxlIjpudWxsfSwiQXV0b1NpemUiOjAsIkZvcmVncm91bmQiOnsiJGlkIjoiNDMxIiwiQ29sb3IiOnsiJGlkIjoiNDMy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QzMyIsIlRvcCI6MCwiTGVmdCI6MCwiUmlnaHQiOjAsIkJvdHRvbSI6MH0sIlBhZGRpbmciOnsiJGlkIjoiNDM0IiwiVG9wIjowLCJMZWZ0IjowLCJSaWdodCI6MCwiQm90dG9tIjowfSwiQmFja2dyb3VuZCI6eyIkcmVmIjoiMTE3In0sIklzVmlzaWJsZSI6dHJ1ZSwiV2lkdGgiOjAuMCwiSGVpZ2h0IjowLjAsIkJvcmRlclN0eWxlIjp7IiRpZCI6IjQzNSIsIkxpbmVDb2xvciI6bnVsbCwiTGluZVdlaWdodCI6MC4wLCJMaW5lVHlwZSI6MCwiUGFyZW50U3R5bGUiOm51bGx9LCJQYXJlbnRTdHlsZSI6bnVsbH0sIkRhdGVTdHlsZSI6eyIkaWQiOiI0MzYiLCJGb250U2V0dGluZ3MiOnsiJGlkIjoiNDM3IiwiRm9udFNpemUiOjEyLCJGb250TmFtZSI6IkNhbGlicmkiLCJJc0JvbGQiOmZhbHNlLCJJc0l0YWxpYyI6ZmFsc2UsIklzVW5kZXJsaW5lZCI6ZmFsc2UsIlBhcmVudFN0eWxlIjpudWxsfSwiQXV0b1NpemUiOjAsIkZvcmVncm91bmQiOnsiJGlkIjoiNDM4IiwiQ29sb3IiOnsiJGlkIjoiNDM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0MCIsIlRvcCI6MCwiTGVmdCI6MCwiUmlnaHQiOjAsIkJvdHRvbSI6MH0sIlBhZGRpbmciOnsiJGlkIjoiNDQxIiwiVG9wIjowLCJMZWZ0IjowLCJSaWdodCI6MCwiQm90dG9tIjowfSwiQmFja2dyb3VuZCI6eyIkcmVmIjoiMTI0In0sIklzVmlzaWJsZSI6dHJ1ZSwiV2lkdGgiOjAuMCwiSGVpZ2h0IjowLjAsIkJvcmRlclN0eWxlIjp7IiRpZCI6IjQ0MiIsIkxpbmVDb2xvciI6bnVsbCwiTGluZVdlaWdodCI6MC4wLCJMaW5lVHlwZSI6MCwiUGFyZW50U3R5bGUiOm51bGx9LCJQYXJlbnRTdHlsZSI6bnVsbH0sIkRhdGVGb3JtYXQiOnsiJHJlZiI6IjE5MCJ9LCJJc1Zpc2libGUiOnRydWUsIlBhcmVudFN0eWxlIjpudWxsfSwiSW5kZXgiOjgsIlNtYXJ0RHVyYXRpb25BY3RpdmF0ZWQiOmZhbHNlLCJEYXRlRm9ybWF0Ijp7IiRyZWYiOiIxOTAifSwiSWQiOiJhNWM2MWFkYi00ZTIzLTRjZDYtYTY5OS05YWU5MjE2N2Y1ZGEiLCJJbXBvcnRJZCI6bnVsbCwiVGl0bGUiOiJEZXRhaWxlZCBhbmQgaW1wcm92ZWQgQUFETCBtb2RlbCB3aXRoIGFsbCBpbXByb3ZlbWVudHMgaW4gcHJldmlvdXMgbWlsZXN0b25lcyAgaW5jb3Jwb3JhdGVkIiwiTm90ZSI6bnVsbCwiSHlwZXJsaW5rIjpudWxsLCJJc0NoYW5nZWQiOmZhbHNlLCJJc05ldyI6ZmFsc2V9LHsiJGlkIjoiNDQzIiwiR3JvdXBOYW1lIjpudWxsLCJTdGFydERhdGUiOiIyMDE5LTA0LTE3VDAwOjAwOjAwWiIsIkVuZERhdGUiOiIyMDE5LTA0LTI0VDIzOjU5OjAwWiIsIlBlcmNlbnRhZ2VDb21wbGV0ZSI6MTAuMCwiU3R5bGUiOnsiJGlkIjoiNDQ0IiwiU2hhcGUiOjQsIlNoYXBlVGhpY2tuZXNzIjowLCJEdXJhdGlvbkZvcm1hdCI6MCwiSW5jbHVkZU5vbldvcmtpbmdEYXlzSW5EdXJhdGlvbiI6ZmFsc2UsIlBlcmNlbnRhZ2VDb21wbGV0ZVN0eWxlIjp7IiRpZCI6IjQ0NSIsIkZvbnRTZXR0aW5ncyI6eyIkaWQiOiI0NDYiLCJGb250U2l6ZSI6MTAsIkZvbnROYW1lIjoiQ2FsaWJyaSIsIklzQm9sZCI6ZmFsc2UsIklzSXRhbGljIjpmYWxzZSwiSXNVbmRlcmxpbmVkIjpmYWxzZSwiUGFyZW50U3R5bGUiOm51bGx9LCJBdXRvU2l6ZSI6MCwiRm9yZWdyb3VuZCI6eyIkaWQiOiI0NDciLCJDb2xvciI6eyIkcmVmIjoiODYifX0sIk1heFdpZHRoIjoyMDAuMCwiTWF4SGVpZ2h0IjoiSW5maW5pdHkiLCJTbWFydEZvcmVncm91bmRJc0FjdGl2ZSI6ZmFsc2UsIkhvcml6b250YWxBbGlnbm1lbnQiOjAsIlZlcnRpY2FsQWxpZ25tZW50IjowLCJTbWFydEZvcmVncm91bmQiOm51bGwsIkJhY2tncm91bmRGaWxsVHlwZSI6MCwiTWFyZ2luIjp7IiRpZCI6IjQ0OCIsIlRvcCI6MCwiTGVmdCI6MCwiUmlnaHQiOjAsIkJvdHRvbSI6MH0sIlBhZGRpbmciOnsiJGlkIjoiNDQ5IiwiVG9wIjowLCJMZWZ0IjowLCJSaWdodCI6MCwiQm90dG9tIjowfSwiQmFja2dyb3VuZCI6eyIkcmVmIjoiODkifSwiSXNWaXNpYmxlIjp0cnVlLCJXaWR0aCI6MC4wLCJIZWlnaHQiOjAuMCwiQm9yZGVyU3R5bGUiOnsiJGlkIjoiNDUwIiwiTGluZUNvbG9yIjpudWxsLCJMaW5lV2VpZ2h0IjowLjAsIkxpbmVUeXBlIjowLCJQYXJlbnRTdHlsZSI6bnVsbH0sIlBhcmVudFN0eWxlIjpudWxsfSwiRHVyYXRpb25TdHlsZSI6eyIkaWQiOiI0NTEiLCJGb250U2V0dGluZ3MiOnsiJGlkIjoiNDUyIiwiRm9udFNpemUiOjEwLCJGb250TmFtZSI6IkNhbGlicmkiLCJJc0JvbGQiOmZhbHNlLCJJc0l0YWxpYyI6ZmFsc2UsIklzVW5kZXJsaW5lZCI6ZmFsc2UsIlBhcmVudFN0eWxlIjpudWxsfSwiQXV0b1NpemUiOjAsIkZvcmVncm91bmQiOnsiJGlkIjoiNDUzIiwiQ29sb3IiOnsiJHJlZiI6IjkzIn19LCJNYXhXaWR0aCI6MjAwLjAsIk1heEhlaWdodCI6IkluZmluaXR5IiwiU21hcnRGb3JlZ3JvdW5kSXNBY3RpdmUiOmZhbHNlLCJIb3Jpem9udGFsQWxpZ25tZW50IjowLCJWZXJ0aWNhbEFsaWdubWVudCI6MCwiU21hcnRGb3JlZ3JvdW5kIjpudWxsLCJCYWNrZ3JvdW5kRmlsbFR5cGUiOjAsIk1hcmdpbiI6eyIkaWQiOiI0NTQiLCJUb3AiOjAsIkxlZnQiOjAsIlJpZ2h0IjowLCJCb3R0b20iOjB9LCJQYWRkaW5nIjp7IiRpZCI6IjQ1NSIsIlRvcCI6MCwiTGVmdCI6MCwiUmlnaHQiOjAsIkJvdHRvbSI6MH0sIkJhY2tncm91bmQiOnsiJHJlZiI6Ijk2In0sIklzVmlzaWJsZSI6dHJ1ZSwiV2lkdGgiOjAuMCwiSGVpZ2h0IjowLjAsIkJvcmRlclN0eWxlIjp7IiRpZCI6IjQ1NiIsIkxpbmVDb2xvciI6bnVsbCwiTGluZVdlaWdodCI6MC4wLCJMaW5lVHlwZSI6MCwiUGFyZW50U3R5bGUiOm51bGx9LCJQYXJlbnRTdHlsZSI6bnVsbH0sIkhvcml6b250YWxDb25uZWN0b3JTdHlsZSI6eyIkaWQiOiI0NTciLCJMaW5lQ29sb3IiOnsiJHJlZiI6Ijk4In0sIkxpbmVXZWlnaHQiOjEuMCwiTGluZVR5cGUiOjAsIlBhcmVudFN0eWxlIjpudWxsfSwiVmVydGljYWxDb25uZWN0b3JTdHlsZSI6eyIkaWQiOiI0NTgiLCJMaW5lQ29sb3IiOnsiJHJlZiI6IjEwMSJ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nRydWUsIlBlcmNlbnRhZ2VDb21wbGV0ZVNoYXBlT3BhY2l0eSI6MzUsIlNoYXBlU3R5bGUiOnsiJGlkIjoiNDU5IiwiTWFyZ2luIjp7IiRpZCI6IjQ2MCIsIlRvcCI6MCwiTGVmdCI6NCwiUmlnaHQiOjQsIkJvdHRvbSI6MH0sIlBhZGRpbmciOnsiJGlkIjoiNDYxIiwiVG9wIjowLCJMZWZ0IjowLCJSaWdodCI6MCwiQm90dG9tIjowfSwiQmFja2dyb3VuZCI6eyIkaWQiOiI0NjIiLCJDb2xvciI6eyIkaWQiOiI0NjMiLCJBIjoyNTUsIlIiOjIzNywiRyI6MTI1LCJCIjo0OX19LCJJc1Zpc2libGUiOnRydWUsIldpZHRoIjowLjAsIkhlaWdodCI6MTAuMCwiQm9yZGVyU3R5bGUiOnsiJGlkIjoiNDY0IiwiTGluZUNvbG9yIjp7IiRyZWYiOiIxMDkifSwiTGluZVdlaWdodCI6MC4wLCJMaW5lVHlwZSI6MCwiUGFyZW50U3R5bGUiOm51bGx9LCJQYXJlbnRTdHlsZSI6bnVsbH0sIlRpdGxlU3R5bGUiOnsiJGlkIjoiNDY1IiwiRm9udFNldHRpbmdzIjp7IiRpZCI6IjQ2NiIsIkZvbnRTaXplIjoxMSwiRm9udE5hbWUiOiJDYWxpYnJpIiwiSXNCb2xkIjp0cnVlLCJJc0l0YWxpYyI6ZmFsc2UsIklzVW5kZXJsaW5lZCI6ZmFsc2UsIlBhcmVudFN0eWxlIjpudWxsfSwiQXV0b1NpemUiOjAsIkZvcmVncm91bmQiOnsiJGlkIjoiNDY3IiwiQ29sb3IiOnsiJGlkIjoiNDY4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Q2OSIsIlRvcCI6MCwiTGVmdCI6MCwiUmlnaHQiOjAsIkJvdHRvbSI6MH0sIlBhZGRpbmciOnsiJGlkIjoiNDcwIiwiVG9wIjowLCJMZWZ0IjowLCJSaWdodCI6MCwiQm90dG9tIjowfSwiQmFja2dyb3VuZCI6eyIkcmVmIjoiMTE3In0sIklzVmlzaWJsZSI6dHJ1ZSwiV2lkdGgiOjAuMCwiSGVpZ2h0IjowLjAsIkJvcmRlclN0eWxlIjp7IiRpZCI6IjQ3MSIsIkxpbmVDb2xvciI6bnVsbCwiTGluZVdlaWdodCI6MC4wLCJMaW5lVHlwZSI6MCwiUGFyZW50U3R5bGUiOm51bGx9LCJQYXJlbnRTdHlsZSI6bnVsbH0sIkRhdGVTdHlsZSI6eyIkaWQiOiI0NzIiLCJGb250U2V0dGluZ3MiOnsiJGlkIjoiNDczIiwiRm9udFNpemUiOjEyLCJGb250TmFtZSI6IkNhbGlicmkiLCJJc0JvbGQiOmZhbHNlLCJJc0l0YWxpYyI6ZmFsc2UsIklzVW5kZXJsaW5lZCI6ZmFsc2UsIlBhcmVudFN0eWxlIjpudWxsfSwiQXV0b1NpemUiOjAsIkZvcmVncm91bmQiOnsiJGlkIjoiNDc0IiwiQ29sb3IiOnsiJGlkIjoiNDc1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3NiIsIlRvcCI6MCwiTGVmdCI6MCwiUmlnaHQiOjAsIkJvdHRvbSI6MH0sIlBhZGRpbmciOnsiJGlkIjoiNDc3IiwiVG9wIjowLCJMZWZ0IjowLCJSaWdodCI6MCwiQm90dG9tIjowfSwiQmFja2dyb3VuZCI6eyIkcmVmIjoiMTI0In0sIklzVmlzaWJsZSI6dHJ1ZSwiV2lkdGgiOjAuMCwiSGVpZ2h0IjowLjAsIkJvcmRlclN0eWxlIjp7IiRpZCI6IjQ3OCIsIkxpbmVDb2xvciI6bnVsbCwiTGluZVdlaWdodCI6MC4wLCJMaW5lVHlwZSI6MCwiUGFyZW50U3R5bGUiOm51bGx9LCJQYXJlbnRTdHlsZSI6bnVsbH0sIkRhdGVGb3JtYXQiOnsiJHJlZiI6IjE5MCJ9LCJJc1Zpc2libGUiOnRydWUsIlBhcmVudFN0eWxlIjpudWxsfSwiSW5kZXgiOjksIlNtYXJ0RHVyYXRpb25BY3RpdmF0ZWQiOmZhbHNlLCJEYXRlRm9ybWF0Ijp7IiRyZWYiOiIxOTAifSwiSWQiOiI5YTg5ZGZjMC0xOGViLTQ3ODktYWZlOS03YTQ0MWM4NmZlNTQiLCJJbXBvcnRJZCI6bnVsbCwiVGl0bGUiOiJQcmVzZW50YXRpb24gQ292ZXJpbmcgU3lzdGVtIERlc2lnbiBBc3BlY3RzOiBTeXN0ZW0gQXJjaGl0ZWN0dXJlLCBUZXN0IENvdmVyYWdlIEFuYWx5c2lzIGFuZCB1c2UtY2FzZSBzY2VuYXJpb3MiLCJOb3RlIjpudWxsLCJIeXBlcmxpbmsiOm51bGwsIklzQ2hhbmdlZCI6ZmFsc2UsIklzTmV3IjpmYWxzZX1dLCJNc1Byb2plY3RJdGVtc1RyZWUiOnsiJGlkIjoiNDc5IiwiUm9vdCI6eyJJbXBvcnRJZCI6bnVsbCwiSXNJbXBvcnRlZCI6ZmFsc2UsIkNoaWxkcmVuIjpbXX19LCJNZXRhZGF0YSI6eyIkaWQiOiI0ODAiLCJSZWNlbnRDb2xvcnNDb2xsZWN0aW9uIjoiW10ifSwiU2V0dGluZ3MiOnsiJGlkIjoiNDgxIiwiSW1wYU9wdGlvbnMiOnsiJGlkIjoiNDgy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0cnVlfSwiSXNOZXciOnRydWUsIkltcG9ydFR5cGUiOjAsIkZpbGVQYXRoIjpudWxsLCJUaW1lQ29uZmlndXJhdGlvbiI6eyIkaWQiOiI0ODMiLCJVc2VUaW1lIjpmYWxzZSwiV29ya0RheVN0YXJ0IjoiMDA6MDA6MDAiLCJXb3JrRGF5RW5kIjoiMjM6NTk6MDAifSwiTGFzdFVzZWRUZW1wbGF0ZUlkIjoiZWNiYzZhMmMtNGJhNy00OWJlLTg5YTMtNTU3ODMxY2I1ZTIwIn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2019-02-14T02:41:42Z</dcterms:modified>
</cp:coreProperties>
</file>