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s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  <Override PartName="/ppt/slides/tags/tag2.xml" ContentType="application/vnd.openxmlformats-officedocument.presentationml.tags+xml"/>
  <Override PartName="/ppt/slides/tags/tag3.xml" ContentType="application/vnd.openxmlformats-officedocument.presentationml.tags+xml"/>
  <Override PartName="/ppt/slides/tags/tag4.xml" ContentType="application/vnd.openxmlformats-officedocument.presentationml.tags+xml"/>
  <Override PartName="/ppt/slides/tags/tag5.xml" ContentType="application/vnd.openxmlformats-officedocument.presentationml.tags+xml"/>
  <Override PartName="/ppt/slides/tags/tag6.xml" ContentType="application/vnd.openxmlformats-officedocument.presentationml.tags+xml"/>
  <Override PartName="/ppt/slides/tags/tag7.xml" ContentType="application/vnd.openxmlformats-officedocument.presentationml.tags+xml"/>
  <Override PartName="/ppt/slides/tags/tag8.xml" ContentType="application/vnd.openxmlformats-officedocument.presentationml.tags+xml"/>
  <Override PartName="/ppt/slides/tags/tag9.xml" ContentType="application/vnd.openxmlformats-officedocument.presentationml.tags+xml"/>
  <Override PartName="/ppt/slides/tags/tag10.xml" ContentType="application/vnd.openxmlformats-officedocument.presentationml.tags+xml"/>
  <Override PartName="/ppt/slides/tags/tag11.xml" ContentType="application/vnd.openxmlformats-officedocument.presentationml.tags+xml"/>
  <Override PartName="/ppt/slides/tags/tag12.xml" ContentType="application/vnd.openxmlformats-officedocument.presentationml.tags+xml"/>
  <Override PartName="/ppt/slides/tags/tag13.xml" ContentType="application/vnd.openxmlformats-officedocument.presentationml.tags+xml"/>
  <Override PartName="/ppt/slides/tags/tag14.xml" ContentType="application/vnd.openxmlformats-officedocument.presentationml.tags+xml"/>
  <Override PartName="/ppt/slides/tags/tag15.xml" ContentType="application/vnd.openxmlformats-officedocument.presentationml.tags+xml"/>
  <Override PartName="/ppt/slides/tags/tag16.xml" ContentType="application/vnd.openxmlformats-officedocument.presentationml.tags+xml"/>
  <Override PartName="/ppt/slides/tags/tag17.xml" ContentType="application/vnd.openxmlformats-officedocument.presentationml.tags+xml"/>
  <Override PartName="/ppt/slides/tags/tag18.xml" ContentType="application/vnd.openxmlformats-officedocument.presentationml.tags+xml"/>
  <Override PartName="/ppt/slides/tags/tag19.xml" ContentType="application/vnd.openxmlformats-officedocument.presentationml.tags+xml"/>
  <Override PartName="/ppt/slides/tags/tag20.xml" ContentType="application/vnd.openxmlformats-officedocument.presentationml.tags+xml"/>
  <Override PartName="/ppt/slides/tags/tag21.xml" ContentType="application/vnd.openxmlformats-officedocument.presentationml.tags+xml"/>
  <Override PartName="/ppt/slides/tags/tag22.xml" ContentType="application/vnd.openxmlformats-officedocument.presentationml.tags+xml"/>
  <Override PartName="/ppt/slides/tags/tag23.xml" ContentType="application/vnd.openxmlformats-officedocument.presentationml.tags+xml"/>
  <Override PartName="/ppt/slides/tags/tag24.xml" ContentType="application/vnd.openxmlformats-officedocument.presentationml.tags+xml"/>
  <Override PartName="/ppt/slides/tags/tag25.xml" ContentType="application/vnd.openxmlformats-officedocument.presentationml.tags+xml"/>
  <Override PartName="/ppt/slides/tags/tag26.xml" ContentType="application/vnd.openxmlformats-officedocument.presentationml.tags+xml"/>
  <Override PartName="/ppt/slides/tags/tag27.xml" ContentType="application/vnd.openxmlformats-officedocument.presentationml.tags+xml"/>
  <Override PartName="/ppt/slides/tags/tag28.xml" ContentType="application/vnd.openxmlformats-officedocument.presentationml.tags+xml"/>
  <Override PartName="/ppt/slides/tags/tag29.xml" ContentType="application/vnd.openxmlformats-officedocument.presentationml.tags+xml"/>
  <Override PartName="/ppt/slides/tags/tag30.xml" ContentType="application/vnd.openxmlformats-officedocument.presentationml.tags+xml"/>
  <Override PartName="/ppt/slides/tags/tag31.xml" ContentType="application/vnd.openxmlformats-officedocument.presentationml.tags+xml"/>
  <Override PartName="/ppt/slides/tags/tag32.xml" ContentType="application/vnd.openxmlformats-officedocument.presentationml.tags+xml"/>
  <Override PartName="/ppt/slides/tags/tag33.xml" ContentType="application/vnd.openxmlformats-officedocument.presentationml.tags+xml"/>
  <Override PartName="/ppt/slides/tags/tag34.xml" ContentType="application/vnd.openxmlformats-officedocument.presentationml.tags+xml"/>
  <Override PartName="/ppt/slides/tags/tag35.xml" ContentType="application/vnd.openxmlformats-officedocument.presentationml.tags+xml"/>
  <Override PartName="/ppt/slides/tags/tag36.xml" ContentType="application/vnd.openxmlformats-officedocument.presentationml.tags+xml"/>
  <Override PartName="/ppt/slides/tags/tag37.xml" ContentType="application/vnd.openxmlformats-officedocument.presentationml.tags+xml"/>
  <Override PartName="/ppt/slides/tags/tag38.xml" ContentType="application/vnd.openxmlformats-officedocument.presentationml.tags+xml"/>
  <Override PartName="/ppt/slides/tags/tag39.xml" ContentType="application/vnd.openxmlformats-officedocument.presentationml.tags+xml"/>
  <Override PartName="/ppt/slides/tags/tag40.xml" ContentType="application/vnd.openxmlformats-officedocument.presentationml.tags+xml"/>
  <Override PartName="/ppt/slides/tags/tag41.xml" ContentType="application/vnd.openxmlformats-officedocument.presentationml.tags+xml"/>
  <Override PartName="/ppt/slides/tags/tag42.xml" ContentType="application/vnd.openxmlformats-officedocument.presentationml.tags+xml"/>
  <Override PartName="/ppt/slides/tags/tag43.xml" ContentType="application/vnd.openxmlformats-officedocument.presentationml.tags+xml"/>
  <Override PartName="/ppt/slides/tags/tag44.xml" ContentType="application/vnd.openxmlformats-officedocument.presentationml.tags+xml"/>
  <Override PartName="/ppt/slides/tags/tag45.xml" ContentType="application/vnd.openxmlformats-officedocument.presentationml.tags+xml"/>
  <Override PartName="/ppt/slides/tags/tag46.xml" ContentType="application/vnd.openxmlformats-officedocument.presentationml.tags+xml"/>
  <Override PartName="/ppt/slides/tags/tag47.xml" ContentType="application/vnd.openxmlformats-officedocument.presentationml.tags+xml"/>
  <Override PartName="/ppt/slides/tags/tag48.xml" ContentType="application/vnd.openxmlformats-officedocument.presentationml.tags+xml"/>
  <Override PartName="/ppt/slides/tags/tag49.xml" ContentType="application/vnd.openxmlformats-officedocument.presentationml.tags+xml"/>
  <Override PartName="/ppt/slides/tags/tag50.xml" ContentType="application/vnd.openxmlformats-officedocument.presentationml.tags+xml"/>
  <Override PartName="/ppt/slides/tags/tag51.xml" ContentType="application/vnd.openxmlformats-officedocument.presentationml.tags+xml"/>
  <Override PartName="/ppt/slides/tags/tag52.xml" ContentType="application/vnd.openxmlformats-officedocument.presentationml.tags+xml"/>
  <Override PartName="/ppt/slides/tags/tag53.xml" ContentType="application/vnd.openxmlformats-officedocument.presentationml.tags+xml"/>
  <Override PartName="/ppt/slides/tags/tag54.xml" ContentType="application/vnd.openxmlformats-officedocument.presentationml.tags+xml"/>
  <Override PartName="/ppt/slides/tags/tag55.xml" ContentType="application/vnd.openxmlformats-officedocument.presentationml.tags+xml"/>
  <Override PartName="/ppt/slides/tags/tag56.xml" ContentType="application/vnd.openxmlformats-officedocument.presentationml.tags+xml"/>
  <Override PartName="/ppt/slides/tags/tag57.xml" ContentType="application/vnd.openxmlformats-officedocument.presentationml.tags+xml"/>
  <Override PartName="/ppt/slides/tags/tag58.xml" ContentType="application/vnd.openxmlformats-officedocument.presentationml.tags+xml"/>
  <Override PartName="/ppt/slides/tags/tag59.xml" ContentType="application/vnd.openxmlformats-officedocument.presentationml.tags+xml"/>
  <Override PartName="/ppt/slides/tags/tag60.xml" ContentType="application/vnd.openxmlformats-officedocument.presentationml.tags+xml"/>
  <Override PartName="/ppt/slides/tags/tag61.xml" ContentType="application/vnd.openxmlformats-officedocument.presentationml.tags+xml"/>
  <Override PartName="/ppt/slides/tags/tag62.xml" ContentType="application/vnd.openxmlformats-officedocument.presentationml.tags+xml"/>
  <Override PartName="/ppt/slides/tags/tag63.xml" ContentType="application/vnd.openxmlformats-officedocument.presentationml.tags+xml"/>
  <Override PartName="/ppt/slides/tags/tag64.xml" ContentType="application/vnd.openxmlformats-officedocument.presentationml.tags+xml"/>
  <Override PartName="/ppt/slides/tags/tag65.xml" ContentType="application/vnd.openxmlformats-officedocument.presentationml.tags+xml"/>
  <Override PartName="/ppt/slides/tags/tag66.xml" ContentType="application/vnd.openxmlformats-officedocument.presentationml.tags+xml"/>
  <Override PartName="/ppt/slides/tags/tag67.xml" ContentType="application/vnd.openxmlformats-officedocument.presentationml.tags+xml"/>
  <Override PartName="/ppt/slides/tags/tag68.xml" ContentType="application/vnd.openxmlformats-officedocument.presentationml.tags+xml"/>
  <Override PartName="/ppt/slides/tags/tag69.xml" ContentType="application/vnd.openxmlformats-officedocument.presentationml.tags+xml"/>
  <Override PartName="/ppt/slides/tags/tag70.xml" ContentType="application/vnd.openxmlformats-officedocument.presentationml.tags+xml"/>
  <Override PartName="/ppt/slides/tags/tag71.xml" ContentType="application/vnd.openxmlformats-officedocument.presentationml.tags+xml"/>
  <Override PartName="/ppt/slides/tags/tag72.xml" ContentType="application/vnd.openxmlformats-officedocument.presentationml.tags+xml"/>
  <Override PartName="/ppt/slides/tags/tag73.xml" ContentType="application/vnd.openxmlformats-officedocument.presentationml.tags+xml"/>
  <Override PartName="/ppt/slides/tags/tag74.xml" ContentType="application/vnd.openxmlformats-officedocument.presentationml.tags+xml"/>
  <Override PartName="/ppt/slides/tags/tag75.xml" ContentType="application/vnd.openxmlformats-officedocument.presentationml.tags+xml"/>
  <Override PartName="/ppt/slides/tags/tag76.xml" ContentType="application/vnd.openxmlformats-officedocument.presentationml.tags+xml"/>
  <Override PartName="/ppt/slides/tags/tag77.xml" ContentType="application/vnd.openxmlformats-officedocument.presentationml.tags+xml"/>
  <Override PartName="/ppt/slides/tags/tag78.xml" ContentType="application/vnd.openxmlformats-officedocument.presentationml.tags+xml"/>
  <Override PartName="/ppt/slides/tags/tag79.xml" ContentType="application/vnd.openxmlformats-officedocument.presentationml.tags+xml"/>
  <Override PartName="/ppt/slides/tags/tag80.xml" ContentType="application/vnd.openxmlformats-officedocument.presentationml.tags+xml"/>
  <Override PartName="/ppt/slides/tags/tag81.xml" ContentType="application/vnd.openxmlformats-officedocument.presentationml.tags+xml"/>
  <Override PartName="/ppt/slides/tags/tag82.xml" ContentType="application/vnd.openxmlformats-officedocument.presentationml.tags+xml"/>
  <Override PartName="/ppt/slides/tags/tag83.xml" ContentType="application/vnd.openxmlformats-officedocument.presentationml.tags+xml"/>
  <Override PartName="/ppt/slides/tags/tag84.xml" ContentType="application/vnd.openxmlformats-officedocument.presentationml.tags+xml"/>
  <Override PartName="/ppt/slides/tags/tag85.xml" ContentType="application/vnd.openxmlformats-officedocument.presentationml.tags+xml"/>
  <Override PartName="/ppt/slides/tags/tag86.xml" ContentType="application/vnd.openxmlformats-officedocument.presentationml.tags+xml"/>
  <Override PartName="/ppt/slides/tags/tag87.xml" ContentType="application/vnd.openxmlformats-officedocument.presentationml.tags+xml"/>
  <Override PartName="/ppt/slides/tags/tag88.xml" ContentType="application/vnd.openxmlformats-officedocument.presentationml.tags+xml"/>
  <Override PartName="/ppt/slides/tags/tag89.xml" ContentType="application/vnd.openxmlformats-officedocument.presentationml.tags+xml"/>
  <Override PartName="/ppt/slides/tags/tag90.xml" ContentType="application/vnd.openxmlformats-officedocument.presentationml.tags+xml"/>
  <Override PartName="/ppt/slides/tags/tag91.xml" ContentType="application/vnd.openxmlformats-officedocument.presentationml.tags+xml"/>
  <Override PartName="/ppt/slides/tags/tag92.xml" ContentType="application/vnd.openxmlformats-officedocument.presentationml.tags+xml"/>
  <Override PartName="/ppt/slides/tags/tag93.xml" ContentType="application/vnd.openxmlformats-officedocument.presentationml.tags+xml"/>
  <Override PartName="/ppt/slides/tags/tag94.xml" ContentType="application/vnd.openxmlformats-officedocument.presentationml.tags+xml"/>
  <Override PartName="/ppt/slides/tags/tag95.xml" ContentType="application/vnd.openxmlformats-officedocument.presentationml.tags+xml"/>
  <Override PartName="/ppt/slides/tags/tag96.xml" ContentType="application/vnd.openxmlformats-officedocument.presentationml.tags+xml"/>
  <Override PartName="/ppt/slides/tags/tag97.xml" ContentType="application/vnd.openxmlformats-officedocument.presentationml.tags+xml"/>
  <Override PartName="/ppt/slides/tags/tag98.xml" ContentType="application/vnd.openxmlformats-officedocument.presentationml.tags+xml"/>
  <Override PartName="/ppt/slides/tags/tag99.xml" ContentType="application/vnd.openxmlformats-officedocument.presentationml.tags+xml"/>
  <Override PartName="/ppt/slides/tags/tag100.xml" ContentType="application/vnd.openxmlformats-officedocument.presentationml.tags+xml"/>
  <Override PartName="/ppt/slides/tags/tag101.xml" ContentType="application/vnd.openxmlformats-officedocument.presentationml.tags+xml"/>
  <Override PartName="/ppt/slides/tags/tag102.xml" ContentType="application/vnd.openxmlformats-officedocument.presentationml.tags+xml"/>
  <Override PartName="/ppt/slides/tags/tag103.xml" ContentType="application/vnd.openxmlformats-officedocument.presentationml.tags+xml"/>
  <Override PartName="/ppt/slides/tags/tag104.xml" ContentType="application/vnd.openxmlformats-officedocument.presentationml.tags+xml"/>
  <Override PartName="/ppt/slides/tags/tag105.xml" ContentType="application/vnd.openxmlformats-officedocument.presentationml.tags+xml"/>
  <Override PartName="/ppt/slides/tags/tag106.xml" ContentType="application/vnd.openxmlformats-officedocument.presentationml.tags+xml"/>
  <Override PartName="/ppt/slides/tags/tag107.xml" ContentType="application/vnd.openxmlformats-officedocument.presentationml.tags+xml"/>
  <Override PartName="/ppt/slides/tags/tag108.xml" ContentType="application/vnd.openxmlformats-officedocument.presentationml.tags+xml"/>
  <Override PartName="/ppt/slides/tags/tag109.xml" ContentType="application/vnd.openxmlformats-officedocument.presentationml.tags+xml"/>
  <Override PartName="/ppt/slides/tags/tag110.xml" ContentType="application/vnd.openxmlformats-officedocument.presentationml.tags+xml"/>
  <Override PartName="/ppt/slides/tags/tag111.xml" ContentType="application/vnd.openxmlformats-officedocument.presentationml.tags+xml"/>
  <Override PartName="/ppt/slides/tags/tag112.xml" ContentType="application/vnd.openxmlformats-officedocument.presentationml.tags+xml"/>
  <Override PartName="/ppt/slides/tags/tag113.xml" ContentType="application/vnd.openxmlformats-officedocument.presentationml.tags+xml"/>
  <Override PartName="/ppt/slides/tags/tag114.xml" ContentType="application/vnd.openxmlformats-officedocument.presentationml.tags+xml"/>
  <Override PartName="/ppt/slides/tags/tag115.xml" ContentType="application/vnd.openxmlformats-officedocument.presentationml.tags+xml"/>
  <Override PartName="/ppt/slides/tags/tag116.xml" ContentType="application/vnd.openxmlformats-officedocument.presentationml.tags+xml"/>
  <Override PartName="/ppt/slides/tags/tag117.xml" ContentType="application/vnd.openxmlformats-officedocument.presentationml.tags+xml"/>
  <Override PartName="/ppt/slides/tags/tag118.xml" ContentType="application/vnd.openxmlformats-officedocument.presentationml.tags+xml"/>
  <Override PartName="/ppt/slides/tags/tag119.xml" ContentType="application/vnd.openxmlformats-officedocument.presentationml.tags+xml"/>
  <Override PartName="/ppt/slides/tags/tag120.xml" ContentType="application/vnd.openxmlformats-officedocument.presentationml.tags+xml"/>
  <Override PartName="/ppt/slides/tags/tag121.xml" ContentType="application/vnd.openxmlformats-officedocument.presentationml.tags+xml"/>
  <Override PartName="/ppt/slides/tags/tag122.xml" ContentType="application/vnd.openxmlformats-officedocument.presentationml.tags+xml"/>
  <Override PartName="/ppt/slides/tags/tag123.xml" ContentType="application/vnd.openxmlformats-officedocument.presentationml.tags+xml"/>
  <Override PartName="/ppt/slides/tags/tag124.xml" ContentType="application/vnd.openxmlformats-officedocument.presentationml.tags+xml"/>
  <Override PartName="/ppt/slides/tags/tag125.xml" ContentType="application/vnd.openxmlformats-officedocument.presentationml.tags+xml"/>
  <Override PartName="/ppt/slides/tags/tag126.xml" ContentType="application/vnd.openxmlformats-officedocument.presentationml.tags+xml"/>
  <Override PartName="/ppt/slides/tags/tag127.xml" ContentType="application/vnd.openxmlformats-officedocument.presentationml.tags+xml"/>
  <Override PartName="/ppt/slides/tags/tag128.xml" ContentType="application/vnd.openxmlformats-officedocument.presentationml.tags+xml"/>
  <Override PartName="/ppt/slides/tags/tag129.xml" ContentType="application/vnd.openxmlformats-officedocument.presentationml.tags+xml"/>
  <Override PartName="/ppt/slides/tags/tag130.xml" ContentType="application/vnd.openxmlformats-officedocument.presentationml.tags+xml"/>
  <Override PartName="/ppt/slides/tags/tag131.xml" ContentType="application/vnd.openxmlformats-officedocument.presentationml.tags+xml"/>
  <Override PartName="/ppt/slides/tags/tag132.xml" ContentType="application/vnd.openxmlformats-officedocument.presentationml.tags+xml"/>
  <Override PartName="/ppt/slides/tags/tag133.xml" ContentType="application/vnd.openxmlformats-officedocument.presentationml.tags+xml"/>
  <Override PartName="/ppt/slides/tags/tag134.xml" ContentType="application/vnd.openxmlformats-officedocument.presentationml.tags+xml"/>
  <Override PartName="/ppt/slides/tags/tag135.xml" ContentType="application/vnd.openxmlformats-officedocument.presentationml.tags+xml"/>
  <Override PartName="/ppt/slides/tags/tag136.xml" ContentType="application/vnd.openxmlformats-officedocument.presentationml.tags+xml"/>
  <Override PartName="/ppt/slides/tags/tag137.xml" ContentType="application/vnd.openxmlformats-officedocument.presentationml.tags+xml"/>
  <Override PartName="/ppt/slides/tags/tag138.xml" ContentType="application/vnd.openxmlformats-officedocument.presentationml.tags+xml"/>
  <Override PartName="/ppt/slides/tags/tag139.xml" ContentType="application/vnd.openxmlformats-officedocument.presentationml.tags+xml"/>
  <Override PartName="/ppt/slides/tags/tag140.xml" ContentType="application/vnd.openxmlformats-officedocument.presentationml.tags+xml"/>
  <Override PartName="/ppt/slides/tags/tag141.xml" ContentType="application/vnd.openxmlformats-officedocument.presentationml.tags+xml"/>
  <Override PartName="/ppt/slides/tags/tag142.xml" ContentType="application/vnd.openxmlformats-officedocument.presentationml.tags+xml"/>
  <Override PartName="/ppt/slides/tags/tag143.xml" ContentType="application/vnd.openxmlformats-officedocument.presentationml.tags+xml"/>
  <Override PartName="/ppt/slides/tags/tag144.xml" ContentType="application/vnd.openxmlformats-officedocument.presentationml.tags+xml"/>
  <Override PartName="/ppt/slides/tags/tag145.xml" ContentType="application/vnd.openxmlformats-officedocument.presentationml.tags+xml"/>
  <Override PartName="/ppt/slides/tags/tag146.xml" ContentType="application/vnd.openxmlformats-officedocument.presentationml.tags+xml"/>
  <Override PartName="/ppt/slides/tags/tag147.xml" ContentType="application/vnd.openxmlformats-officedocument.presentationml.tags+xml"/>
  <Override PartName="/ppt/slides/tags/tag148.xml" ContentType="application/vnd.openxmlformats-officedocument.presentationml.tags+xml"/>
  <Override PartName="/ppt/slides/tags/tag149.xml" ContentType="application/vnd.openxmlformats-officedocument.presentationml.tags+xml"/>
  <Override PartName="/ppt/slides/tags/tag150.xml" ContentType="application/vnd.openxmlformats-officedocument.presentationml.tags+xml"/>
  <Override PartName="/ppt/slides/tags/tag151.xml" ContentType="application/vnd.openxmlformats-officedocument.presentationml.tags+xml"/>
  <Override PartName="/ppt/slides/tags/tag152.xml" ContentType="application/vnd.openxmlformats-officedocument.presentationml.tags+xml"/>
  <Override PartName="/ppt/slides/tags/tag153.xml" ContentType="application/vnd.openxmlformats-officedocument.presentationml.tags+xml"/>
  <Override PartName="/ppt/slides/tags/tag154.xml" ContentType="application/vnd.openxmlformats-officedocument.presentationml.tags+xml"/>
  <Override PartName="/ppt/slides/tags/tag155.xml" ContentType="application/vnd.openxmlformats-officedocument.presentationml.tag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1c3160a95ea464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 type="screen16x9"/>
  <p:notesSz cx="6858000" cy="9144000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/>
      </p:grpSpPr>
    </p:spTree>
  </p:cSld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3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Layouts/slideMasters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Office">
      <a:fillStyleLst>
        <a:solidFill/>
        <a:gradFill rotWithShape="1"/>
        <a:gradFill rotWithShape="1"/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/>
      </a:bgFillStyleLst>
    </a:fmtScheme>
  </a:themeElements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tags" Target="/ppt/slides/tags/tag1.xml" Id="rId1" /><Relationship Type="http://schemas.openxmlformats.org/officeDocument/2006/relationships/slideLayout" Target="/ppt/slideLayouts/slideLayout1.xml" Id="rId2" /><Relationship Type="http://schemas.openxmlformats.org/officeDocument/2006/relationships/tags" Target="/ppt/slides/tags/tag2.xml" Id="rId10" /><Relationship Type="http://schemas.openxmlformats.org/officeDocument/2006/relationships/tags" Target="/ppt/slides/tags/tag3.xml" Id="rId11" /><Relationship Type="http://schemas.openxmlformats.org/officeDocument/2006/relationships/tags" Target="/ppt/slides/tags/tag4.xml" Id="rId12" /><Relationship Type="http://schemas.openxmlformats.org/officeDocument/2006/relationships/tags" Target="/ppt/slides/tags/tag5.xml" Id="rId13" /><Relationship Type="http://schemas.openxmlformats.org/officeDocument/2006/relationships/tags" Target="/ppt/slides/tags/tag6.xml" Id="rId14" /><Relationship Type="http://schemas.openxmlformats.org/officeDocument/2006/relationships/tags" Target="/ppt/slides/tags/tag7.xml" Id="rId15" /><Relationship Type="http://schemas.openxmlformats.org/officeDocument/2006/relationships/tags" Target="/ppt/slides/tags/tag8.xml" Id="rId16" /><Relationship Type="http://schemas.openxmlformats.org/officeDocument/2006/relationships/tags" Target="/ppt/slides/tags/tag9.xml" Id="rId17" /><Relationship Type="http://schemas.openxmlformats.org/officeDocument/2006/relationships/tags" Target="/ppt/slides/tags/tag10.xml" Id="rId18" /><Relationship Type="http://schemas.openxmlformats.org/officeDocument/2006/relationships/tags" Target="/ppt/slides/tags/tag11.xml" Id="rId19" /><Relationship Type="http://schemas.openxmlformats.org/officeDocument/2006/relationships/tags" Target="/ppt/slides/tags/tag12.xml" Id="rId20" /><Relationship Type="http://schemas.openxmlformats.org/officeDocument/2006/relationships/tags" Target="/ppt/slides/tags/tag13.xml" Id="rId21" /><Relationship Type="http://schemas.openxmlformats.org/officeDocument/2006/relationships/tags" Target="/ppt/slides/tags/tag14.xml" Id="rId22" /><Relationship Type="http://schemas.openxmlformats.org/officeDocument/2006/relationships/tags" Target="/ppt/slides/tags/tag15.xml" Id="rId23" /><Relationship Type="http://schemas.openxmlformats.org/officeDocument/2006/relationships/tags" Target="/ppt/slides/tags/tag16.xml" Id="rId24" /><Relationship Type="http://schemas.openxmlformats.org/officeDocument/2006/relationships/tags" Target="/ppt/slides/tags/tag17.xml" Id="rId25" /><Relationship Type="http://schemas.openxmlformats.org/officeDocument/2006/relationships/tags" Target="/ppt/slides/tags/tag18.xml" Id="rId26" /><Relationship Type="http://schemas.openxmlformats.org/officeDocument/2006/relationships/tags" Target="/ppt/slides/tags/tag19.xml" Id="rId27" /><Relationship Type="http://schemas.openxmlformats.org/officeDocument/2006/relationships/tags" Target="/ppt/slides/tags/tag20.xml" Id="rId28" /><Relationship Type="http://schemas.openxmlformats.org/officeDocument/2006/relationships/tags" Target="/ppt/slides/tags/tag21.xml" Id="rId29" /><Relationship Type="http://schemas.openxmlformats.org/officeDocument/2006/relationships/tags" Target="/ppt/slides/tags/tag22.xml" Id="rId30" /><Relationship Type="http://schemas.openxmlformats.org/officeDocument/2006/relationships/tags" Target="/ppt/slides/tags/tag23.xml" Id="rId31" /><Relationship Type="http://schemas.openxmlformats.org/officeDocument/2006/relationships/tags" Target="/ppt/slides/tags/tag24.xml" Id="rId32" /><Relationship Type="http://schemas.openxmlformats.org/officeDocument/2006/relationships/tags" Target="/ppt/slides/tags/tag25.xml" Id="rId33" /><Relationship Type="http://schemas.openxmlformats.org/officeDocument/2006/relationships/tags" Target="/ppt/slides/tags/tag26.xml" Id="rId34" /><Relationship Type="http://schemas.openxmlformats.org/officeDocument/2006/relationships/tags" Target="/ppt/slides/tags/tag27.xml" Id="rId35" /><Relationship Type="http://schemas.openxmlformats.org/officeDocument/2006/relationships/tags" Target="/ppt/slides/tags/tag28.xml" Id="rId36" /><Relationship Type="http://schemas.openxmlformats.org/officeDocument/2006/relationships/tags" Target="/ppt/slides/tags/tag29.xml" Id="rId37" /><Relationship Type="http://schemas.openxmlformats.org/officeDocument/2006/relationships/tags" Target="/ppt/slides/tags/tag30.xml" Id="rId38" /><Relationship Type="http://schemas.openxmlformats.org/officeDocument/2006/relationships/tags" Target="/ppt/slides/tags/tag31.xml" Id="rId39" /><Relationship Type="http://schemas.openxmlformats.org/officeDocument/2006/relationships/tags" Target="/ppt/slides/tags/tag32.xml" Id="rId40" /><Relationship Type="http://schemas.openxmlformats.org/officeDocument/2006/relationships/tags" Target="/ppt/slides/tags/tag33.xml" Id="rId41" /><Relationship Type="http://schemas.openxmlformats.org/officeDocument/2006/relationships/tags" Target="/ppt/slides/tags/tag34.xml" Id="rId42" /><Relationship Type="http://schemas.openxmlformats.org/officeDocument/2006/relationships/tags" Target="/ppt/slides/tags/tag35.xml" Id="rId43" /><Relationship Type="http://schemas.openxmlformats.org/officeDocument/2006/relationships/tags" Target="/ppt/slides/tags/tag36.xml" Id="rId44" /><Relationship Type="http://schemas.openxmlformats.org/officeDocument/2006/relationships/tags" Target="/ppt/slides/tags/tag37.xml" Id="rId45" /><Relationship Type="http://schemas.openxmlformats.org/officeDocument/2006/relationships/tags" Target="/ppt/slides/tags/tag38.xml" Id="rId46" /><Relationship Type="http://schemas.openxmlformats.org/officeDocument/2006/relationships/tags" Target="/ppt/slides/tags/tag39.xml" Id="rId47" /><Relationship Type="http://schemas.openxmlformats.org/officeDocument/2006/relationships/tags" Target="/ppt/slides/tags/tag40.xml" Id="rId48" /><Relationship Type="http://schemas.openxmlformats.org/officeDocument/2006/relationships/tags" Target="/ppt/slides/tags/tag41.xml" Id="rId49" /><Relationship Type="http://schemas.openxmlformats.org/officeDocument/2006/relationships/tags" Target="/ppt/slides/tags/tag42.xml" Id="rId50" /><Relationship Type="http://schemas.openxmlformats.org/officeDocument/2006/relationships/tags" Target="/ppt/slides/tags/tag43.xml" Id="rId51" /><Relationship Type="http://schemas.openxmlformats.org/officeDocument/2006/relationships/tags" Target="/ppt/slides/tags/tag44.xml" Id="rId52" /><Relationship Type="http://schemas.openxmlformats.org/officeDocument/2006/relationships/tags" Target="/ppt/slides/tags/tag45.xml" Id="rId53" /><Relationship Type="http://schemas.openxmlformats.org/officeDocument/2006/relationships/tags" Target="/ppt/slides/tags/tag46.xml" Id="rId54" /><Relationship Type="http://schemas.openxmlformats.org/officeDocument/2006/relationships/tags" Target="/ppt/slides/tags/tag47.xml" Id="rId55" /><Relationship Type="http://schemas.openxmlformats.org/officeDocument/2006/relationships/tags" Target="/ppt/slides/tags/tag48.xml" Id="rId56" /><Relationship Type="http://schemas.openxmlformats.org/officeDocument/2006/relationships/tags" Target="/ppt/slides/tags/tag49.xml" Id="rId57" /><Relationship Type="http://schemas.openxmlformats.org/officeDocument/2006/relationships/tags" Target="/ppt/slides/tags/tag50.xml" Id="rId58" /><Relationship Type="http://schemas.openxmlformats.org/officeDocument/2006/relationships/tags" Target="/ppt/slides/tags/tag51.xml" Id="rId59" /><Relationship Type="http://schemas.openxmlformats.org/officeDocument/2006/relationships/tags" Target="/ppt/slides/tags/tag52.xml" Id="rId60" /><Relationship Type="http://schemas.openxmlformats.org/officeDocument/2006/relationships/tags" Target="/ppt/slides/tags/tag53.xml" Id="rId61" /><Relationship Type="http://schemas.openxmlformats.org/officeDocument/2006/relationships/tags" Target="/ppt/slides/tags/tag54.xml" Id="rId62" /><Relationship Type="http://schemas.openxmlformats.org/officeDocument/2006/relationships/tags" Target="/ppt/slides/tags/tag55.xml" Id="rId63" /><Relationship Type="http://schemas.openxmlformats.org/officeDocument/2006/relationships/tags" Target="/ppt/slides/tags/tag56.xml" Id="rId64" /><Relationship Type="http://schemas.openxmlformats.org/officeDocument/2006/relationships/tags" Target="/ppt/slides/tags/tag57.xml" Id="rId65" /><Relationship Type="http://schemas.openxmlformats.org/officeDocument/2006/relationships/tags" Target="/ppt/slides/tags/tag58.xml" Id="rId66" /><Relationship Type="http://schemas.openxmlformats.org/officeDocument/2006/relationships/tags" Target="/ppt/slides/tags/tag59.xml" Id="rId67" /><Relationship Type="http://schemas.openxmlformats.org/officeDocument/2006/relationships/tags" Target="/ppt/slides/tags/tag60.xml" Id="rId68" /><Relationship Type="http://schemas.openxmlformats.org/officeDocument/2006/relationships/tags" Target="/ppt/slides/tags/tag61.xml" Id="rId69" /><Relationship Type="http://schemas.openxmlformats.org/officeDocument/2006/relationships/tags" Target="/ppt/slides/tags/tag62.xml" Id="rId70" /><Relationship Type="http://schemas.openxmlformats.org/officeDocument/2006/relationships/tags" Target="/ppt/slides/tags/tag63.xml" Id="rId71" /><Relationship Type="http://schemas.openxmlformats.org/officeDocument/2006/relationships/tags" Target="/ppt/slides/tags/tag64.xml" Id="rId72" /><Relationship Type="http://schemas.openxmlformats.org/officeDocument/2006/relationships/tags" Target="/ppt/slides/tags/tag65.xml" Id="rId73" /><Relationship Type="http://schemas.openxmlformats.org/officeDocument/2006/relationships/tags" Target="/ppt/slides/tags/tag66.xml" Id="rId74" /><Relationship Type="http://schemas.openxmlformats.org/officeDocument/2006/relationships/tags" Target="/ppt/slides/tags/tag67.xml" Id="rId75" /><Relationship Type="http://schemas.openxmlformats.org/officeDocument/2006/relationships/tags" Target="/ppt/slides/tags/tag68.xml" Id="rId76" /><Relationship Type="http://schemas.openxmlformats.org/officeDocument/2006/relationships/tags" Target="/ppt/slides/tags/tag69.xml" Id="rId77" /><Relationship Type="http://schemas.openxmlformats.org/officeDocument/2006/relationships/tags" Target="/ppt/slides/tags/tag70.xml" Id="rId78" /><Relationship Type="http://schemas.openxmlformats.org/officeDocument/2006/relationships/tags" Target="/ppt/slides/tags/tag71.xml" Id="rId79" /><Relationship Type="http://schemas.openxmlformats.org/officeDocument/2006/relationships/tags" Target="/ppt/slides/tags/tag72.xml" Id="rId80" /><Relationship Type="http://schemas.openxmlformats.org/officeDocument/2006/relationships/tags" Target="/ppt/slides/tags/tag73.xml" Id="rId81" /><Relationship Type="http://schemas.openxmlformats.org/officeDocument/2006/relationships/tags" Target="/ppt/slides/tags/tag74.xml" Id="rId82" /><Relationship Type="http://schemas.openxmlformats.org/officeDocument/2006/relationships/tags" Target="/ppt/slides/tags/tag75.xml" Id="rId83" /><Relationship Type="http://schemas.openxmlformats.org/officeDocument/2006/relationships/tags" Target="/ppt/slides/tags/tag76.xml" Id="rId84" /><Relationship Type="http://schemas.openxmlformats.org/officeDocument/2006/relationships/tags" Target="/ppt/slides/tags/tag77.xml" Id="rId85" /><Relationship Type="http://schemas.openxmlformats.org/officeDocument/2006/relationships/tags" Target="/ppt/slides/tags/tag78.xml" Id="rId86" /><Relationship Type="http://schemas.openxmlformats.org/officeDocument/2006/relationships/tags" Target="/ppt/slides/tags/tag79.xml" Id="rId87" /><Relationship Type="http://schemas.openxmlformats.org/officeDocument/2006/relationships/tags" Target="/ppt/slides/tags/tag80.xml" Id="rId88" /><Relationship Type="http://schemas.openxmlformats.org/officeDocument/2006/relationships/tags" Target="/ppt/slides/tags/tag81.xml" Id="rId89" /><Relationship Type="http://schemas.openxmlformats.org/officeDocument/2006/relationships/tags" Target="/ppt/slides/tags/tag82.xml" Id="rId90" /><Relationship Type="http://schemas.openxmlformats.org/officeDocument/2006/relationships/tags" Target="/ppt/slides/tags/tag83.xml" Id="rId91" /><Relationship Type="http://schemas.openxmlformats.org/officeDocument/2006/relationships/tags" Target="/ppt/slides/tags/tag84.xml" Id="rId92" /><Relationship Type="http://schemas.openxmlformats.org/officeDocument/2006/relationships/tags" Target="/ppt/slides/tags/tag85.xml" Id="rId93" /><Relationship Type="http://schemas.openxmlformats.org/officeDocument/2006/relationships/tags" Target="/ppt/slides/tags/tag86.xml" Id="rId94" /><Relationship Type="http://schemas.openxmlformats.org/officeDocument/2006/relationships/tags" Target="/ppt/slides/tags/tag87.xml" Id="rId95" /><Relationship Type="http://schemas.openxmlformats.org/officeDocument/2006/relationships/tags" Target="/ppt/slides/tags/tag88.xml" Id="rId96" /><Relationship Type="http://schemas.openxmlformats.org/officeDocument/2006/relationships/tags" Target="/ppt/slides/tags/tag89.xml" Id="rId97" /><Relationship Type="http://schemas.openxmlformats.org/officeDocument/2006/relationships/tags" Target="/ppt/slides/tags/tag90.xml" Id="rId98" /><Relationship Type="http://schemas.openxmlformats.org/officeDocument/2006/relationships/tags" Target="/ppt/slides/tags/tag91.xml" Id="rId99" /><Relationship Type="http://schemas.openxmlformats.org/officeDocument/2006/relationships/tags" Target="/ppt/slides/tags/tag92.xml" Id="rId100" /><Relationship Type="http://schemas.openxmlformats.org/officeDocument/2006/relationships/tags" Target="/ppt/slides/tags/tag93.xml" Id="rId101" /><Relationship Type="http://schemas.openxmlformats.org/officeDocument/2006/relationships/tags" Target="/ppt/slides/tags/tag94.xml" Id="rId102" /><Relationship Type="http://schemas.openxmlformats.org/officeDocument/2006/relationships/tags" Target="/ppt/slides/tags/tag95.xml" Id="rId103" /><Relationship Type="http://schemas.openxmlformats.org/officeDocument/2006/relationships/tags" Target="/ppt/slides/tags/tag96.xml" Id="rId104" /><Relationship Type="http://schemas.openxmlformats.org/officeDocument/2006/relationships/tags" Target="/ppt/slides/tags/tag97.xml" Id="rId105" /><Relationship Type="http://schemas.openxmlformats.org/officeDocument/2006/relationships/tags" Target="/ppt/slides/tags/tag98.xml" Id="rId106" /><Relationship Type="http://schemas.openxmlformats.org/officeDocument/2006/relationships/tags" Target="/ppt/slides/tags/tag99.xml" Id="rId107" /><Relationship Type="http://schemas.openxmlformats.org/officeDocument/2006/relationships/tags" Target="/ppt/slides/tags/tag100.xml" Id="rId108" /><Relationship Type="http://schemas.openxmlformats.org/officeDocument/2006/relationships/tags" Target="/ppt/slides/tags/tag101.xml" Id="rId109" /><Relationship Type="http://schemas.openxmlformats.org/officeDocument/2006/relationships/tags" Target="/ppt/slides/tags/tag102.xml" Id="rId110" /><Relationship Type="http://schemas.openxmlformats.org/officeDocument/2006/relationships/tags" Target="/ppt/slides/tags/tag103.xml" Id="rId111" /><Relationship Type="http://schemas.openxmlformats.org/officeDocument/2006/relationships/tags" Target="/ppt/slides/tags/tag104.xml" Id="rId112" /><Relationship Type="http://schemas.openxmlformats.org/officeDocument/2006/relationships/tags" Target="/ppt/slides/tags/tag105.xml" Id="rId113" /><Relationship Type="http://schemas.openxmlformats.org/officeDocument/2006/relationships/tags" Target="/ppt/slides/tags/tag106.xml" Id="rId114" /><Relationship Type="http://schemas.openxmlformats.org/officeDocument/2006/relationships/tags" Target="/ppt/slides/tags/tag107.xml" Id="rId115" /><Relationship Type="http://schemas.openxmlformats.org/officeDocument/2006/relationships/tags" Target="/ppt/slides/tags/tag108.xml" Id="rId116" /><Relationship Type="http://schemas.openxmlformats.org/officeDocument/2006/relationships/tags" Target="/ppt/slides/tags/tag109.xml" Id="rId117" /><Relationship Type="http://schemas.openxmlformats.org/officeDocument/2006/relationships/tags" Target="/ppt/slides/tags/tag110.xml" Id="rId118" /><Relationship Type="http://schemas.openxmlformats.org/officeDocument/2006/relationships/tags" Target="/ppt/slides/tags/tag111.xml" Id="rId119" /><Relationship Type="http://schemas.openxmlformats.org/officeDocument/2006/relationships/tags" Target="/ppt/slides/tags/tag112.xml" Id="rId120" /><Relationship Type="http://schemas.openxmlformats.org/officeDocument/2006/relationships/tags" Target="/ppt/slides/tags/tag113.xml" Id="rId121" /><Relationship Type="http://schemas.openxmlformats.org/officeDocument/2006/relationships/tags" Target="/ppt/slides/tags/tag114.xml" Id="rId122" /><Relationship Type="http://schemas.openxmlformats.org/officeDocument/2006/relationships/tags" Target="/ppt/slides/tags/tag115.xml" Id="rId123" /><Relationship Type="http://schemas.openxmlformats.org/officeDocument/2006/relationships/tags" Target="/ppt/slides/tags/tag116.xml" Id="rId124" /><Relationship Type="http://schemas.openxmlformats.org/officeDocument/2006/relationships/tags" Target="/ppt/slides/tags/tag117.xml" Id="rId125" /><Relationship Type="http://schemas.openxmlformats.org/officeDocument/2006/relationships/tags" Target="/ppt/slides/tags/tag118.xml" Id="rId126" /><Relationship Type="http://schemas.openxmlformats.org/officeDocument/2006/relationships/tags" Target="/ppt/slides/tags/tag119.xml" Id="rId127" /><Relationship Type="http://schemas.openxmlformats.org/officeDocument/2006/relationships/tags" Target="/ppt/slides/tags/tag120.xml" Id="rId128" /><Relationship Type="http://schemas.openxmlformats.org/officeDocument/2006/relationships/tags" Target="/ppt/slides/tags/tag121.xml" Id="rId129" /><Relationship Type="http://schemas.openxmlformats.org/officeDocument/2006/relationships/tags" Target="/ppt/slides/tags/tag122.xml" Id="rId130" /><Relationship Type="http://schemas.openxmlformats.org/officeDocument/2006/relationships/tags" Target="/ppt/slides/tags/tag123.xml" Id="rId131" /><Relationship Type="http://schemas.openxmlformats.org/officeDocument/2006/relationships/tags" Target="/ppt/slides/tags/tag124.xml" Id="rId132" /><Relationship Type="http://schemas.openxmlformats.org/officeDocument/2006/relationships/tags" Target="/ppt/slides/tags/tag125.xml" Id="rId133" /><Relationship Type="http://schemas.openxmlformats.org/officeDocument/2006/relationships/tags" Target="/ppt/slides/tags/tag126.xml" Id="rId134" /><Relationship Type="http://schemas.openxmlformats.org/officeDocument/2006/relationships/tags" Target="/ppt/slides/tags/tag127.xml" Id="rId135" /><Relationship Type="http://schemas.openxmlformats.org/officeDocument/2006/relationships/tags" Target="/ppt/slides/tags/tag128.xml" Id="rId136" /><Relationship Type="http://schemas.openxmlformats.org/officeDocument/2006/relationships/tags" Target="/ppt/slides/tags/tag129.xml" Id="rId137" /><Relationship Type="http://schemas.openxmlformats.org/officeDocument/2006/relationships/tags" Target="/ppt/slides/tags/tag130.xml" Id="rId138" /><Relationship Type="http://schemas.openxmlformats.org/officeDocument/2006/relationships/tags" Target="/ppt/slides/tags/tag131.xml" Id="rId139" /><Relationship Type="http://schemas.openxmlformats.org/officeDocument/2006/relationships/tags" Target="/ppt/slides/tags/tag132.xml" Id="rId140" /><Relationship Type="http://schemas.openxmlformats.org/officeDocument/2006/relationships/tags" Target="/ppt/slides/tags/tag133.xml" Id="rId141" /><Relationship Type="http://schemas.openxmlformats.org/officeDocument/2006/relationships/tags" Target="/ppt/slides/tags/tag134.xml" Id="rId142" /><Relationship Type="http://schemas.openxmlformats.org/officeDocument/2006/relationships/tags" Target="/ppt/slides/tags/tag135.xml" Id="rId143" /><Relationship Type="http://schemas.openxmlformats.org/officeDocument/2006/relationships/tags" Target="/ppt/slides/tags/tag136.xml" Id="rId144" /><Relationship Type="http://schemas.openxmlformats.org/officeDocument/2006/relationships/tags" Target="/ppt/slides/tags/tag137.xml" Id="rId145" /><Relationship Type="http://schemas.openxmlformats.org/officeDocument/2006/relationships/tags" Target="/ppt/slides/tags/tag138.xml" Id="rId146" /><Relationship Type="http://schemas.openxmlformats.org/officeDocument/2006/relationships/tags" Target="/ppt/slides/tags/tag139.xml" Id="rId147" /><Relationship Type="http://schemas.openxmlformats.org/officeDocument/2006/relationships/tags" Target="/ppt/slides/tags/tag140.xml" Id="rId148" /><Relationship Type="http://schemas.openxmlformats.org/officeDocument/2006/relationships/tags" Target="/ppt/slides/tags/tag141.xml" Id="rId149" /><Relationship Type="http://schemas.openxmlformats.org/officeDocument/2006/relationships/tags" Target="/ppt/slides/tags/tag142.xml" Id="rId150" /><Relationship Type="http://schemas.openxmlformats.org/officeDocument/2006/relationships/tags" Target="/ppt/slides/tags/tag143.xml" Id="rId151" /><Relationship Type="http://schemas.openxmlformats.org/officeDocument/2006/relationships/tags" Target="/ppt/slides/tags/tag144.xml" Id="rId152" /><Relationship Type="http://schemas.openxmlformats.org/officeDocument/2006/relationships/tags" Target="/ppt/slides/tags/tag145.xml" Id="rId153" /><Relationship Type="http://schemas.openxmlformats.org/officeDocument/2006/relationships/tags" Target="/ppt/slides/tags/tag146.xml" Id="rId154" /><Relationship Type="http://schemas.openxmlformats.org/officeDocument/2006/relationships/tags" Target="/ppt/slides/tags/tag147.xml" Id="rId155" /><Relationship Type="http://schemas.openxmlformats.org/officeDocument/2006/relationships/tags" Target="/ppt/slides/tags/tag148.xml" Id="rId156" /><Relationship Type="http://schemas.openxmlformats.org/officeDocument/2006/relationships/tags" Target="/ppt/slides/tags/tag149.xml" Id="rId157" /><Relationship Type="http://schemas.openxmlformats.org/officeDocument/2006/relationships/tags" Target="/ppt/slides/tags/tag150.xml" Id="rId158" /><Relationship Type="http://schemas.openxmlformats.org/officeDocument/2006/relationships/tags" Target="/ppt/slides/tags/tag151.xml" Id="rId159" /><Relationship Type="http://schemas.openxmlformats.org/officeDocument/2006/relationships/tags" Target="/ppt/slides/tags/tag152.xml" Id="rId160" /><Relationship Type="http://schemas.openxmlformats.org/officeDocument/2006/relationships/tags" Target="/ppt/slides/tags/tag153.xml" Id="rId161" /><Relationship Type="http://schemas.openxmlformats.org/officeDocument/2006/relationships/tags" Target="/ppt/slides/tags/tag154.xml" Id="rId162" /><Relationship Type="http://schemas.openxmlformats.org/officeDocument/2006/relationships/tags" Target="/ppt/slides/tags/tag155.xml" Id="rId163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OTLSHAPE_TB_00000000000000000000000000000000_LeftEndCaps" hidden="0"/>
          <p:cNvSpPr/>
          <p:nvPr>
            <p:custDataLst>
              <p:tags r:id="rId10"/>
            </p:custDataLst>
          </p:nvPr>
        </p:nvSpPr>
        <p:spPr>
          <a:xfrm>
            <a:off x="317500" y="1333500"/>
            <a:ext cx="368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FF4500">
                    <a:alpha val="100000"/>
                  </a:srgbClr>
                </a:solidFill>
                <a:latin typeface="Arial" panose="02040604050505020304" pitchFamily="18" charset="0"/>
              </a:rPr>
              <a:t>2019</a:t>
            </a:r>
          </a:p>
        </p:txBody>
      </p:sp>
      <p:sp>
        <p:nvSpPr>
          <p:cNvPr id="11" name="OTLSHAPE_TB_00000000000000000000000000000000_RightEndCaps" hidden="0"/>
          <p:cNvSpPr/>
          <p:nvPr>
            <p:custDataLst>
              <p:tags r:id="rId11"/>
            </p:custDataLst>
          </p:nvPr>
        </p:nvSpPr>
        <p:spPr>
          <a:xfrm>
            <a:off x="11506200" y="1333500"/>
            <a:ext cx="36830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b="1" i="0" u="none">
                <a:solidFill>
                  <a:srgbClr val="FF4500">
                    <a:alpha val="100000"/>
                  </a:srgbClr>
                </a:solidFill>
                <a:latin typeface="Arial" panose="02040604050505020304" pitchFamily="18" charset="0"/>
              </a:rPr>
              <a:t>2019</a:t>
            </a:r>
          </a:p>
        </p:txBody>
      </p:sp>
      <p:sp>
        <p:nvSpPr>
          <p:cNvPr id="12" name="OTLSHAPE_TB_00000000000000000000000000000000_ScaleContainer" hidden="0"/>
          <p:cNvSpPr/>
          <p:nvPr>
            <p:custDataLst>
              <p:tags r:id="rId12"/>
            </p:custDataLst>
          </p:nvPr>
        </p:nvSpPr>
        <p:spPr>
          <a:xfrm>
            <a:off x="838200" y="1231900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05046">
              <a:alpha val="100000"/>
            </a:srgbClr>
          </a:solidFill>
        </p:spPr>
      </p:sp>
      <p:sp>
        <p:nvSpPr>
          <p:cNvPr id="13" name="OTLSHAPE_TB_00000000000000000000000000000000_ElapsedTime" hidden="0"/>
          <p:cNvSpPr/>
          <p:nvPr>
            <p:custDataLst>
              <p:tags r:id="rId13"/>
            </p:custDataLst>
          </p:nvPr>
        </p:nvSpPr>
        <p:spPr>
          <a:xfrm>
            <a:off x="838200" y="1231900"/>
            <a:ext cx="25146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FFFF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14"/>
            </p:custDataLst>
          </p:nvPr>
        </p:nvSpPr>
        <p:spPr>
          <a:xfrm flipV="0">
            <a:off x="3289300" y="1612900"/>
            <a:ext cx="114300" cy="127000"/>
          </a:xfrm>
          <a:prstGeom prst="triangle">
            <a:avLst/>
          </a:prstGeom>
          <a:solidFill>
            <a:srgbClr val="000000">
              <a:alpha val="100000"/>
            </a:srgbClr>
          </a:solidFill>
        </p:spPr>
      </p:sp>
      <p:sp>
        <p:nvSpPr>
          <p:cNvPr id="15" name="OTLSHAPE_TB_00000000000000000000000000000000_TodayMarkerText" hidden="1"/>
          <p:cNvSpPr/>
          <p:nvPr>
            <p:custDataLst>
              <p:tags r:id="rId15"/>
            </p:custDataLst>
          </p:nvPr>
        </p:nvSpPr>
        <p:spPr>
          <a:xfrm>
            <a:off x="3352800" y="17399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 hidden="0"/>
          <p:cNvSpPr/>
          <p:nvPr>
            <p:custDataLst>
              <p:tags r:id="rId16"/>
            </p:custDataLst>
          </p:nvPr>
        </p:nvSpPr>
        <p:spPr>
          <a:xfrm>
            <a:off x="901700" y="1346200"/>
            <a:ext cx="241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Q1</a:t>
            </a:r>
          </a:p>
        </p:txBody>
      </p:sp>
      <p:cxnSp>
        <p:nvCxnSpPr>
          <p:cNvPr id="17" name="OTLSHAPE_TB_00000000000000000000000000000000_Separator1" hidden="0"/>
          <p:cNvCxnSpPr/>
          <p:nvPr>
            <p:custDataLst>
              <p:tags r:id="rId17"/>
            </p:custDataLst>
          </p:nvPr>
        </p:nvCxnSpPr>
        <p:spPr>
          <a:xfrm>
            <a:off x="6070600" y="13208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" name="OTLSHAPE_TB_00000000000000000000000000000000_TimescaleInterval2" hidden="0"/>
          <p:cNvSpPr/>
          <p:nvPr>
            <p:custDataLst>
              <p:tags r:id="rId18"/>
            </p:custDataLst>
          </p:nvPr>
        </p:nvSpPr>
        <p:spPr>
          <a:xfrm>
            <a:off x="6134100" y="1346200"/>
            <a:ext cx="241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Q2</a:t>
            </a:r>
          </a:p>
        </p:txBody>
      </p:sp>
      <p:cxnSp>
        <p:nvCxnSpPr>
          <p:cNvPr id="19" name="OTLSHAPE_T_30568b4cba1a4098a9c60c9156c82380_LeftVerticalConnector1" hidden="0"/>
          <p:cNvCxnSpPr/>
          <p:nvPr>
            <p:custDataLst>
              <p:tags r:id="rId19"/>
            </p:custDataLst>
          </p:nvPr>
        </p:nvCxnSpPr>
        <p:spPr>
          <a:xfrm>
            <a:off x="3213100" y="1612900"/>
            <a:ext cx="0" cy="3810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" name="OTLSHAPE_T_30568b4cba1a4098a9c60c9156c82380_RightVerticalConnector1" hidden="0"/>
          <p:cNvCxnSpPr/>
          <p:nvPr>
            <p:custDataLst>
              <p:tags r:id="rId20"/>
            </p:custDataLst>
          </p:nvPr>
        </p:nvCxnSpPr>
        <p:spPr>
          <a:xfrm>
            <a:off x="3390900" y="1612900"/>
            <a:ext cx="0" cy="3810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" name="OTLSHAPE_T_76d55ffb7bc440e5902ae6c093e497df_LeftVerticalConnector1" hidden="0"/>
          <p:cNvCxnSpPr/>
          <p:nvPr>
            <p:custDataLst>
              <p:tags r:id="rId21"/>
            </p:custDataLst>
          </p:nvPr>
        </p:nvCxnSpPr>
        <p:spPr>
          <a:xfrm>
            <a:off x="3340100" y="1612900"/>
            <a:ext cx="0" cy="203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" name="OTLSHAPE_T_76d55ffb7bc440e5902ae6c093e497df_LeftVerticalConnector4" hidden="0"/>
          <p:cNvCxnSpPr/>
          <p:nvPr>
            <p:custDataLst>
              <p:tags r:id="rId22"/>
            </p:custDataLst>
          </p:nvPr>
        </p:nvCxnSpPr>
        <p:spPr>
          <a:xfrm>
            <a:off x="3340100" y="2197100"/>
            <a:ext cx="0" cy="2413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" name="OTLSHAPE_T_76d55ffb7bc440e5902ae6c093e497df_RightVerticalConnector1" hidden="0"/>
          <p:cNvCxnSpPr/>
          <p:nvPr>
            <p:custDataLst>
              <p:tags r:id="rId23"/>
            </p:custDataLst>
          </p:nvPr>
        </p:nvCxnSpPr>
        <p:spPr>
          <a:xfrm>
            <a:off x="3797300" y="1612900"/>
            <a:ext cx="0" cy="3175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" name="OTLSHAPE_T_76d55ffb7bc440e5902ae6c093e497df_RightVerticalConnector2" hidden="0"/>
          <p:cNvCxnSpPr/>
          <p:nvPr>
            <p:custDataLst>
              <p:tags r:id="rId24"/>
            </p:custDataLst>
          </p:nvPr>
        </p:nvCxnSpPr>
        <p:spPr>
          <a:xfrm>
            <a:off x="3797300" y="2197100"/>
            <a:ext cx="0" cy="2413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" name="OTLSHAPE_T_a8297f22f0fe414e9d596946fd84729a_LeftVerticalConnector1" hidden="0"/>
          <p:cNvCxnSpPr/>
          <p:nvPr>
            <p:custDataLst>
              <p:tags r:id="rId25"/>
            </p:custDataLst>
          </p:nvPr>
        </p:nvCxnSpPr>
        <p:spPr>
          <a:xfrm>
            <a:off x="4559300" y="1612900"/>
            <a:ext cx="0" cy="457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" name="OTLSHAPE_T_a8297f22f0fe414e9d596946fd84729a_LeftVerticalConnector2" hidden="0"/>
          <p:cNvCxnSpPr/>
          <p:nvPr>
            <p:custDataLst>
              <p:tags r:id="rId26"/>
            </p:custDataLst>
          </p:nvPr>
        </p:nvCxnSpPr>
        <p:spPr>
          <a:xfrm>
            <a:off x="4559300" y="2197100"/>
            <a:ext cx="0" cy="8890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7" name="OTLSHAPE_T_a8297f22f0fe414e9d596946fd84729a_RightVerticalConnector1" hidden="0"/>
          <p:cNvCxnSpPr/>
          <p:nvPr>
            <p:custDataLst>
              <p:tags r:id="rId27"/>
            </p:custDataLst>
          </p:nvPr>
        </p:nvCxnSpPr>
        <p:spPr>
          <a:xfrm>
            <a:off x="5016500" y="1612900"/>
            <a:ext cx="0" cy="1473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8" name="OTLSHAPE_T_65aacb8f0e3a4a23b6ffbad5970a5378_LeftVerticalConnector1" hidden="0"/>
          <p:cNvCxnSpPr/>
          <p:nvPr>
            <p:custDataLst>
              <p:tags r:id="rId28"/>
            </p:custDataLst>
          </p:nvPr>
        </p:nvCxnSpPr>
        <p:spPr>
          <a:xfrm>
            <a:off x="3746500" y="1612900"/>
            <a:ext cx="0" cy="3175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9" name="OTLSHAPE_T_65aacb8f0e3a4a23b6ffbad5970a5378_LeftVerticalConnector2" hidden="0"/>
          <p:cNvCxnSpPr/>
          <p:nvPr>
            <p:custDataLst>
              <p:tags r:id="rId29"/>
            </p:custDataLst>
          </p:nvPr>
        </p:nvCxnSpPr>
        <p:spPr>
          <a:xfrm>
            <a:off x="3746500" y="2197100"/>
            <a:ext cx="0" cy="2413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" name="OTLSHAPE_T_65aacb8f0e3a4a23b6ffbad5970a5378_LeftVerticalConnector3" hidden="0"/>
          <p:cNvCxnSpPr/>
          <p:nvPr>
            <p:custDataLst>
              <p:tags r:id="rId30"/>
            </p:custDataLst>
          </p:nvPr>
        </p:nvCxnSpPr>
        <p:spPr>
          <a:xfrm>
            <a:off x="3746500" y="2857500"/>
            <a:ext cx="0" cy="10160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1" name="OTLSHAPE_T_65aacb8f0e3a4a23b6ffbad5970a5378_RightVerticalConnector1" hidden="0"/>
          <p:cNvCxnSpPr/>
          <p:nvPr>
            <p:custDataLst>
              <p:tags r:id="rId31"/>
            </p:custDataLst>
          </p:nvPr>
        </p:nvCxnSpPr>
        <p:spPr>
          <a:xfrm>
            <a:off x="4203700" y="1612900"/>
            <a:ext cx="0" cy="457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2" name="OTLSHAPE_T_65aacb8f0e3a4a23b6ffbad5970a5378_RightVerticalConnector2" hidden="0"/>
          <p:cNvCxnSpPr/>
          <p:nvPr>
            <p:custDataLst>
              <p:tags r:id="rId32"/>
            </p:custDataLst>
          </p:nvPr>
        </p:nvCxnSpPr>
        <p:spPr>
          <a:xfrm>
            <a:off x="4203700" y="2197100"/>
            <a:ext cx="0" cy="3175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3" name="OTLSHAPE_T_65aacb8f0e3a4a23b6ffbad5970a5378_RightVerticalConnector3" hidden="0"/>
          <p:cNvCxnSpPr/>
          <p:nvPr>
            <p:custDataLst>
              <p:tags r:id="rId33"/>
            </p:custDataLst>
          </p:nvPr>
        </p:nvCxnSpPr>
        <p:spPr>
          <a:xfrm>
            <a:off x="4203700" y="2641600"/>
            <a:ext cx="0" cy="5080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4" name="OTLSHAPE_T_65aacb8f0e3a4a23b6ffbad5970a5378_RightVerticalConnector4" hidden="0"/>
          <p:cNvCxnSpPr/>
          <p:nvPr>
            <p:custDataLst>
              <p:tags r:id="rId34"/>
            </p:custDataLst>
          </p:nvPr>
        </p:nvCxnSpPr>
        <p:spPr>
          <a:xfrm>
            <a:off x="4203700" y="3289300"/>
            <a:ext cx="0" cy="5715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5" name="OTLSHAPE_T_26c6a50d79a548258aa3578c0ff1f4de_LeftVerticalConnector1" hidden="0"/>
          <p:cNvCxnSpPr/>
          <p:nvPr>
            <p:custDataLst>
              <p:tags r:id="rId35"/>
            </p:custDataLst>
          </p:nvPr>
        </p:nvCxnSpPr>
        <p:spPr>
          <a:xfrm>
            <a:off x="4152900" y="1612900"/>
            <a:ext cx="0" cy="457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6" name="OTLSHAPE_T_26c6a50d79a548258aa3578c0ff1f4de_LeftVerticalConnector2" hidden="0"/>
          <p:cNvCxnSpPr/>
          <p:nvPr>
            <p:custDataLst>
              <p:tags r:id="rId36"/>
            </p:custDataLst>
          </p:nvPr>
        </p:nvCxnSpPr>
        <p:spPr>
          <a:xfrm>
            <a:off x="4152900" y="2197100"/>
            <a:ext cx="0" cy="3175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7" name="OTLSHAPE_T_26c6a50d79a548258aa3578c0ff1f4de_LeftVerticalConnector3" hidden="0"/>
          <p:cNvCxnSpPr/>
          <p:nvPr>
            <p:custDataLst>
              <p:tags r:id="rId37"/>
            </p:custDataLst>
          </p:nvPr>
        </p:nvCxnSpPr>
        <p:spPr>
          <a:xfrm>
            <a:off x="4152900" y="26416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" name="OTLSHAPE_T_26c6a50d79a548258aa3578c0ff1f4de_LeftVerticalConnector4" hidden="0"/>
          <p:cNvCxnSpPr/>
          <p:nvPr>
            <p:custDataLst>
              <p:tags r:id="rId38"/>
            </p:custDataLst>
          </p:nvPr>
        </p:nvCxnSpPr>
        <p:spPr>
          <a:xfrm>
            <a:off x="4152900" y="2857500"/>
            <a:ext cx="0" cy="3048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" name="OTLSHAPE_T_26c6a50d79a548258aa3578c0ff1f4de_LeftVerticalConnector5" hidden="0"/>
          <p:cNvCxnSpPr/>
          <p:nvPr>
            <p:custDataLst>
              <p:tags r:id="rId39"/>
            </p:custDataLst>
          </p:nvPr>
        </p:nvCxnSpPr>
        <p:spPr>
          <a:xfrm>
            <a:off x="4152900" y="3289300"/>
            <a:ext cx="0" cy="4318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0" name="OTLSHAPE_T_26c6a50d79a548258aa3578c0ff1f4de_LeftVerticalConnector7" hidden="0"/>
          <p:cNvCxnSpPr/>
          <p:nvPr>
            <p:custDataLst>
              <p:tags r:id="rId40"/>
            </p:custDataLst>
          </p:nvPr>
        </p:nvCxnSpPr>
        <p:spPr>
          <a:xfrm>
            <a:off x="4152900" y="4140200"/>
            <a:ext cx="0" cy="2286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" name="OTLSHAPE_T_26c6a50d79a548258aa3578c0ff1f4de_RightVerticalConnector1" hidden="0"/>
          <p:cNvCxnSpPr/>
          <p:nvPr>
            <p:custDataLst>
              <p:tags r:id="rId41"/>
            </p:custDataLst>
          </p:nvPr>
        </p:nvCxnSpPr>
        <p:spPr>
          <a:xfrm>
            <a:off x="4610100" y="1612900"/>
            <a:ext cx="0" cy="457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OTLSHAPE_T_26c6a50d79a548258aa3578c0ff1f4de_RightVerticalConnector2" hidden="0"/>
          <p:cNvCxnSpPr/>
          <p:nvPr>
            <p:custDataLst>
              <p:tags r:id="rId42"/>
            </p:custDataLst>
          </p:nvPr>
        </p:nvCxnSpPr>
        <p:spPr>
          <a:xfrm>
            <a:off x="4610100" y="2197100"/>
            <a:ext cx="0" cy="7747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3" name="OTLSHAPE_T_26c6a50d79a548258aa3578c0ff1f4de_RightVerticalConnector5" hidden="0"/>
          <p:cNvCxnSpPr/>
          <p:nvPr>
            <p:custDataLst>
              <p:tags r:id="rId43"/>
            </p:custDataLst>
          </p:nvPr>
        </p:nvCxnSpPr>
        <p:spPr>
          <a:xfrm>
            <a:off x="4610100" y="3492500"/>
            <a:ext cx="0" cy="3048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4" name="OTLSHAPE_T_26c6a50d79a548258aa3578c0ff1f4de_RightVerticalConnector6" hidden="0"/>
          <p:cNvCxnSpPr/>
          <p:nvPr>
            <p:custDataLst>
              <p:tags r:id="rId44"/>
            </p:custDataLst>
          </p:nvPr>
        </p:nvCxnSpPr>
        <p:spPr>
          <a:xfrm>
            <a:off x="4610100" y="39370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" name="OTLSHAPE_T_26c6a50d79a548258aa3578c0ff1f4de_RightVerticalConnector7" hidden="0"/>
          <p:cNvCxnSpPr/>
          <p:nvPr>
            <p:custDataLst>
              <p:tags r:id="rId45"/>
            </p:custDataLst>
          </p:nvPr>
        </p:nvCxnSpPr>
        <p:spPr>
          <a:xfrm>
            <a:off x="4610100" y="4140200"/>
            <a:ext cx="0" cy="2286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OTLSHAPE_T_3f3843cfe7a544758cb368fd879ce1c0_LeftVerticalConnector1" hidden="0"/>
          <p:cNvCxnSpPr/>
          <p:nvPr>
            <p:custDataLst>
              <p:tags r:id="rId46"/>
            </p:custDataLst>
          </p:nvPr>
        </p:nvCxnSpPr>
        <p:spPr>
          <a:xfrm>
            <a:off x="4965700" y="1612900"/>
            <a:ext cx="0" cy="1473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" name="OTLSHAPE_T_3f3843cfe7a544758cb368fd879ce1c0_LeftVerticalConnector3" hidden="0"/>
          <p:cNvCxnSpPr/>
          <p:nvPr>
            <p:custDataLst>
              <p:tags r:id="rId47"/>
            </p:custDataLst>
          </p:nvPr>
        </p:nvCxnSpPr>
        <p:spPr>
          <a:xfrm>
            <a:off x="4965700" y="3492500"/>
            <a:ext cx="0" cy="5080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8" name="OTLSHAPE_T_3f3843cfe7a544758cb368fd879ce1c0_LeftVerticalConnector4" hidden="0"/>
          <p:cNvCxnSpPr/>
          <p:nvPr>
            <p:custDataLst>
              <p:tags r:id="rId48"/>
            </p:custDataLst>
          </p:nvPr>
        </p:nvCxnSpPr>
        <p:spPr>
          <a:xfrm>
            <a:off x="4965700" y="4140200"/>
            <a:ext cx="0" cy="3048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" name="OTLSHAPE_T_3f3843cfe7a544758cb368fd879ce1c0_LeftVerticalConnector5" hidden="0"/>
          <p:cNvCxnSpPr/>
          <p:nvPr>
            <p:custDataLst>
              <p:tags r:id="rId49"/>
            </p:custDataLst>
          </p:nvPr>
        </p:nvCxnSpPr>
        <p:spPr>
          <a:xfrm>
            <a:off x="4965700" y="45720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" name="OTLSHAPE_T_3f3843cfe7a544758cb368fd879ce1c0_LeftVerticalConnector6" hidden="0"/>
          <p:cNvCxnSpPr/>
          <p:nvPr>
            <p:custDataLst>
              <p:tags r:id="rId50"/>
            </p:custDataLst>
          </p:nvPr>
        </p:nvCxnSpPr>
        <p:spPr>
          <a:xfrm>
            <a:off x="4965700" y="4775200"/>
            <a:ext cx="0" cy="2286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" name="OTLSHAPE_T_3f3843cfe7a544758cb368fd879ce1c0_RightVerticalConnector1" hidden="0"/>
          <p:cNvCxnSpPr/>
          <p:nvPr>
            <p:custDataLst>
              <p:tags r:id="rId51"/>
            </p:custDataLst>
          </p:nvPr>
        </p:nvCxnSpPr>
        <p:spPr>
          <a:xfrm>
            <a:off x="5422900" y="1612900"/>
            <a:ext cx="0" cy="15367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2" name="OTLSHAPE_T_3f3843cfe7a544758cb368fd879ce1c0_RightVerticalConnector2" hidden="0"/>
          <p:cNvCxnSpPr/>
          <p:nvPr>
            <p:custDataLst>
              <p:tags r:id="rId52"/>
            </p:custDataLst>
          </p:nvPr>
        </p:nvCxnSpPr>
        <p:spPr>
          <a:xfrm>
            <a:off x="5422900" y="32893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3" name="OTLSHAPE_T_3f3843cfe7a544758cb368fd879ce1c0_RightVerticalConnector3" hidden="0"/>
          <p:cNvCxnSpPr/>
          <p:nvPr>
            <p:custDataLst>
              <p:tags r:id="rId53"/>
            </p:custDataLst>
          </p:nvPr>
        </p:nvCxnSpPr>
        <p:spPr>
          <a:xfrm>
            <a:off x="5422900" y="3492500"/>
            <a:ext cx="0" cy="5080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4" name="OTLSHAPE_T_3f3843cfe7a544758cb368fd879ce1c0_RightVerticalConnector4" hidden="0"/>
          <p:cNvCxnSpPr/>
          <p:nvPr>
            <p:custDataLst>
              <p:tags r:id="rId54"/>
            </p:custDataLst>
          </p:nvPr>
        </p:nvCxnSpPr>
        <p:spPr>
          <a:xfrm>
            <a:off x="5422900" y="4140200"/>
            <a:ext cx="0" cy="5080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5" name="OTLSHAPE_T_3f3843cfe7a544758cb368fd879ce1c0_RightVerticalConnector5" hidden="0"/>
          <p:cNvCxnSpPr/>
          <p:nvPr>
            <p:custDataLst>
              <p:tags r:id="rId55"/>
            </p:custDataLst>
          </p:nvPr>
        </p:nvCxnSpPr>
        <p:spPr>
          <a:xfrm>
            <a:off x="5422900" y="4775200"/>
            <a:ext cx="0" cy="2286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" name="OTLSHAPE_T_d8158cb570474bf5a3a1fe728a621e1f_LeftVerticalConnector1" hidden="0"/>
          <p:cNvCxnSpPr/>
          <p:nvPr>
            <p:custDataLst>
              <p:tags r:id="rId56"/>
            </p:custDataLst>
          </p:nvPr>
        </p:nvCxnSpPr>
        <p:spPr>
          <a:xfrm>
            <a:off x="5372100" y="1612900"/>
            <a:ext cx="0" cy="15367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7" name="OTLSHAPE_T_d8158cb570474bf5a3a1fe728a621e1f_LeftVerticalConnector2" hidden="0"/>
          <p:cNvCxnSpPr/>
          <p:nvPr>
            <p:custDataLst>
              <p:tags r:id="rId57"/>
            </p:custDataLst>
          </p:nvPr>
        </p:nvCxnSpPr>
        <p:spPr>
          <a:xfrm>
            <a:off x="5372100" y="32893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8" name="OTLSHAPE_T_d8158cb570474bf5a3a1fe728a621e1f_LeftVerticalConnector3" hidden="0"/>
          <p:cNvCxnSpPr/>
          <p:nvPr>
            <p:custDataLst>
              <p:tags r:id="rId58"/>
            </p:custDataLst>
          </p:nvPr>
        </p:nvCxnSpPr>
        <p:spPr>
          <a:xfrm>
            <a:off x="5372100" y="3492500"/>
            <a:ext cx="0" cy="5080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9" name="OTLSHAPE_T_d8158cb570474bf5a3a1fe728a621e1f_LeftVerticalConnector4" hidden="0"/>
          <p:cNvCxnSpPr/>
          <p:nvPr>
            <p:custDataLst>
              <p:tags r:id="rId59"/>
            </p:custDataLst>
          </p:nvPr>
        </p:nvCxnSpPr>
        <p:spPr>
          <a:xfrm>
            <a:off x="5372100" y="4140200"/>
            <a:ext cx="0" cy="5080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" name="OTLSHAPE_T_d8158cb570474bf5a3a1fe728a621e1f_LeftVerticalConnector5" hidden="0"/>
          <p:cNvCxnSpPr/>
          <p:nvPr>
            <p:custDataLst>
              <p:tags r:id="rId60"/>
            </p:custDataLst>
          </p:nvPr>
        </p:nvCxnSpPr>
        <p:spPr>
          <a:xfrm>
            <a:off x="5372100" y="4775200"/>
            <a:ext cx="0" cy="2286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1" name="OTLSHAPE_T_d8158cb570474bf5a3a1fe728a621e1f_LeftVerticalConnector7" hidden="0"/>
          <p:cNvCxnSpPr/>
          <p:nvPr>
            <p:custDataLst>
              <p:tags r:id="rId61"/>
            </p:custDataLst>
          </p:nvPr>
        </p:nvCxnSpPr>
        <p:spPr>
          <a:xfrm>
            <a:off x="5372100" y="5422900"/>
            <a:ext cx="0" cy="2286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2" name="OTLSHAPE_T_d8158cb570474bf5a3a1fe728a621e1f_RightVerticalConnector1" hidden="0"/>
          <p:cNvCxnSpPr/>
          <p:nvPr>
            <p:custDataLst>
              <p:tags r:id="rId62"/>
            </p:custDataLst>
          </p:nvPr>
        </p:nvCxnSpPr>
        <p:spPr>
          <a:xfrm>
            <a:off x="5829300" y="1612900"/>
            <a:ext cx="0" cy="34671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3" name="OTLSHAPE_T_d8158cb570474bf5a3a1fe728a621e1f_RightVerticalConnector2" hidden="0"/>
          <p:cNvCxnSpPr/>
          <p:nvPr>
            <p:custDataLst>
              <p:tags r:id="rId63"/>
            </p:custDataLst>
          </p:nvPr>
        </p:nvCxnSpPr>
        <p:spPr>
          <a:xfrm>
            <a:off x="5829300" y="52197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" name="OTLSHAPE_T_d8158cb570474bf5a3a1fe728a621e1f_RightVerticalConnector3" hidden="0"/>
          <p:cNvCxnSpPr/>
          <p:nvPr>
            <p:custDataLst>
              <p:tags r:id="rId64"/>
            </p:custDataLst>
          </p:nvPr>
        </p:nvCxnSpPr>
        <p:spPr>
          <a:xfrm>
            <a:off x="5829300" y="5422900"/>
            <a:ext cx="0" cy="2286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5" name="OTLSHAPE_T_af7ad37d1e3845a3bdcd7f69db6a378c_LeftVerticalConnector1" hidden="0"/>
          <p:cNvCxnSpPr/>
          <p:nvPr>
            <p:custDataLst>
              <p:tags r:id="rId65"/>
            </p:custDataLst>
          </p:nvPr>
        </p:nvCxnSpPr>
        <p:spPr>
          <a:xfrm>
            <a:off x="6184900" y="1612900"/>
            <a:ext cx="0" cy="36703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6" name="OTLSHAPE_T_af7ad37d1e3845a3bdcd7f69db6a378c_LeftVerticalConnector2" hidden="0"/>
          <p:cNvCxnSpPr/>
          <p:nvPr>
            <p:custDataLst>
              <p:tags r:id="rId66"/>
            </p:custDataLst>
          </p:nvPr>
        </p:nvCxnSpPr>
        <p:spPr>
          <a:xfrm>
            <a:off x="6184900" y="5422900"/>
            <a:ext cx="0" cy="3048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7" name="OTLSHAPE_T_af7ad37d1e3845a3bdcd7f69db6a378c_LeftVerticalConnector3" hidden="0"/>
          <p:cNvCxnSpPr/>
          <p:nvPr>
            <p:custDataLst>
              <p:tags r:id="rId67"/>
            </p:custDataLst>
          </p:nvPr>
        </p:nvCxnSpPr>
        <p:spPr>
          <a:xfrm>
            <a:off x="6184900" y="58547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8" name="OTLSHAPE_T_af7ad37d1e3845a3bdcd7f69db6a378c_LeftVerticalConnector4" hidden="0"/>
          <p:cNvCxnSpPr/>
          <p:nvPr>
            <p:custDataLst>
              <p:tags r:id="rId68"/>
            </p:custDataLst>
          </p:nvPr>
        </p:nvCxnSpPr>
        <p:spPr>
          <a:xfrm>
            <a:off x="6184900" y="6057900"/>
            <a:ext cx="0" cy="2286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9" name="OTLSHAPE_T_af7ad37d1e3845a3bdcd7f69db6a378c_RightVerticalConnector1" hidden="0"/>
          <p:cNvCxnSpPr/>
          <p:nvPr>
            <p:custDataLst>
              <p:tags r:id="rId69"/>
            </p:custDataLst>
          </p:nvPr>
        </p:nvCxnSpPr>
        <p:spPr>
          <a:xfrm>
            <a:off x="6642100" y="1612900"/>
            <a:ext cx="0" cy="36703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0" name="OTLSHAPE_T_af7ad37d1e3845a3bdcd7f69db6a378c_RightVerticalConnector2" hidden="0"/>
          <p:cNvCxnSpPr/>
          <p:nvPr>
            <p:custDataLst>
              <p:tags r:id="rId70"/>
            </p:custDataLst>
          </p:nvPr>
        </p:nvCxnSpPr>
        <p:spPr>
          <a:xfrm>
            <a:off x="6642100" y="5422900"/>
            <a:ext cx="0" cy="8763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1" name="OTLSHAPE_T_acafd720d5d84832b4bf9559c8396fbe_LeftVerticalConnector1" hidden="0"/>
          <p:cNvCxnSpPr/>
          <p:nvPr>
            <p:custDataLst>
              <p:tags r:id="rId71"/>
            </p:custDataLst>
          </p:nvPr>
        </p:nvCxnSpPr>
        <p:spPr>
          <a:xfrm>
            <a:off x="6591300" y="1612900"/>
            <a:ext cx="0" cy="36703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2" name="OTLSHAPE_T_acafd720d5d84832b4bf9559c8396fbe_LeftVerticalConnector2" hidden="0"/>
          <p:cNvCxnSpPr/>
          <p:nvPr>
            <p:custDataLst>
              <p:tags r:id="rId72"/>
            </p:custDataLst>
          </p:nvPr>
        </p:nvCxnSpPr>
        <p:spPr>
          <a:xfrm>
            <a:off x="6591300" y="5422900"/>
            <a:ext cx="0" cy="8763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3" name="OTLSHAPE_T_acafd720d5d84832b4bf9559c8396fbe_LeftVerticalConnector3" hidden="0"/>
          <p:cNvCxnSpPr/>
          <p:nvPr>
            <p:custDataLst>
              <p:tags r:id="rId73"/>
            </p:custDataLst>
          </p:nvPr>
        </p:nvCxnSpPr>
        <p:spPr>
          <a:xfrm>
            <a:off x="6591300" y="6705600"/>
            <a:ext cx="0" cy="2286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4" name="OTLSHAPE_T_acafd720d5d84832b4bf9559c8396fbe_RightVerticalConnector1" hidden="0"/>
          <p:cNvCxnSpPr/>
          <p:nvPr>
            <p:custDataLst>
              <p:tags r:id="rId74"/>
            </p:custDataLst>
          </p:nvPr>
        </p:nvCxnSpPr>
        <p:spPr>
          <a:xfrm>
            <a:off x="7061200" y="1612900"/>
            <a:ext cx="0" cy="47498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5" name="OTLSHAPE_T_acafd720d5d84832b4bf9559c8396fbe_RightVerticalConnector2" hidden="0"/>
          <p:cNvCxnSpPr/>
          <p:nvPr>
            <p:custDataLst>
              <p:tags r:id="rId75"/>
            </p:custDataLst>
          </p:nvPr>
        </p:nvCxnSpPr>
        <p:spPr>
          <a:xfrm>
            <a:off x="7061200" y="65024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6" name="OTLSHAPE_T_acafd720d5d84832b4bf9559c8396fbe_RightVerticalConnector3" hidden="0"/>
          <p:cNvCxnSpPr/>
          <p:nvPr>
            <p:custDataLst>
              <p:tags r:id="rId76"/>
            </p:custDataLst>
          </p:nvPr>
        </p:nvCxnSpPr>
        <p:spPr>
          <a:xfrm>
            <a:off x="7061200" y="6705600"/>
            <a:ext cx="0" cy="2286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7" name="OTLSHAPE_T_befa924d15274419ba6b3851242ba1aa_LeftVerticalConnector1" hidden="0"/>
          <p:cNvCxnSpPr/>
          <p:nvPr>
            <p:custDataLst>
              <p:tags r:id="rId77"/>
            </p:custDataLst>
          </p:nvPr>
        </p:nvCxnSpPr>
        <p:spPr>
          <a:xfrm>
            <a:off x="6997700" y="1612900"/>
            <a:ext cx="0" cy="47498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8" name="OTLSHAPE_T_befa924d15274419ba6b3851242ba1aa_LeftVerticalConnector2" hidden="0"/>
          <p:cNvCxnSpPr/>
          <p:nvPr>
            <p:custDataLst>
              <p:tags r:id="rId78"/>
            </p:custDataLst>
          </p:nvPr>
        </p:nvCxnSpPr>
        <p:spPr>
          <a:xfrm>
            <a:off x="6997700" y="65024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9" name="OTLSHAPE_T_befa924d15274419ba6b3851242ba1aa_LeftVerticalConnector3" hidden="0"/>
          <p:cNvCxnSpPr/>
          <p:nvPr>
            <p:custDataLst>
              <p:tags r:id="rId79"/>
            </p:custDataLst>
          </p:nvPr>
        </p:nvCxnSpPr>
        <p:spPr>
          <a:xfrm>
            <a:off x="6997700" y="6705600"/>
            <a:ext cx="0" cy="2286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0" name="OTLSHAPE_T_befa924d15274419ba6b3851242ba1aa_LeftVerticalConnector4" hidden="0"/>
          <p:cNvCxnSpPr/>
          <p:nvPr>
            <p:custDataLst>
              <p:tags r:id="rId80"/>
            </p:custDataLst>
          </p:nvPr>
        </p:nvCxnSpPr>
        <p:spPr>
          <a:xfrm>
            <a:off x="6997700" y="7340600"/>
            <a:ext cx="0" cy="3683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1" name="OTLSHAPE_T_befa924d15274419ba6b3851242ba1aa_RightVerticalConnector1" hidden="0"/>
          <p:cNvCxnSpPr/>
          <p:nvPr>
            <p:custDataLst>
              <p:tags r:id="rId81"/>
            </p:custDataLst>
          </p:nvPr>
        </p:nvCxnSpPr>
        <p:spPr>
          <a:xfrm>
            <a:off x="7467600" y="1612900"/>
            <a:ext cx="0" cy="53975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2" name="OTLSHAPE_T_befa924d15274419ba6b3851242ba1aa_RightVerticalConnector2" hidden="0"/>
          <p:cNvCxnSpPr/>
          <p:nvPr>
            <p:custDataLst>
              <p:tags r:id="rId82"/>
            </p:custDataLst>
          </p:nvPr>
        </p:nvCxnSpPr>
        <p:spPr>
          <a:xfrm>
            <a:off x="7467600" y="7137400"/>
            <a:ext cx="0" cy="762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3" name="OTLSHAPE_T_befa924d15274419ba6b3851242ba1aa_RightVerticalConnector3" hidden="0"/>
          <p:cNvCxnSpPr/>
          <p:nvPr>
            <p:custDataLst>
              <p:tags r:id="rId83"/>
            </p:custDataLst>
          </p:nvPr>
        </p:nvCxnSpPr>
        <p:spPr>
          <a:xfrm>
            <a:off x="7467600" y="7340600"/>
            <a:ext cx="0" cy="2286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4" name="OTLSHAPE_T_30568b4cba1a4098a9c60c9156c82380_Shape" hidden="0"/>
          <p:cNvSpPr/>
          <p:nvPr>
            <p:custDataLst>
              <p:tags r:id="rId84"/>
            </p:custDataLst>
          </p:nvPr>
        </p:nvSpPr>
        <p:spPr>
          <a:xfrm>
            <a:off x="3213100" y="1981200"/>
            <a:ext cx="177800" cy="50800"/>
          </a:xfrm>
          <a:prstGeom prst="roundRect">
            <a:avLst/>
          </a:prstGeom>
          <a:solidFill>
            <a:srgbClr val="B22600">
              <a:alpha val="100000"/>
            </a:srgbClr>
          </a:solidFill>
        </p:spPr>
      </p:sp>
      <p:sp>
        <p:nvSpPr>
          <p:cNvPr id="85" name="OTLSHAPE_T_30568b4cba1a4098a9c60c9156c82380_ShapePercentage" hidden="1"/>
          <p:cNvSpPr/>
          <p:nvPr>
            <p:custDataLst>
              <p:tags r:id="rId85"/>
            </p:custDataLst>
          </p:nvPr>
        </p:nvSpPr>
        <p:spPr>
          <a:xfrm>
            <a:off x="3213100" y="1981200"/>
            <a:ext cx="0" cy="0"/>
          </a:xfrm>
          <a:prstGeom prst="round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86" name="OTLSHAPE_T_30568b4cba1a4098a9c60c9156c82380_TextPercentage" hidden="1"/>
          <p:cNvSpPr/>
          <p:nvPr>
            <p:custDataLst>
              <p:tags r:id="rId86"/>
            </p:custDataLst>
          </p:nvPr>
        </p:nvSpPr>
        <p:spPr>
          <a:xfrm>
            <a:off x="0" y="18161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EECE1">
                    <a:alpha val="100000"/>
                  </a:srgbClr>
                </a:solidFill>
                <a:latin typeface="Arial" panose="02040604050505020304" pitchFamily="18" charset="0"/>
              </a:rPr>
              <a:t>10%</a:t>
            </a:r>
          </a:p>
        </p:txBody>
      </p:sp>
      <p:sp>
        <p:nvSpPr>
          <p:cNvPr id="87" name="OTLSHAPE_T_30568b4cba1a4098a9c60c9156c82380_JoinedDate" hidden="1"/>
          <p:cNvSpPr/>
          <p:nvPr>
            <p:custDataLst>
              <p:tags r:id="rId87"/>
            </p:custDataLst>
          </p:nvPr>
        </p:nvSpPr>
        <p:spPr>
          <a:xfrm>
            <a:off x="0" y="1955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88" name="OTLSHAPE_T_30568b4cba1a4098a9c60c9156c82380_StartDate" hidden="0"/>
          <p:cNvSpPr/>
          <p:nvPr>
            <p:custDataLst>
              <p:tags r:id="rId88"/>
            </p:custDataLst>
          </p:nvPr>
        </p:nvSpPr>
        <p:spPr>
          <a:xfrm>
            <a:off x="2552700" y="19304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02/11/2019</a:t>
            </a:r>
          </a:p>
        </p:txBody>
      </p:sp>
      <p:sp>
        <p:nvSpPr>
          <p:cNvPr id="89" name="OTLSHAPE_T_30568b4cba1a4098a9c60c9156c82380_Duration" hidden="0"/>
          <p:cNvSpPr/>
          <p:nvPr>
            <p:custDataLst>
              <p:tags r:id="rId89"/>
            </p:custDataLst>
          </p:nvPr>
        </p:nvSpPr>
        <p:spPr>
          <a:xfrm>
            <a:off x="3213100" y="1816100"/>
            <a:ext cx="368300" cy="1143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90" name="OTLSHAPE_T_30568b4cba1a4098a9c60c9156c82380_EndDate" hidden="0"/>
          <p:cNvSpPr/>
          <p:nvPr>
            <p:custDataLst>
              <p:tags r:id="rId90"/>
            </p:custDataLst>
          </p:nvPr>
        </p:nvSpPr>
        <p:spPr>
          <a:xfrm>
            <a:off x="3441700" y="19304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02/13/2019</a:t>
            </a:r>
          </a:p>
        </p:txBody>
      </p:sp>
      <p:sp>
        <p:nvSpPr>
          <p:cNvPr id="91" name="OTLSHAPE_T_30568b4cba1a4098a9c60c9156c82380_Title" hidden="0"/>
          <p:cNvSpPr/>
          <p:nvPr>
            <p:custDataLst>
              <p:tags r:id="rId91"/>
            </p:custDataLst>
          </p:nvPr>
        </p:nvSpPr>
        <p:spPr>
          <a:xfrm>
            <a:off x="3213100" y="2070100"/>
            <a:ext cx="15875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System requirements delivery</a:t>
            </a:r>
          </a:p>
        </p:txBody>
      </p:sp>
      <p:sp>
        <p:nvSpPr>
          <p:cNvPr id="92" name="OTLSHAPE_T_76d55ffb7bc440e5902ae6c093e497df_Shape" hidden="0"/>
          <p:cNvSpPr/>
          <p:nvPr>
            <p:custDataLst>
              <p:tags r:id="rId92"/>
            </p:custDataLst>
          </p:nvPr>
        </p:nvSpPr>
        <p:spPr>
          <a:xfrm>
            <a:off x="3340100" y="2438400"/>
            <a:ext cx="469900" cy="279400"/>
          </a:xfrm>
          <a:prstGeom prst="rect">
            <a:avLst/>
          </a:prstGeom>
          <a:solidFill>
            <a:srgbClr val="B22600">
              <a:alpha val="100000"/>
            </a:srgbClr>
          </a:solidFill>
        </p:spPr>
      </p:sp>
      <p:sp>
        <p:nvSpPr>
          <p:cNvPr id="93" name="OTLSHAPE_T_76d55ffb7bc440e5902ae6c093e497df_ShapePercentage" hidden="1"/>
          <p:cNvSpPr/>
          <p:nvPr>
            <p:custDataLst>
              <p:tags r:id="rId93"/>
            </p:custDataLst>
          </p:nvPr>
        </p:nvSpPr>
        <p:spPr>
          <a:xfrm>
            <a:off x="3340100" y="24384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94" name="OTLSHAPE_T_76d55ffb7bc440e5902ae6c093e497df_TextPercentage" hidden="1"/>
          <p:cNvSpPr/>
          <p:nvPr>
            <p:custDataLst>
              <p:tags r:id="rId94"/>
            </p:custDataLst>
          </p:nvPr>
        </p:nvSpPr>
        <p:spPr>
          <a:xfrm>
            <a:off x="0" y="23241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EECE1">
                    <a:alpha val="100000"/>
                  </a:srgbClr>
                </a:solidFill>
                <a:latin typeface="Arial" panose="02040604050505020304" pitchFamily="18" charset="0"/>
              </a:rPr>
              <a:t>10%</a:t>
            </a:r>
          </a:p>
        </p:txBody>
      </p:sp>
      <p:sp>
        <p:nvSpPr>
          <p:cNvPr id="95" name="OTLSHAPE_T_76d55ffb7bc440e5902ae6c093e497df_JoinedDate" hidden="1"/>
          <p:cNvSpPr/>
          <p:nvPr>
            <p:custDataLst>
              <p:tags r:id="rId95"/>
            </p:custDataLst>
          </p:nvPr>
        </p:nvSpPr>
        <p:spPr>
          <a:xfrm>
            <a:off x="0" y="2451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96" name="OTLSHAPE_T_76d55ffb7bc440e5902ae6c093e497df_StartDate" hidden="0"/>
          <p:cNvSpPr/>
          <p:nvPr>
            <p:custDataLst>
              <p:tags r:id="rId96"/>
            </p:custDataLst>
          </p:nvPr>
        </p:nvSpPr>
        <p:spPr>
          <a:xfrm>
            <a:off x="2679700" y="25146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02/13/2019</a:t>
            </a:r>
          </a:p>
        </p:txBody>
      </p:sp>
      <p:sp>
        <p:nvSpPr>
          <p:cNvPr id="97" name="OTLSHAPE_T_76d55ffb7bc440e5902ae6c093e497df_Duration" hidden="0"/>
          <p:cNvSpPr/>
          <p:nvPr>
            <p:custDataLst>
              <p:tags r:id="rId97"/>
            </p:custDataLst>
          </p:nvPr>
        </p:nvSpPr>
        <p:spPr>
          <a:xfrm>
            <a:off x="3340100" y="2324100"/>
            <a:ext cx="368300" cy="1143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98" name="OTLSHAPE_T_76d55ffb7bc440e5902ae6c093e497df_EndDate" hidden="0"/>
          <p:cNvSpPr/>
          <p:nvPr>
            <p:custDataLst>
              <p:tags r:id="rId98"/>
            </p:custDataLst>
          </p:nvPr>
        </p:nvSpPr>
        <p:spPr>
          <a:xfrm>
            <a:off x="3848100" y="25146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02/20/2019</a:t>
            </a:r>
          </a:p>
        </p:txBody>
      </p:sp>
      <p:sp>
        <p:nvSpPr>
          <p:cNvPr id="99" name="OTLSHAPE_T_76d55ffb7bc440e5902ae6c093e497df_Title" hidden="0"/>
          <p:cNvSpPr/>
          <p:nvPr>
            <p:custDataLst>
              <p:tags r:id="rId99"/>
            </p:custDataLst>
          </p:nvPr>
        </p:nvSpPr>
        <p:spPr>
          <a:xfrm>
            <a:off x="3340100" y="2717800"/>
            <a:ext cx="8509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Test Plan Suite</a:t>
            </a:r>
          </a:p>
        </p:txBody>
      </p:sp>
      <p:sp>
        <p:nvSpPr>
          <p:cNvPr id="100" name="OTLSHAPE_T_a8297f22f0fe414e9d596946fd84729a_Shape" hidden="0"/>
          <p:cNvSpPr/>
          <p:nvPr>
            <p:custDataLst>
              <p:tags r:id="rId100"/>
            </p:custDataLst>
          </p:nvPr>
        </p:nvSpPr>
        <p:spPr>
          <a:xfrm>
            <a:off x="4559300" y="3086100"/>
            <a:ext cx="469900" cy="279400"/>
          </a:xfrm>
          <a:prstGeom prst="rect">
            <a:avLst/>
          </a:prstGeom>
          <a:solidFill>
            <a:srgbClr val="B22600">
              <a:alpha val="100000"/>
            </a:srgbClr>
          </a:solidFill>
        </p:spPr>
      </p:sp>
      <p:sp>
        <p:nvSpPr>
          <p:cNvPr id="101" name="OTLSHAPE_T_a8297f22f0fe414e9d596946fd84729a_ShapePercentage" hidden="1"/>
          <p:cNvSpPr/>
          <p:nvPr>
            <p:custDataLst>
              <p:tags r:id="rId101"/>
            </p:custDataLst>
          </p:nvPr>
        </p:nvSpPr>
        <p:spPr>
          <a:xfrm>
            <a:off x="4559300" y="30861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102" name="OTLSHAPE_T_a8297f22f0fe414e9d596946fd84729a_TextPercentage" hidden="1"/>
          <p:cNvSpPr/>
          <p:nvPr>
            <p:custDataLst>
              <p:tags r:id="rId102"/>
            </p:custDataLst>
          </p:nvPr>
        </p:nvSpPr>
        <p:spPr>
          <a:xfrm>
            <a:off x="0" y="2971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EECE1">
                    <a:alpha val="100000"/>
                  </a:srgbClr>
                </a:solidFill>
                <a:latin typeface="Arial" panose="02040604050505020304" pitchFamily="18" charset="0"/>
              </a:rPr>
              <a:t>10%</a:t>
            </a:r>
          </a:p>
        </p:txBody>
      </p:sp>
      <p:sp>
        <p:nvSpPr>
          <p:cNvPr id="103" name="OTLSHAPE_T_a8297f22f0fe414e9d596946fd84729a_JoinedDate" hidden="1"/>
          <p:cNvSpPr/>
          <p:nvPr>
            <p:custDataLst>
              <p:tags r:id="rId103"/>
            </p:custDataLst>
          </p:nvPr>
        </p:nvSpPr>
        <p:spPr>
          <a:xfrm>
            <a:off x="0" y="3098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104" name="OTLSHAPE_T_a8297f22f0fe414e9d596946fd84729a_StartDate" hidden="0"/>
          <p:cNvSpPr/>
          <p:nvPr>
            <p:custDataLst>
              <p:tags r:id="rId104"/>
            </p:custDataLst>
          </p:nvPr>
        </p:nvSpPr>
        <p:spPr>
          <a:xfrm>
            <a:off x="3898900" y="31623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03/06/2019</a:t>
            </a:r>
          </a:p>
        </p:txBody>
      </p:sp>
      <p:sp>
        <p:nvSpPr>
          <p:cNvPr id="105" name="OTLSHAPE_T_a8297f22f0fe414e9d596946fd84729a_Duration" hidden="0"/>
          <p:cNvSpPr/>
          <p:nvPr>
            <p:custDataLst>
              <p:tags r:id="rId105"/>
            </p:custDataLst>
          </p:nvPr>
        </p:nvSpPr>
        <p:spPr>
          <a:xfrm>
            <a:off x="4559300" y="2971800"/>
            <a:ext cx="368300" cy="1143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106" name="OTLSHAPE_T_a8297f22f0fe414e9d596946fd84729a_EndDate" hidden="0"/>
          <p:cNvSpPr/>
          <p:nvPr>
            <p:custDataLst>
              <p:tags r:id="rId106"/>
            </p:custDataLst>
          </p:nvPr>
        </p:nvSpPr>
        <p:spPr>
          <a:xfrm>
            <a:off x="5067300" y="31623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03/13/2019</a:t>
            </a:r>
          </a:p>
        </p:txBody>
      </p:sp>
      <p:sp>
        <p:nvSpPr>
          <p:cNvPr id="107" name="OTLSHAPE_T_a8297f22f0fe414e9d596946fd84729a_Title" hidden="0"/>
          <p:cNvSpPr/>
          <p:nvPr>
            <p:custDataLst>
              <p:tags r:id="rId107"/>
            </p:custDataLst>
          </p:nvPr>
        </p:nvSpPr>
        <p:spPr>
          <a:xfrm>
            <a:off x="4559300" y="3365500"/>
            <a:ext cx="10922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Error Annex Diagram</a:t>
            </a:r>
          </a:p>
        </p:txBody>
      </p:sp>
      <p:sp>
        <p:nvSpPr>
          <p:cNvPr id="108" name="OTLSHAPE_T_65aacb8f0e3a4a23b6ffbad5970a5378_Shape" hidden="0"/>
          <p:cNvSpPr/>
          <p:nvPr>
            <p:custDataLst>
              <p:tags r:id="rId108"/>
            </p:custDataLst>
          </p:nvPr>
        </p:nvSpPr>
        <p:spPr>
          <a:xfrm>
            <a:off x="3746500" y="3721100"/>
            <a:ext cx="469900" cy="279400"/>
          </a:xfrm>
          <a:prstGeom prst="roundRect">
            <a:avLst/>
          </a:prstGeom>
          <a:solidFill>
            <a:srgbClr val="B22600">
              <a:alpha val="100000"/>
            </a:srgbClr>
          </a:solidFill>
        </p:spPr>
      </p:sp>
      <p:sp>
        <p:nvSpPr>
          <p:cNvPr id="109" name="OTLSHAPE_T_65aacb8f0e3a4a23b6ffbad5970a5378_ShapePercentage" hidden="1"/>
          <p:cNvSpPr/>
          <p:nvPr>
            <p:custDataLst>
              <p:tags r:id="rId109"/>
            </p:custDataLst>
          </p:nvPr>
        </p:nvSpPr>
        <p:spPr>
          <a:xfrm>
            <a:off x="3746500" y="3721100"/>
            <a:ext cx="0" cy="0"/>
          </a:xfrm>
          <a:prstGeom prst="round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110" name="OTLSHAPE_T_65aacb8f0e3a4a23b6ffbad5970a5378_TextPercentage" hidden="1"/>
          <p:cNvSpPr/>
          <p:nvPr>
            <p:custDataLst>
              <p:tags r:id="rId110"/>
            </p:custDataLst>
          </p:nvPr>
        </p:nvSpPr>
        <p:spPr>
          <a:xfrm>
            <a:off x="0" y="3606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EECE1">
                    <a:alpha val="100000"/>
                  </a:srgbClr>
                </a:solidFill>
                <a:latin typeface="Arial" panose="02040604050505020304" pitchFamily="18" charset="0"/>
              </a:rPr>
              <a:t>10%</a:t>
            </a:r>
          </a:p>
        </p:txBody>
      </p:sp>
      <p:sp>
        <p:nvSpPr>
          <p:cNvPr id="111" name="OTLSHAPE_T_65aacb8f0e3a4a23b6ffbad5970a5378_JoinedDate" hidden="1"/>
          <p:cNvSpPr/>
          <p:nvPr>
            <p:custDataLst>
              <p:tags r:id="rId111"/>
            </p:custDataLst>
          </p:nvPr>
        </p:nvSpPr>
        <p:spPr>
          <a:xfrm>
            <a:off x="0" y="37465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112" name="OTLSHAPE_T_65aacb8f0e3a4a23b6ffbad5970a5378_StartDate" hidden="0"/>
          <p:cNvSpPr/>
          <p:nvPr>
            <p:custDataLst>
              <p:tags r:id="rId112"/>
            </p:custDataLst>
          </p:nvPr>
        </p:nvSpPr>
        <p:spPr>
          <a:xfrm>
            <a:off x="3086100" y="37973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02/20/2019</a:t>
            </a:r>
          </a:p>
        </p:txBody>
      </p:sp>
      <p:sp>
        <p:nvSpPr>
          <p:cNvPr id="113" name="OTLSHAPE_T_65aacb8f0e3a4a23b6ffbad5970a5378_Duration" hidden="0"/>
          <p:cNvSpPr/>
          <p:nvPr>
            <p:custDataLst>
              <p:tags r:id="rId113"/>
            </p:custDataLst>
          </p:nvPr>
        </p:nvSpPr>
        <p:spPr>
          <a:xfrm>
            <a:off x="3746500" y="3606800"/>
            <a:ext cx="368300" cy="1143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114" name="OTLSHAPE_T_65aacb8f0e3a4a23b6ffbad5970a5378_EndDate" hidden="0"/>
          <p:cNvSpPr/>
          <p:nvPr>
            <p:custDataLst>
              <p:tags r:id="rId114"/>
            </p:custDataLst>
          </p:nvPr>
        </p:nvSpPr>
        <p:spPr>
          <a:xfrm>
            <a:off x="4254500" y="37973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02/27/2019</a:t>
            </a:r>
          </a:p>
        </p:txBody>
      </p:sp>
      <p:sp>
        <p:nvSpPr>
          <p:cNvPr id="115" name="OTLSHAPE_T_65aacb8f0e3a4a23b6ffbad5970a5378_Title" hidden="0"/>
          <p:cNvSpPr/>
          <p:nvPr>
            <p:custDataLst>
              <p:tags r:id="rId115"/>
            </p:custDataLst>
          </p:nvPr>
        </p:nvSpPr>
        <p:spPr>
          <a:xfrm>
            <a:off x="3746500" y="4000500"/>
            <a:ext cx="18288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Requirements Review and updation</a:t>
            </a:r>
          </a:p>
        </p:txBody>
      </p:sp>
      <p:sp>
        <p:nvSpPr>
          <p:cNvPr id="116" name="OTLSHAPE_T_26c6a50d79a548258aa3578c0ff1f4de_Shape" hidden="0"/>
          <p:cNvSpPr/>
          <p:nvPr>
            <p:custDataLst>
              <p:tags r:id="rId116"/>
            </p:custDataLst>
          </p:nvPr>
        </p:nvSpPr>
        <p:spPr>
          <a:xfrm>
            <a:off x="4152900" y="4368800"/>
            <a:ext cx="469900" cy="279400"/>
          </a:xfrm>
          <a:prstGeom prst="rect">
            <a:avLst/>
          </a:prstGeom>
          <a:solidFill>
            <a:srgbClr val="B22600">
              <a:alpha val="100000"/>
            </a:srgbClr>
          </a:solidFill>
        </p:spPr>
      </p:sp>
      <p:sp>
        <p:nvSpPr>
          <p:cNvPr id="117" name="OTLSHAPE_T_26c6a50d79a548258aa3578c0ff1f4de_ShapePercentage" hidden="1"/>
          <p:cNvSpPr/>
          <p:nvPr>
            <p:custDataLst>
              <p:tags r:id="rId117"/>
            </p:custDataLst>
          </p:nvPr>
        </p:nvSpPr>
        <p:spPr>
          <a:xfrm>
            <a:off x="4152900" y="43688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118" name="OTLSHAPE_T_26c6a50d79a548258aa3578c0ff1f4de_TextPercentage" hidden="1"/>
          <p:cNvSpPr/>
          <p:nvPr>
            <p:custDataLst>
              <p:tags r:id="rId118"/>
            </p:custDataLst>
          </p:nvPr>
        </p:nvSpPr>
        <p:spPr>
          <a:xfrm>
            <a:off x="0" y="42545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EECE1">
                    <a:alpha val="100000"/>
                  </a:srgbClr>
                </a:solidFill>
                <a:latin typeface="Arial" panose="02040604050505020304" pitchFamily="18" charset="0"/>
              </a:rPr>
              <a:t>10%</a:t>
            </a:r>
          </a:p>
        </p:txBody>
      </p:sp>
      <p:sp>
        <p:nvSpPr>
          <p:cNvPr id="119" name="OTLSHAPE_T_26c6a50d79a548258aa3578c0ff1f4de_JoinedDate" hidden="1"/>
          <p:cNvSpPr/>
          <p:nvPr>
            <p:custDataLst>
              <p:tags r:id="rId119"/>
            </p:custDataLst>
          </p:nvPr>
        </p:nvSpPr>
        <p:spPr>
          <a:xfrm>
            <a:off x="0" y="43815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120" name="OTLSHAPE_T_26c6a50d79a548258aa3578c0ff1f4de_StartDate" hidden="0"/>
          <p:cNvSpPr/>
          <p:nvPr>
            <p:custDataLst>
              <p:tags r:id="rId120"/>
            </p:custDataLst>
          </p:nvPr>
        </p:nvSpPr>
        <p:spPr>
          <a:xfrm>
            <a:off x="3492500" y="44450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02/27/2019</a:t>
            </a:r>
          </a:p>
        </p:txBody>
      </p:sp>
      <p:sp>
        <p:nvSpPr>
          <p:cNvPr id="121" name="OTLSHAPE_T_26c6a50d79a548258aa3578c0ff1f4de_Duration" hidden="0"/>
          <p:cNvSpPr/>
          <p:nvPr>
            <p:custDataLst>
              <p:tags r:id="rId121"/>
            </p:custDataLst>
          </p:nvPr>
        </p:nvSpPr>
        <p:spPr>
          <a:xfrm>
            <a:off x="4152900" y="4254500"/>
            <a:ext cx="368300" cy="1143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122" name="OTLSHAPE_T_26c6a50d79a548258aa3578c0ff1f4de_EndDate" hidden="0"/>
          <p:cNvSpPr/>
          <p:nvPr>
            <p:custDataLst>
              <p:tags r:id="rId122"/>
            </p:custDataLst>
          </p:nvPr>
        </p:nvSpPr>
        <p:spPr>
          <a:xfrm>
            <a:off x="4660900" y="44450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03/06/2019</a:t>
            </a:r>
          </a:p>
        </p:txBody>
      </p:sp>
      <p:sp>
        <p:nvSpPr>
          <p:cNvPr id="123" name="OTLSHAPE_T_26c6a50d79a548258aa3578c0ff1f4de_Title" hidden="0"/>
          <p:cNvSpPr/>
          <p:nvPr>
            <p:custDataLst>
              <p:tags r:id="rId123"/>
            </p:custDataLst>
          </p:nvPr>
        </p:nvSpPr>
        <p:spPr>
          <a:xfrm>
            <a:off x="4152900" y="4648200"/>
            <a:ext cx="13462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Quality Attribute workshop</a:t>
            </a:r>
          </a:p>
        </p:txBody>
      </p:sp>
      <p:sp>
        <p:nvSpPr>
          <p:cNvPr id="124" name="OTLSHAPE_T_3f3843cfe7a544758cb368fd879ce1c0_Shape" hidden="0"/>
          <p:cNvSpPr/>
          <p:nvPr>
            <p:custDataLst>
              <p:tags r:id="rId124"/>
            </p:custDataLst>
          </p:nvPr>
        </p:nvSpPr>
        <p:spPr>
          <a:xfrm>
            <a:off x="4965700" y="5003800"/>
            <a:ext cx="469900" cy="279400"/>
          </a:xfrm>
          <a:prstGeom prst="rect">
            <a:avLst/>
          </a:prstGeom>
          <a:solidFill>
            <a:srgbClr val="B22600">
              <a:alpha val="100000"/>
            </a:srgbClr>
          </a:solidFill>
        </p:spPr>
      </p:sp>
      <p:sp>
        <p:nvSpPr>
          <p:cNvPr id="125" name="OTLSHAPE_T_3f3843cfe7a544758cb368fd879ce1c0_ShapePercentage" hidden="1"/>
          <p:cNvSpPr/>
          <p:nvPr>
            <p:custDataLst>
              <p:tags r:id="rId125"/>
            </p:custDataLst>
          </p:nvPr>
        </p:nvSpPr>
        <p:spPr>
          <a:xfrm>
            <a:off x="4965700" y="50038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126" name="OTLSHAPE_T_3f3843cfe7a544758cb368fd879ce1c0_TextPercentage" hidden="1"/>
          <p:cNvSpPr/>
          <p:nvPr>
            <p:custDataLst>
              <p:tags r:id="rId126"/>
            </p:custDataLst>
          </p:nvPr>
        </p:nvSpPr>
        <p:spPr>
          <a:xfrm>
            <a:off x="0" y="48895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EECE1">
                    <a:alpha val="100000"/>
                  </a:srgbClr>
                </a:solidFill>
                <a:latin typeface="Arial" panose="02040604050505020304" pitchFamily="18" charset="0"/>
              </a:rPr>
              <a:t>10%</a:t>
            </a:r>
          </a:p>
        </p:txBody>
      </p:sp>
      <p:sp>
        <p:nvSpPr>
          <p:cNvPr id="127" name="OTLSHAPE_T_3f3843cfe7a544758cb368fd879ce1c0_JoinedDate" hidden="1"/>
          <p:cNvSpPr/>
          <p:nvPr>
            <p:custDataLst>
              <p:tags r:id="rId127"/>
            </p:custDataLst>
          </p:nvPr>
        </p:nvSpPr>
        <p:spPr>
          <a:xfrm>
            <a:off x="0" y="5029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128" name="OTLSHAPE_T_3f3843cfe7a544758cb368fd879ce1c0_StartDate" hidden="0"/>
          <p:cNvSpPr/>
          <p:nvPr>
            <p:custDataLst>
              <p:tags r:id="rId128"/>
            </p:custDataLst>
          </p:nvPr>
        </p:nvSpPr>
        <p:spPr>
          <a:xfrm>
            <a:off x="4305300" y="50800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03/13/2019</a:t>
            </a:r>
          </a:p>
        </p:txBody>
      </p:sp>
      <p:sp>
        <p:nvSpPr>
          <p:cNvPr id="129" name="OTLSHAPE_T_3f3843cfe7a544758cb368fd879ce1c0_Duration" hidden="0"/>
          <p:cNvSpPr/>
          <p:nvPr>
            <p:custDataLst>
              <p:tags r:id="rId129"/>
            </p:custDataLst>
          </p:nvPr>
        </p:nvSpPr>
        <p:spPr>
          <a:xfrm>
            <a:off x="4965700" y="4889500"/>
            <a:ext cx="368300" cy="1143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130" name="OTLSHAPE_T_3f3843cfe7a544758cb368fd879ce1c0_EndDate" hidden="0"/>
          <p:cNvSpPr/>
          <p:nvPr>
            <p:custDataLst>
              <p:tags r:id="rId130"/>
            </p:custDataLst>
          </p:nvPr>
        </p:nvSpPr>
        <p:spPr>
          <a:xfrm>
            <a:off x="5473700" y="50800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03/20/2019</a:t>
            </a:r>
          </a:p>
        </p:txBody>
      </p:sp>
      <p:sp>
        <p:nvSpPr>
          <p:cNvPr id="131" name="OTLSHAPE_T_3f3843cfe7a544758cb368fd879ce1c0_Title" hidden="0"/>
          <p:cNvSpPr/>
          <p:nvPr>
            <p:custDataLst>
              <p:tags r:id="rId131"/>
            </p:custDataLst>
          </p:nvPr>
        </p:nvSpPr>
        <p:spPr>
          <a:xfrm>
            <a:off x="4965700" y="5283200"/>
            <a:ext cx="17018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Test Report Review and updation</a:t>
            </a:r>
          </a:p>
        </p:txBody>
      </p:sp>
      <p:sp>
        <p:nvSpPr>
          <p:cNvPr id="132" name="OTLSHAPE_T_d8158cb570474bf5a3a1fe728a621e1f_Shape" hidden="0"/>
          <p:cNvSpPr/>
          <p:nvPr>
            <p:custDataLst>
              <p:tags r:id="rId132"/>
            </p:custDataLst>
          </p:nvPr>
        </p:nvSpPr>
        <p:spPr>
          <a:xfrm>
            <a:off x="5372100" y="5651500"/>
            <a:ext cx="469900" cy="279400"/>
          </a:xfrm>
          <a:prstGeom prst="rect">
            <a:avLst/>
          </a:prstGeom>
          <a:solidFill>
            <a:srgbClr val="B22600">
              <a:alpha val="100000"/>
            </a:srgbClr>
          </a:solidFill>
        </p:spPr>
      </p:sp>
      <p:sp>
        <p:nvSpPr>
          <p:cNvPr id="133" name="OTLSHAPE_T_d8158cb570474bf5a3a1fe728a621e1f_ShapePercentage" hidden="1"/>
          <p:cNvSpPr/>
          <p:nvPr>
            <p:custDataLst>
              <p:tags r:id="rId133"/>
            </p:custDataLst>
          </p:nvPr>
        </p:nvSpPr>
        <p:spPr>
          <a:xfrm>
            <a:off x="5372100" y="56515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134" name="OTLSHAPE_T_d8158cb570474bf5a3a1fe728a621e1f_TextPercentage" hidden="1"/>
          <p:cNvSpPr/>
          <p:nvPr>
            <p:custDataLst>
              <p:tags r:id="rId134"/>
            </p:custDataLst>
          </p:nvPr>
        </p:nvSpPr>
        <p:spPr>
          <a:xfrm>
            <a:off x="0" y="5537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EECE1">
                    <a:alpha val="100000"/>
                  </a:srgbClr>
                </a:solidFill>
                <a:latin typeface="Arial" panose="02040604050505020304" pitchFamily="18" charset="0"/>
              </a:rPr>
              <a:t>10%</a:t>
            </a:r>
          </a:p>
        </p:txBody>
      </p:sp>
      <p:sp>
        <p:nvSpPr>
          <p:cNvPr id="135" name="OTLSHAPE_T_d8158cb570474bf5a3a1fe728a621e1f_JoinedDate" hidden="1"/>
          <p:cNvSpPr/>
          <p:nvPr>
            <p:custDataLst>
              <p:tags r:id="rId135"/>
            </p:custDataLst>
          </p:nvPr>
        </p:nvSpPr>
        <p:spPr>
          <a:xfrm>
            <a:off x="0" y="56642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136" name="OTLSHAPE_T_d8158cb570474bf5a3a1fe728a621e1f_StartDate" hidden="0"/>
          <p:cNvSpPr/>
          <p:nvPr>
            <p:custDataLst>
              <p:tags r:id="rId136"/>
            </p:custDataLst>
          </p:nvPr>
        </p:nvSpPr>
        <p:spPr>
          <a:xfrm>
            <a:off x="4711700" y="57277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03/20/2019</a:t>
            </a:r>
          </a:p>
        </p:txBody>
      </p:sp>
      <p:sp>
        <p:nvSpPr>
          <p:cNvPr id="137" name="OTLSHAPE_T_d8158cb570474bf5a3a1fe728a621e1f_Duration" hidden="0"/>
          <p:cNvSpPr/>
          <p:nvPr>
            <p:custDataLst>
              <p:tags r:id="rId137"/>
            </p:custDataLst>
          </p:nvPr>
        </p:nvSpPr>
        <p:spPr>
          <a:xfrm>
            <a:off x="5372100" y="5537200"/>
            <a:ext cx="368300" cy="1143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138" name="OTLSHAPE_T_d8158cb570474bf5a3a1fe728a621e1f_EndDate" hidden="0"/>
          <p:cNvSpPr/>
          <p:nvPr>
            <p:custDataLst>
              <p:tags r:id="rId138"/>
            </p:custDataLst>
          </p:nvPr>
        </p:nvSpPr>
        <p:spPr>
          <a:xfrm>
            <a:off x="5880100" y="57277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03/27/2019</a:t>
            </a:r>
          </a:p>
        </p:txBody>
      </p:sp>
      <p:sp>
        <p:nvSpPr>
          <p:cNvPr id="139" name="OTLSHAPE_T_d8158cb570474bf5a3a1fe728a621e1f_Title" hidden="0"/>
          <p:cNvSpPr/>
          <p:nvPr>
            <p:custDataLst>
              <p:tags r:id="rId139"/>
            </p:custDataLst>
          </p:nvPr>
        </p:nvSpPr>
        <p:spPr>
          <a:xfrm>
            <a:off x="5372100" y="5930900"/>
            <a:ext cx="9779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Use-case diagram</a:t>
            </a:r>
          </a:p>
        </p:txBody>
      </p:sp>
      <p:sp>
        <p:nvSpPr>
          <p:cNvPr id="140" name="OTLSHAPE_T_af7ad37d1e3845a3bdcd7f69db6a378c_Shape" hidden="0"/>
          <p:cNvSpPr/>
          <p:nvPr>
            <p:custDataLst>
              <p:tags r:id="rId140"/>
            </p:custDataLst>
          </p:nvPr>
        </p:nvSpPr>
        <p:spPr>
          <a:xfrm>
            <a:off x="6184900" y="6299200"/>
            <a:ext cx="469900" cy="279400"/>
          </a:xfrm>
          <a:prstGeom prst="rect">
            <a:avLst/>
          </a:prstGeom>
          <a:solidFill>
            <a:srgbClr val="B22600">
              <a:alpha val="100000"/>
            </a:srgbClr>
          </a:solidFill>
        </p:spPr>
      </p:sp>
      <p:sp>
        <p:nvSpPr>
          <p:cNvPr id="141" name="OTLSHAPE_T_af7ad37d1e3845a3bdcd7f69db6a378c_ShapePercentage" hidden="1"/>
          <p:cNvSpPr/>
          <p:nvPr>
            <p:custDataLst>
              <p:tags r:id="rId141"/>
            </p:custDataLst>
          </p:nvPr>
        </p:nvSpPr>
        <p:spPr>
          <a:xfrm>
            <a:off x="6184900" y="62992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142" name="OTLSHAPE_T_af7ad37d1e3845a3bdcd7f69db6a378c_TextPercentage" hidden="1"/>
          <p:cNvSpPr/>
          <p:nvPr>
            <p:custDataLst>
              <p:tags r:id="rId142"/>
            </p:custDataLst>
          </p:nvPr>
        </p:nvSpPr>
        <p:spPr>
          <a:xfrm>
            <a:off x="0" y="61722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EECE1">
                    <a:alpha val="100000"/>
                  </a:srgbClr>
                </a:solidFill>
                <a:latin typeface="Arial" panose="02040604050505020304" pitchFamily="18" charset="0"/>
              </a:rPr>
              <a:t>10%</a:t>
            </a:r>
          </a:p>
        </p:txBody>
      </p:sp>
      <p:sp>
        <p:nvSpPr>
          <p:cNvPr id="143" name="OTLSHAPE_T_af7ad37d1e3845a3bdcd7f69db6a378c_JoinedDate" hidden="1"/>
          <p:cNvSpPr/>
          <p:nvPr>
            <p:custDataLst>
              <p:tags r:id="rId143"/>
            </p:custDataLst>
          </p:nvPr>
        </p:nvSpPr>
        <p:spPr>
          <a:xfrm>
            <a:off x="0" y="63119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144" name="OTLSHAPE_T_af7ad37d1e3845a3bdcd7f69db6a378c_StartDate" hidden="0"/>
          <p:cNvSpPr/>
          <p:nvPr>
            <p:custDataLst>
              <p:tags r:id="rId144"/>
            </p:custDataLst>
          </p:nvPr>
        </p:nvSpPr>
        <p:spPr>
          <a:xfrm>
            <a:off x="5524500" y="63627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04/03/2019</a:t>
            </a:r>
          </a:p>
        </p:txBody>
      </p:sp>
      <p:sp>
        <p:nvSpPr>
          <p:cNvPr id="145" name="OTLSHAPE_T_af7ad37d1e3845a3bdcd7f69db6a378c_Duration" hidden="0"/>
          <p:cNvSpPr/>
          <p:nvPr>
            <p:custDataLst>
              <p:tags r:id="rId145"/>
            </p:custDataLst>
          </p:nvPr>
        </p:nvSpPr>
        <p:spPr>
          <a:xfrm>
            <a:off x="6184900" y="6172200"/>
            <a:ext cx="368300" cy="1143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146" name="OTLSHAPE_T_af7ad37d1e3845a3bdcd7f69db6a378c_EndDate" hidden="0"/>
          <p:cNvSpPr/>
          <p:nvPr>
            <p:custDataLst>
              <p:tags r:id="rId146"/>
            </p:custDataLst>
          </p:nvPr>
        </p:nvSpPr>
        <p:spPr>
          <a:xfrm>
            <a:off x="6692900" y="63627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04/10/2019</a:t>
            </a:r>
          </a:p>
        </p:txBody>
      </p:sp>
      <p:sp>
        <p:nvSpPr>
          <p:cNvPr id="147" name="OTLSHAPE_T_af7ad37d1e3845a3bdcd7f69db6a378c_Title" hidden="0"/>
          <p:cNvSpPr/>
          <p:nvPr>
            <p:custDataLst>
              <p:tags r:id="rId147"/>
            </p:custDataLst>
          </p:nvPr>
        </p:nvSpPr>
        <p:spPr>
          <a:xfrm>
            <a:off x="6184900" y="6578600"/>
            <a:ext cx="10922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Test Report Review</a:t>
            </a:r>
          </a:p>
        </p:txBody>
      </p:sp>
      <p:sp>
        <p:nvSpPr>
          <p:cNvPr id="148" name="OTLSHAPE_T_acafd720d5d84832b4bf9559c8396fbe_Shape" hidden="0"/>
          <p:cNvSpPr/>
          <p:nvPr>
            <p:custDataLst>
              <p:tags r:id="rId148"/>
            </p:custDataLst>
          </p:nvPr>
        </p:nvSpPr>
        <p:spPr>
          <a:xfrm>
            <a:off x="6591300" y="6934200"/>
            <a:ext cx="469900" cy="279400"/>
          </a:xfrm>
          <a:prstGeom prst="rect">
            <a:avLst/>
          </a:prstGeom>
          <a:solidFill>
            <a:srgbClr val="B22600">
              <a:alpha val="100000"/>
            </a:srgbClr>
          </a:solidFill>
        </p:spPr>
      </p:sp>
      <p:sp>
        <p:nvSpPr>
          <p:cNvPr id="149" name="OTLSHAPE_T_acafd720d5d84832b4bf9559c8396fbe_ShapePercentage" hidden="1"/>
          <p:cNvSpPr/>
          <p:nvPr>
            <p:custDataLst>
              <p:tags r:id="rId149"/>
            </p:custDataLst>
          </p:nvPr>
        </p:nvSpPr>
        <p:spPr>
          <a:xfrm>
            <a:off x="6591300" y="6934200"/>
            <a:ext cx="0" cy="0"/>
          </a:xfrm>
          <a:prstGeom prst="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150" name="OTLSHAPE_T_acafd720d5d84832b4bf9559c8396fbe_TextPercentage" hidden="1"/>
          <p:cNvSpPr/>
          <p:nvPr>
            <p:custDataLst>
              <p:tags r:id="rId150"/>
            </p:custDataLst>
          </p:nvPr>
        </p:nvSpPr>
        <p:spPr>
          <a:xfrm>
            <a:off x="0" y="68199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EECE1">
                    <a:alpha val="100000"/>
                  </a:srgbClr>
                </a:solidFill>
                <a:latin typeface="Arial" panose="02040604050505020304" pitchFamily="18" charset="0"/>
              </a:rPr>
              <a:t>10%</a:t>
            </a:r>
          </a:p>
        </p:txBody>
      </p:sp>
      <p:sp>
        <p:nvSpPr>
          <p:cNvPr id="151" name="OTLSHAPE_T_acafd720d5d84832b4bf9559c8396fbe_JoinedDate" hidden="1"/>
          <p:cNvSpPr/>
          <p:nvPr>
            <p:custDataLst>
              <p:tags r:id="rId151"/>
            </p:custDataLst>
          </p:nvPr>
        </p:nvSpPr>
        <p:spPr>
          <a:xfrm>
            <a:off x="0" y="69469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152" name="OTLSHAPE_T_acafd720d5d84832b4bf9559c8396fbe_StartDate" hidden="0"/>
          <p:cNvSpPr/>
          <p:nvPr>
            <p:custDataLst>
              <p:tags r:id="rId152"/>
            </p:custDataLst>
          </p:nvPr>
        </p:nvSpPr>
        <p:spPr>
          <a:xfrm>
            <a:off x="5930900" y="70104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04/10/2019</a:t>
            </a:r>
          </a:p>
        </p:txBody>
      </p:sp>
      <p:sp>
        <p:nvSpPr>
          <p:cNvPr id="153" name="OTLSHAPE_T_acafd720d5d84832b4bf9559c8396fbe_Duration" hidden="0"/>
          <p:cNvSpPr/>
          <p:nvPr>
            <p:custDataLst>
              <p:tags r:id="rId153"/>
            </p:custDataLst>
          </p:nvPr>
        </p:nvSpPr>
        <p:spPr>
          <a:xfrm>
            <a:off x="6591300" y="6819900"/>
            <a:ext cx="368300" cy="1143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154" name="OTLSHAPE_T_acafd720d5d84832b4bf9559c8396fbe_EndDate" hidden="0"/>
          <p:cNvSpPr/>
          <p:nvPr>
            <p:custDataLst>
              <p:tags r:id="rId154"/>
            </p:custDataLst>
          </p:nvPr>
        </p:nvSpPr>
        <p:spPr>
          <a:xfrm>
            <a:off x="7112000" y="70104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04/17/2019</a:t>
            </a:r>
          </a:p>
        </p:txBody>
      </p:sp>
      <p:sp>
        <p:nvSpPr>
          <p:cNvPr id="155" name="OTLSHAPE_T_acafd720d5d84832b4bf9559c8396fbe_Title" hidden="0"/>
          <p:cNvSpPr/>
          <p:nvPr>
            <p:custDataLst>
              <p:tags r:id="rId155"/>
            </p:custDataLst>
          </p:nvPr>
        </p:nvSpPr>
        <p:spPr>
          <a:xfrm>
            <a:off x="6591300" y="7213600"/>
            <a:ext cx="12192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Final Test plan Report</a:t>
            </a:r>
          </a:p>
        </p:txBody>
      </p:sp>
      <p:sp>
        <p:nvSpPr>
          <p:cNvPr id="156" name="OTLSHAPE_T_befa924d15274419ba6b3851242ba1aa_Shape" hidden="0"/>
          <p:cNvSpPr/>
          <p:nvPr>
            <p:custDataLst>
              <p:tags r:id="rId156"/>
            </p:custDataLst>
          </p:nvPr>
        </p:nvSpPr>
        <p:spPr>
          <a:xfrm>
            <a:off x="6997700" y="7581900"/>
            <a:ext cx="469900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B22600">
              <a:alpha val="100000"/>
            </a:srgbClr>
          </a:solidFill>
        </p:spPr>
      </p:sp>
      <p:sp>
        <p:nvSpPr>
          <p:cNvPr id="157" name="OTLSHAPE_T_befa924d15274419ba6b3851242ba1aa_ShapePercentage" hidden="1"/>
          <p:cNvSpPr/>
          <p:nvPr>
            <p:custDataLst>
              <p:tags r:id="rId157"/>
            </p:custDataLst>
          </p:nvPr>
        </p:nvSpPr>
        <p:spPr>
          <a:xfrm>
            <a:off x="6997700" y="75819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58" name="OTLSHAPE_T_befa924d15274419ba6b3851242ba1aa_TextPercentage" hidden="1"/>
          <p:cNvSpPr/>
          <p:nvPr>
            <p:custDataLst>
              <p:tags r:id="rId158"/>
            </p:custDataLst>
          </p:nvPr>
        </p:nvSpPr>
        <p:spPr>
          <a:xfrm>
            <a:off x="0" y="74676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EEECE1">
                    <a:alpha val="100000"/>
                  </a:srgbClr>
                </a:solidFill>
                <a:latin typeface="Arial" panose="02040604050505020304" pitchFamily="18" charset="0"/>
              </a:rPr>
              <a:t>10%</a:t>
            </a:r>
          </a:p>
        </p:txBody>
      </p:sp>
      <p:sp>
        <p:nvSpPr>
          <p:cNvPr id="159" name="OTLSHAPE_T_befa924d15274419ba6b3851242ba1aa_JoinedDate" hidden="1"/>
          <p:cNvSpPr/>
          <p:nvPr>
            <p:custDataLst>
              <p:tags r:id="rId159"/>
            </p:custDataLst>
          </p:nvPr>
        </p:nvSpPr>
        <p:spPr>
          <a:xfrm>
            <a:off x="0" y="75946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160" name="OTLSHAPE_T_befa924d15274419ba6b3851242ba1aa_StartDate" hidden="0"/>
          <p:cNvSpPr/>
          <p:nvPr>
            <p:custDataLst>
              <p:tags r:id="rId160"/>
            </p:custDataLst>
          </p:nvPr>
        </p:nvSpPr>
        <p:spPr>
          <a:xfrm>
            <a:off x="6337300" y="76581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04/17/2019</a:t>
            </a:r>
          </a:p>
        </p:txBody>
      </p:sp>
      <p:sp>
        <p:nvSpPr>
          <p:cNvPr id="161" name="OTLSHAPE_T_befa924d15274419ba6b3851242ba1aa_Duration" hidden="0"/>
          <p:cNvSpPr/>
          <p:nvPr>
            <p:custDataLst>
              <p:tags r:id="rId161"/>
            </p:custDataLst>
          </p:nvPr>
        </p:nvSpPr>
        <p:spPr>
          <a:xfrm>
            <a:off x="6997700" y="7467600"/>
            <a:ext cx="482600" cy="1143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1.1 weeks</a:t>
            </a:r>
          </a:p>
        </p:txBody>
      </p:sp>
      <p:sp>
        <p:nvSpPr>
          <p:cNvPr id="162" name="OTLSHAPE_T_befa924d15274419ba6b3851242ba1aa_EndDate" hidden="0"/>
          <p:cNvSpPr/>
          <p:nvPr>
            <p:custDataLst>
              <p:tags r:id="rId162"/>
            </p:custDataLst>
          </p:nvPr>
        </p:nvSpPr>
        <p:spPr>
          <a:xfrm>
            <a:off x="7518400" y="7658100"/>
            <a:ext cx="609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505046">
                    <a:alpha val="100000"/>
                  </a:srgbClr>
                </a:solidFill>
                <a:latin typeface="Arial" panose="02040604050505020304" pitchFamily="18" charset="0"/>
              </a:rPr>
              <a:t>04/24/2019</a:t>
            </a:r>
          </a:p>
        </p:txBody>
      </p:sp>
      <p:sp>
        <p:nvSpPr>
          <p:cNvPr id="163" name="OTLSHAPE_T_befa924d15274419ba6b3851242ba1aa_Title" hidden="0"/>
          <p:cNvSpPr/>
          <p:nvPr>
            <p:custDataLst>
              <p:tags r:id="rId163"/>
            </p:custDataLst>
          </p:nvPr>
        </p:nvSpPr>
        <p:spPr>
          <a:xfrm>
            <a:off x="6997700" y="7861300"/>
            <a:ext cx="13462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Presentation Preparation</a:t>
            </a:r>
          </a:p>
        </p:txBody>
      </p:sp>
    </p:spTree>
    <p:custDataLst>
      <p:tags r:id="rId1"/>
    </p:custDataLst>
    <p:extLst>
      <p:ext uri="4de82a5b-5360-4763-8ccb-317156efc229">
        <p14:creationId xmlns:p14="http://schemas.microsoft.com/office/powerpoint/2010/main" val="2714797065"/>
      </p:ext>
    </p:extLst>
  </p:cSld>
</p:sld>
</file>

<file path=ppt/slides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YuMDAuMDAiLCJFZGl0aW9uIjoiUGx1cyIsIklzUGx1c0VkaXRpb24iOnRydWV9LCJFZmZlY3QiOjAsIlN0eWxlIjp7IiRpZCI6IjMiLCJUaW1lYmFuZFN0eWxlIjp7IiRpZCI6IjQiLCJTY2FsZU1hcmtpbmciOjAsIlNoYXBlIjoxNywiU2hhcGVTdHlsZSI6eyIkaWQiOiI1IiwiTWFyZ2luIjp7IiRpZCI6IjYiLCJUb3AiOjAsIkxlZnQiOjEyLCJSaWdodCI6MTIsIkJvdHRvbSI6MH0sIlBhZGRpbmciOnsiJGlkIjoiNyIsIlRvcCI6NSwiTGVmdCI6MCwiUmlnaHQiOjAsIkJvdHRvbSI6NX0sIkJhY2tncm91bmQiOnsiJGlkIjoiOCIsIkNvbG9yIjp7IiRpZCI6IjkiLCJBIjoyNTUsIlIiOjgwLCJHIjo4MCwiQiI6Nz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IsIkZvbnROYW1lIjoiQXJpYWwiLCJJc0JvbGQiOnRydWUsIklzSXRhbGljIjpmYWxzZSwiSXNVbmRlcmxpbmVkIjpmYWxzZSwiUGFyZW50U3R5bGUiOm51bGx9LCJBdXRvU2l6ZSI6MCwiRm9yZWdyb3VuZCI6eyIkaWQiOiIxNSIsIkNvbG9yIjp7IiRpZCI6IjE2IiwiQSI6MjU1LCJSIjoyNTUsIkciOjY5LCJCIjow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yLCJGb250TmFtZSI6IkFyaWFsIiwiSXNCb2xkIjp0cnVlLCJJc0l0YWxpYyI6ZmFsc2UsIklzVW5kZXJsaW5lZCI6ZmFsc2UsIlBhcmVudFN0eWxlIjpudWxsfSwiQXV0b1NpemUiOjAsIkZvcmVncm91bmQiOnsiJGlkIjoiMjMiLCJDb2xvciI6eyIkaWQiOiIyNCIsIkEiOjI1NSwiUiI6MjU1LCJHIjo2OSwiQiI6MH19LCJNYXhXaWR0aCI6IkluZmluaXR5IiwiTWF4SGVpZ2h0IjoiSW5maW5pdHkiLCJTbWFydEZvcmVncm91bmRJc0FjdGl2ZSI6ZmFsc2UsIkhvcml6b250YWxBbGlnbm1lbnQiOjAsIlZlcnRpY2FsQWxpZ25tZW50IjowLCJTbWFydEZvcmVncm91bmQiOm51bGwsIk1hcmdpbiI6eyIkaWQiOiIyNSIsIlRvcCI6MCwiTGVmdCI6MjU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AsIkciOjAsIkIiOjB9fSwiSXNWaXNpYmxlIjpmYWxzZSwiV2lkdGgiOjAuMCwiSGVpZ2h0IjowLjAsIkJvcmRlclN0eWxlIjpudWxsLCJQYXJlbnRTdHlsZSI6bnVsbH0sIlNjYWxlU3R5bGUiOnsiJGlkIjoiNDAiLCJTaG93U2VnbWVudFNlcGFyYXRvcnMiOnRydWUsIlNlZ21lbnRTZXBhcmF0b3JPcGFjaXR5IjozMCwiRm9udFNldHRpbmdzIjp7IiRpZCI6IjQxIiwiRm9udFNpemUiOjExLCJGb250TmFtZSI6IkFyaWFs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jU1LCJCIjoyNTV9fSwiQXBwZW5kWWVhck9uWWVhckNoYW5nZSI6dHJ1ZSwiRWxhcHNlZFRpbWVGb3JtYXQiOjEsIlRvZGF5TWFya2VyUG9zaXRpb24iOjAsIlF1aWNrUG9zaXRpb24iOjMsIkFic29sdXRlUG9zaXRpb24iOjk3LjIwMDAwNDYsIk1hcmdpbiI6eyIkaWQiOiI0OSIsIlRvcCI6MCwiTGVmdCI6MTAsIlJpZ2h0IjoxMCwiQm90dG9tIjowfSwiUGFkZGluZyI6eyIkaWQiOiI1MCIsIlRvcCI6MCwiTGVmdCI6MTAsIlJpZ2h0Ijox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T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dHJ1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wLCJGb250TmFtZSI6IkFyaWFsIiwiSXNCb2xkIjpmYWxz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S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5LCJGb250TmFtZSI6IkFyaWFsIiwiSXNCb2xkIjpmYWxzZSwiSXNJdGFsaWMiOmZhbHNlLCJJc1VuZGVybGluZWQiOmZhbHNlLCJQYXJlbnRTdHlsZSI6bnVsbH0sIkF1dG9TaXplIjowLCJGb3JlZ3JvdW5kIjp7IiRpZCI6Ijc0IiwiQ29sb3IiOnsiJGlkIjoiNzUiLCJBIjoyNTUsIlIiOjE3OCwiRyI6MzgsIkIiOjB9fSwiTWF4V2lkdGgiOjIwMC4wLCJNYXhIZWlnaHQiOiJJbmZpbml0eSIsIlNtYXJ0Rm9yZWdyb3VuZElzQWN0aXZlIjpmYWxzZSwiSG9yaXpvbnRhbEFsaWdubWVudCI6MS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TU0gZCIsIlNlcGFyYXRvciI6Ii8iLCJVc2VJbnRlcm5hdGlvbmFsRGF0ZUZvcm1hdCI6ZmFsc2V9LCJJc1Zpc2libGUiOnRydWUsIlBhcmVudFN0eWxlIjpudWxsfSwiRGVmYXVsdFRhc2tTdHlsZSI6eyIkaWQiOiI4MCIsIlNoYXBlIjo4LCJTaGFwZVRoaWNrbmVzcyI6MSwiRHVyYXRpb25Gb3JtYXQiOjEsIkluY2x1ZGVOb25Xb3JraW5nRGF5c0luRHVyYXRpb24iOmZhbHNlLCJQZXJjZW50YWdlQ29tcGxldGVTdHlsZSI6eyIkaWQiOiI4MSIsIkZvbnRTZXR0aW5ncyI6eyIkaWQiOiI4MiIsIkZvbnRTaXplIjo5LCJGb250TmFtZSI6IkFyaWFsIiwiSXNCb2xkIjpmYWxzZSwiSXNJdGFsaWMiOmZhbHNlLCJJc1VuZGVybGluZWQiOmZhbHNlLCJQYXJlbnRTdHlsZSI6bnVsbH0sIkF1dG9TaXplIjowLCJGb3JlZ3JvdW5kIjp7IiRpZCI6IjgzIiwiQ29sb3IiOnsiJGlkIjoiODQiLCJBIjoyNTUsIlIiOjIzOCwiRyI6MjM2LCJCIjoyMjV9fSwiTWF4V2lkdGgiOjk2MC4wLCJNYXhIZWlnaHQiOiJJbmZpbml0eSIsIlNtYXJ0Rm9yZWdyb3VuZElzQWN0aXZlIjpmYWxzZSwiSG9yaXpvbnRhbEFsaWdubWVudCI6MS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OCwiRm9udE5hbWUiOiJBcmlhbCIsIklzQm9sZCI6ZmFsc2UsIklzSXRhbGljIjpmYWxzZSwiSXNVbmRlcmxpbmVkIjpmYWxzZSwiUGFyZW50U3R5bGUiOm51bGx9LCJBdXRvU2l6ZSI6MCwiRm9yZWdyb3VuZCI6eyIkaWQiOiI5MCIsIkNvbG9yIjp7IiRpZCI6IjkxIiwiQSI6MjU1LCJSIjoyNTUsIkciOjI1NSwiQiI6MjU1fX0sIk1heFdpZHRoIjo5NjAuMCwiTWF4SGVpZ2h0IjoiSW5maW5pdHkiLCJTbWFydEZvcmVncm91bmRJc0FjdGl2ZSI6ZmFsc2UsIkhvcml6b250YWxBbGlnbm1lbnQiOjE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k1hcmdpbiI6bnVsbCwiU3RhcnREYXRlUG9zaXRpb24iOjMsIkVuZERhdGVQb3NpdGlvbiI6NCwiVGl0bGVQb3NpdGlvbiI6MiwiRHVyYXRpb25Qb3NpdGlvbiI6MCwiUGVyY2VudGFnZUNvbXBsZXRlZFBvc2l0aW9uIjo2LCJTcGFjaW5nIjo5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Iy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5LCJGb250TmFtZSI6IkFyaWFsIiwiSXNCb2xkIjpmYWxzZSwiSXNJdGFsaWMiOmZhbHNlLCJJc1VuZGVybGluZWQiOmZhbHNlLCJQYXJlbnRTdHlsZSI6bnVsbH0sIkF1dG9TaXplIjowLCJGb3JlZ3JvdW5kIjp7IiRpZCI6IjEwOSIsIkNvbG9yIjp7IiRpZCI6IjExMCIsIkEiOjI1NSwiUiI6MjU1LCJHIjoyNTUsIkIiOjI1NX19LCJNYXhXaWR0aCI6OTYwLjAsIk1heEhlaWdodCI6IkluZmluaXR5IiwiU21hcnRGb3JlZ3JvdW5kSXNBY3RpdmUiOmZhbHNlLCJIb3Jpem9udGFsQWxpZ25tZW50Ijox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OSwiRm9udE5hbWUiOiJBcmlhbCIsIklzQm9sZCI6ZmFsc2UsIklzSXRhbGljIjpmYWxzZSwiSXNVbmRlcmxpbmVkIjpmYWxzZSwiUGFyZW50U3R5bGUiOm51bGx9LCJBdXRvU2l6ZSI6MCwiRm9yZWdyb3VuZCI6eyIkaWQiOiIxMTYiLCJDb2xvciI6eyIkaWQiOiIxMTciLCJBIjoyNTUsIlIiOjgwLCJHIjo4MCwiQiI6NzB9fSwiTWF4V2lkdGgiOjk2MC4wLCJNYXhIZWlnaHQiOiJJbmZpbml0eSIsIlNtYXJ0Rm9yZWdyb3VuZElzQWN0aXZlIjpmYWxzZSwiSG9yaXpvbnRhbEFsaWdubWVudCI6MS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U0kZGQkeXl5eSIsIlNlcGFyYXRvciI6Ii8iLCJVc2VJbnRlcm5hdGlvbmFsRGF0ZUZvcm1hdCI6ZmFsc2V9LCJJc1Zpc2libGUiOnRydWUsIlBhcmVudFN0eWxlIjpudWxsfSwiU2hvd0VsYXBzZWRUaW1lR3JhZGllbnRTdHlsZSI6ZmFsc2V9LCJTY2FsZSI6eyIkaWQiOiIxMjIiLCJTdGFydERhdGUiOiIwMDAxLTAxLTAxVDAwOjAwOjAwIiwiRW5kRGF0ZSI6IjAwMDEtMDEtMDFUMDA6MDA6MDAiLCJGb3JtYXQiOiJRIiwiVHlwZSI6MywiQXV0b0RhdGVSYW5nZSI6dHJ1ZSwiV29ya2luZ0RheXMiOjMxLCJUb2RheU1hcmtlclRleHQiOiJUb2RheSIsIkF1dG9TY2FsZVR5cGUiOmZhbHNlfSwiTWlsZXN0b25lcyI6W10sIlRhc2tzIjpbeyIkaWQiOiIxMjMiLCJHcm91cE5hbWUiOm51bGwsIlN0YXJ0RGF0ZSI6IjIwMTktMDItMTFUMDA6MDA6MDBaIiwiRW5kRGF0ZSI6IjIwMTktMDItMTNUMjM6NTk6NTkuOTk5WiIsIlBlcmNlbnRhZ2VDb21wbGV0ZSI6MTAuMCwiU3R5bGUiOnsiJGlkIjoiMTI0IiwiU2hhcGUiOjEsIlNoYXBlVGhpY2tuZXNzIjozLCJEdXJhdGlvbkZvcm1hdCI6MCwiSW5jbHVkZU5vbldvcmtpbmdEYXlzSW5EdXJhdGlvbiI6ZmFsc2UsIlBlcmNlbnRhZ2VDb21wbGV0ZVN0eWxlIjp7IiRpZCI6IjEyNSIsIkZvbnRTZXR0aW5ncyI6eyIkaWQiOiIxMjY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MjciLCJMaW5lQ29sb3IiOm51bGwsIkxpbmVXZWlnaHQiOjAuMCwiTGluZVR5cGUiOjAsIlBhcmVudFN0eWxlIjpudWxsfSwiUGFyZW50U3R5bGUiOnsiJHJlZiI6IjgxIn19LCJEdXJhdGlvblN0eWxlIjp7IiRpZCI6IjEyOCIsIkZvbnRTZXR0aW5ncyI6eyIkaWQiOiIxMjkiLCJGb250U2l6ZSI6OC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xMzAiLCJMaW5lQ29sb3IiOm51bGwsIkxpbmVXZWlnaHQiOjAuMCwiTGluZVR5cGUiOjAsIlBhcmVudFN0eWxlIjpudWxsfSwiUGFyZW50U3R5bGUiOnsiJHJlZiI6Ijg4In19LCJIb3Jpem9udGFsQ29ubmVjdG9yU3R5bGUiOnsiJGlkIjoiMTMxIiwiTGluZUNvbG9yIjp7IiRyZWYiOiI5NiJ9LCJMaW5lV2VpZ2h0IjoxLjAsIkxpbmVUeXBlIjowLCJQYXJlbnRTdHlsZSI6eyIkcmVmIjoiOTUifX0sIlZlcnRpY2FsQ29ubmVjdG9yU3R5bGUiOnsiJGlkIjoiMTMyIiwiTGluZUNvbG9yIjp7IiRyZWYiOiI5OSJ9LCJMaW5lV2VpZ2h0IjoxLjAsIkxpbmVUeXBlIjowLCJQYXJlbnRTdHlsZSI6eyIkcmVmIjoiOTgifX0sIk1hcmdpbiI6bnVsbCwiU3RhcnREYXRlUG9zaXRpb24iOjMsIkVuZERhdGVQb3NpdGlvbiI6NCwiVGl0bGVQb3NpdGlvbiI6MiwiRHVyYXRpb25Qb3NpdGlvbiI6MCwiUGVyY2VudGFnZUNvbXBsZXRlZFBvc2l0aW9uIjo2LCJTcGFjaW5nIjoxMCwiSXNCZWxvd1RpbWViYW5kIjp0cnVlLCJQZXJjZW50YWdlQ29tcGxldGVTaGFwZU9wYWNpdHkiOjM1LCJTaGFwZVN0eWxlIjp7IiRpZCI6IjEzMyIsIk1hcmdpbiI6eyIkcmVmIjoiMTAyIn0sIlBhZGRpbmciOnsiJHJlZiI6IjEwMyJ9LCJCYWNrZ3JvdW5kIjp7IiRpZCI6IjEzNCIsIkNvbG9yIjp7IiRpZCI6IjEzNSIsIkEiOjI1NSwiUiI6MTc4LCJHIjozOCwiQiI6MH19LCJJc1Zpc2libGUiOnRydWUsIldpZHRoIjowLjAsIkhlaWdodCI6NC4wLCJCb3JkZXJTdHlsZSI6eyIkaWQiOiIxMzYiLCJMaW5lQ29sb3IiOnsiJHJlZiI6IjEwNSJ9LCJMaW5lV2VpZ2h0IjowLjAsIkxpbmVUeXBlIjowLCJQYXJlbnRTdHlsZSI6eyIkcmVmIjoiMTA0In19LCJQYXJlbnRTdHlsZSI6eyIkcmVmIjoiMTAxIn19LCJUaXRsZVN0eWxlIjp7IiRpZCI6IjEzNyIsIkZvbnRTZXR0aW5ncyI6eyIkaWQiOiIxMzgiLCJGb250U2l6ZSI6OSwiRm9udE5hbWUiOiJBcmlhbCIsIklzQm9sZCI6ZmFsc2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zOSIsIkxpbmVDb2xvciI6bnVsbCwiTGluZVdlaWdodCI6MC4wLCJMaW5lVHlwZSI6MCwiUGFyZW50U3R5bGUiOm51bGx9LCJQYXJlbnRTdHlsZSI6eyIkcmVmIjoiMTA3In19LCJEYXRlU3R5bGUiOnsiJGlkIjoiMTQwIiwiRm9udFNldHRpbmdzIjp7IiRpZCI6IjE0MS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QyIiwiTGluZUNvbG9yIjpudWxsLCJMaW5lV2VpZ2h0IjowLjAsIkxpbmVUeXBlIjowLCJQYXJlbnRTdHlsZSI6bnVsbH0sIlBhcmVudFN0eWxlIjp7IiRyZWYiOiIxMTQifX0sIkRhdGVGb3JtYXQiOnsiJGlkIjoiMTQzIiwiRm9ybWF0U3RyaW5nIjoiTU0vZGQveXl5eSIsIlNlcGFyYXRvciI6Ii8iLCJVc2VJbnRlcm5hdGlvbmFsRGF0ZUZvcm1hdCI6ZmFsc2V9LCJJc1Zpc2libGUiOnRydWUsIlBhcmVudFN0eWxlIjp7IiRyZWYiOiI4MCJ9fSwiSW5kZXgiOjAsIklkIjoiMzA1NjhiNGMtYmExYS00MDk4LWE5YzYtMGM5MTU2YzgyMzgwIiwiSW1wb3J0SWQiOm51bGwsIlRpdGxlIjoiU3lzdGVtIHJlcXVpcmVtZW50cyBkZWxpdmVyeSIsIk5vdGUiOm51bGwsIkh5cGVybGluayI6bnVsbCwiSXNDaGFuZ2VkIjpmYWxzZSwiSXNOZXciOmZhbHNlfSx7IiRpZCI6IjE0NCIsIkdyb3VwTmFtZSI6bnVsbCwiU3RhcnREYXRlIjoiMjAxOS0wMi0xM1QwMDowMDowMFoiLCJFbmREYXRlIjoiMjAxOS0wMi0yMFQyMzo1OTo1OS45OTlaIiwiUGVyY2VudGFnZUNvbXBsZXRlIjoxMC4wLCJTdHlsZSI6eyIkaWQiOiIxNDUiLCJTaGFwZSI6MCwiU2hhcGVUaGlja25lc3MiOjEsIkR1cmF0aW9uRm9ybWF0IjowLCJJbmNsdWRlTm9uV29ya2luZ0RheXNJbkR1cmF0aW9uIjpmYWxzZSwiUGVyY2VudGFnZUNvbXBsZXRlU3R5bGUiOnsiJGlkIjoiMTQ2IiwiRm9udFNldHRpbmdzIjp7IiRpZCI6IjE0Ny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0OCIsIkxpbmVDb2xvciI6bnVsbCwiTGluZVdlaWdodCI6MC4wLCJMaW5lVHlwZSI6MCwiUGFyZW50U3R5bGUiOm51bGx9LCJQYXJlbnRTdHlsZSI6eyIkcmVmIjoiODEifX0sIkR1cmF0aW9uU3R5bGUiOnsiJGlkIjoiMTQ5IiwiRm9udFNldHRpbmdzIjp7IiRpZCI6IjE1MCIsIkZvbnRTaXplIjo4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E1MSIsIkxpbmVDb2xvciI6bnVsbCwiTGluZVdlaWdodCI6MC4wLCJMaW5lVHlwZSI6MCwiUGFyZW50U3R5bGUiOm51bGx9LCJQYXJlbnRTdHlsZSI6eyIkcmVmIjoiODgifX0sIkhvcml6b250YWxDb25uZWN0b3JTdHlsZSI6eyIkaWQiOiIxNTIiLCJMaW5lQ29sb3IiOnsiJHJlZiI6Ijk2In0sIkxpbmVXZWlnaHQiOjEuMCwiTGluZVR5cGUiOjAsIlBhcmVudFN0eWxlIjp7IiRyZWYiOiI5NSJ9fSwiVmVydGljYWxDb25uZWN0b3JTdHlsZSI6eyIkaWQiOiIxNTMiLCJMaW5lQ29sb3IiOnsiJHJlZiI6Ijk5In0sIkxpbmVXZWlnaHQiOjEuMCwiTGluZVR5cGUiOjAsIlBhcmVudFN0eWxlIjp7IiRyZWYiOiI5OCJ9fSwiTWFyZ2luIjpudWxsLCJTdGFydERhdGVQb3NpdGlvbiI6MywiRW5kRGF0ZVBvc2l0aW9uIjo0LCJUaXRsZVBvc2l0aW9uIjoyLCJEdXJhdGlvblBvc2l0aW9uIjowLCJQZXJjZW50YWdlQ29tcGxldGVkUG9zaXRpb24iOjYsIlNwYWNpbmciOjksIklzQmVsb3dUaW1lYmFuZCI6dHJ1ZSwiUGVyY2VudGFnZUNvbXBsZXRlU2hhcGVPcGFjaXR5IjozNSwiU2hhcGVTdHlsZSI6eyIkaWQiOiIxNTQiLCJNYXJnaW4iOnsiJHJlZiI6IjEwMiJ9LCJQYWRkaW5nIjp7IiRyZWYiOiIxMDMifSwiQmFja2dyb3VuZCI6eyIkaWQiOiIxNTUiLCJDb2xvciI6eyIkaWQiOiIxNTYiLCJBIjoyNTUsIlIiOjE3OCwiRyI6MzgsIkIiOjB9fSwiSXNWaXNpYmxlIjp0cnVlLCJXaWR0aCI6MC4wLCJIZWlnaHQiOjIyLjAsIkJvcmRlclN0eWxlIjp7IiRpZCI6IjE1NyIsIkxpbmVDb2xvciI6eyIkcmVmIjoiMTA1In0sIkxpbmVXZWlnaHQiOjAuMCwiTGluZVR5cGUiOjAsIlBhcmVudFN0eWxlIjp7IiRyZWYiOiIxMDQifX0sIlBhcmVudFN0eWxlIjp7IiRyZWYiOiIxMDEifX0sIlRpdGxlU3R5bGUiOnsiJGlkIjoiMTU4IiwiRm9udFNldHRpbmdzIjp7IiRpZCI6IjE1OSIsIkZvbnRTaXplIjo5LCJGb250TmFtZSI6IkFyaWFsIiwiSXNCb2xkIjpmYWxz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YwIiwiTGluZUNvbG9yIjpudWxsLCJMaW5lV2VpZ2h0IjowLjAsIkxpbmVUeXBlIjowLCJQYXJlbnRTdHlsZSI6bnVsbH0sIlBhcmVudFN0eWxlIjp7IiRyZWYiOiIxMDcifX0sIkRhdGVTdHlsZSI6eyIkaWQiOiIxNjEiLCJGb250U2V0dGluZ3MiOnsiJGlkIjoiMTYyIiwiRm9udFNpemUiOjk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xNjMiLCJMaW5lQ29sb3IiOm51bGwsIkxpbmVXZWlnaHQiOjAuMCwiTGluZVR5cGUiOjAsIlBhcmVudFN0eWxlIjpudWxsfSwiUGFyZW50U3R5bGUiOnsiJHJlZiI6IjExNCJ9fSwiRGF0ZUZvcm1hdCI6eyIkaWQiOiIxNjQiLCJGb3JtYXRTdHJpbmciOiJNTS9kZC95eXl5IiwiU2VwYXJhdG9yIjoiLyIsIlVzZUludGVybmF0aW9uYWxEYXRlRm9ybWF0IjpmYWxzZX0sIklzVmlzaWJsZSI6dHJ1ZSwiUGFyZW50U3R5bGUiOnsiJHJlZiI6IjgwIn19LCJJbmRleCI6MCwiSWQiOiI3NmQ1NWZmYi03YmM0LTQwZTUtOTAyYS1lNmMwOTNlNDk3ZGYiLCJJbXBvcnRJZCI6bnVsbCwiVGl0bGUiOiJUZXN0IFBsYW4gU3VpdGUiLCJOb3RlIjpudWxsLCJIeXBlcmxpbmsiOm51bGwsIklzQ2hhbmdlZCI6ZmFsc2UsIklzTmV3IjpmYWxzZX0seyIkaWQiOiIxNjUiLCJHcm91cE5hbWUiOm51bGwsIlN0YXJ0RGF0ZSI6IjIwMTktMDMtMDZUMDA6MDA6MDBaIiwiRW5kRGF0ZSI6IjIwMTktMDMtMTNUMjM6NTk6NTkuOTk5WiIsIlBlcmNlbnRhZ2VDb21wbGV0ZSI6MTAuMCwiU3R5bGUiOnsiJGlkIjoiMTY2IiwiU2hhcGUiOjAsIlNoYXBlVGhpY2tuZXNzIjoxLCJEdXJhdGlvbkZvcm1hdCI6MCwiSW5jbHVkZU5vbldvcmtpbmdEYXlzSW5EdXJhdGlvbiI6ZmFsc2UsIlBlcmNlbnRhZ2VDb21wbGV0ZVN0eWxlIjp7IiRpZCI6IjE2NyIsIkZvbnRTZXR0aW5ncyI6eyIkaWQiOiIxNjg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xNjkiLCJMaW5lQ29sb3IiOm51bGwsIkxpbmVXZWlnaHQiOjAuMCwiTGluZVR5cGUiOjAsIlBhcmVudFN0eWxlIjpudWxsfSwiUGFyZW50U3R5bGUiOnsiJHJlZiI6IjgxIn19LCJEdXJhdGlvblN0eWxlIjp7IiRpZCI6IjE3MCIsIkZvbnRTZXR0aW5ncyI6eyIkaWQiOiIxNzEiLCJGb250U2l6ZSI6OC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xNzIiLCJMaW5lQ29sb3IiOm51bGwsIkxpbmVXZWlnaHQiOjAuMCwiTGluZVR5cGUiOjAsIlBhcmVudFN0eWxlIjpudWxsfSwiUGFyZW50U3R5bGUiOnsiJHJlZiI6Ijg4In19LCJIb3Jpem9udGFsQ29ubmVjdG9yU3R5bGUiOnsiJGlkIjoiMTczIiwiTGluZUNvbG9yIjp7IiRyZWYiOiI5NiJ9LCJMaW5lV2VpZ2h0IjoxLjAsIkxpbmVUeXBlIjowLCJQYXJlbnRTdHlsZSI6eyIkcmVmIjoiOTUifX0sIlZlcnRpY2FsQ29ubmVjdG9yU3R5bGUiOnsiJGlkIjoiMTc0IiwiTGluZUNvbG9yIjp7IiRyZWYiOiI5OSJ9LCJMaW5lV2VpZ2h0IjoxLjAsIkxpbmVUeXBlIjowLCJQYXJlbnRTdHlsZSI6eyIkcmVmIjoiOTgifX0sIk1hcmdpbiI6bnVsbCwiU3RhcnREYXRlUG9zaXRpb24iOjMsIkVuZERhdGVQb3NpdGlvbiI6NCwiVGl0bGVQb3NpdGlvbiI6MiwiRHVyYXRpb25Qb3NpdGlvbiI6MCwiUGVyY2VudGFnZUNvbXBsZXRlZFBvc2l0aW9uIjo2LCJTcGFjaW5nIjo5LCJJc0JlbG93VGltZWJhbmQiOnRydWUsIlBlcmNlbnRhZ2VDb21wbGV0ZVNoYXBlT3BhY2l0eSI6MzUsIlNoYXBlU3R5bGUiOnsiJGlkIjoiMTc1IiwiTWFyZ2luIjp7IiRyZWYiOiIxMDIifSwiUGFkZGluZyI6eyIkcmVmIjoiMTAzIn0sIkJhY2tncm91bmQiOnsiJGlkIjoiMTc2IiwiQ29sb3IiOnsiJGlkIjoiMTc3IiwiQSI6MjU1LCJSIjoxNzgsIkciOjM4LCJCIjowfX0sIklzVmlzaWJsZSI6dHJ1ZSwiV2lkdGgiOjAuMCwiSGVpZ2h0IjoyMi4wLCJCb3JkZXJTdHlsZSI6eyIkaWQiOiIxNzgiLCJMaW5lQ29sb3IiOnsiJHJlZiI6IjEwNSJ9LCJMaW5lV2VpZ2h0IjowLjAsIkxpbmVUeXBlIjowLCJQYXJlbnRTdHlsZSI6eyIkcmVmIjoiMTA0In19LCJQYXJlbnRTdHlsZSI6eyIkcmVmIjoiMTAxIn19LCJUaXRsZVN0eWxlIjp7IiRpZCI6IjE3OSIsIkZvbnRTZXR0aW5ncyI6eyIkaWQiOiIxODAiLCJGb250U2l6ZSI6OSwiRm9udE5hbWUiOiJBcmlhbCIsIklzQm9sZCI6ZmFsc2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4MSIsIkxpbmVDb2xvciI6bnVsbCwiTGluZVdlaWdodCI6MC4wLCJMaW5lVHlwZSI6MCwiUGFyZW50U3R5bGUiOm51bGx9LCJQYXJlbnRTdHlsZSI6eyIkcmVmIjoiMTA3In19LCJEYXRlU3R5bGUiOnsiJGlkIjoiMTgyIiwiRm9udFNldHRpbmdzIjp7IiRpZCI6IjE4My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Tg0IiwiTGluZUNvbG9yIjpudWxsLCJMaW5lV2VpZ2h0IjowLjAsIkxpbmVUeXBlIjowLCJQYXJlbnRTdHlsZSI6bnVsbH0sIlBhcmVudFN0eWxlIjp7IiRyZWYiOiIxMTQifX0sIkRhdGVGb3JtYXQiOnsiJGlkIjoiMTg1IiwiRm9ybWF0U3RyaW5nIjoiTU0vZGQveXl5eSIsIlNlcGFyYXRvciI6Ii8iLCJVc2VJbnRlcm5hdGlvbmFsRGF0ZUZvcm1hdCI6ZmFsc2V9LCJJc1Zpc2libGUiOnRydWUsIlBhcmVudFN0eWxlIjp7IiRyZWYiOiI4MCJ9fSwiSW5kZXgiOjAsIklkIjoiYTgyOTdmMjItZjBmZS00MTRlLTlkNTktNjk0NmZkODQ3MjlhIiwiSW1wb3J0SWQiOm51bGwsIlRpdGxlIjoiRXJyb3IgQW5uZXggRGlhZ3JhbSIsIk5vdGUiOm51bGwsIkh5cGVybGluayI6bnVsbCwiSXNDaGFuZ2VkIjpmYWxzZSwiSXNOZXciOmZhbHNlfSx7IiRpZCI6IjE4NiIsIkdyb3VwTmFtZSI6bnVsbCwiU3RhcnREYXRlIjoiMjAxOS0wMi0yMFQwMDowMDowMFoiLCJFbmREYXRlIjoiMjAxOS0wMi0yN1QyMzo1OTo1OS45OTlaIiwiUGVyY2VudGFnZUNvbXBsZXRlIjoxMC4wLCJTdHlsZSI6eyIkaWQiOiIxODciLCJTaGFwZSI6MSwiU2hhcGVUaGlja25lc3MiOjEsIkR1cmF0aW9uRm9ybWF0IjowLCJJbmNsdWRlTm9uV29ya2luZ0RheXNJbkR1cmF0aW9uIjpmYWxzZSwiUGVyY2VudGFnZUNvbXBsZXRlU3R5bGUiOnsiJGlkIjoiMTg4IiwiRm9udFNldHRpbmdzIjp7IiRpZCI6IjE4OS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E5MCIsIkxpbmVDb2xvciI6bnVsbCwiTGluZVdlaWdodCI6MC4wLCJMaW5lVHlwZSI6MCwiUGFyZW50U3R5bGUiOm51bGx9LCJQYXJlbnRTdHlsZSI6eyIkcmVmIjoiODEifX0sIkR1cmF0aW9uU3R5bGUiOnsiJGlkIjoiMTkxIiwiRm9udFNldHRpbmdzIjp7IiRpZCI6IjE5MiIsIkZvbnRTaXplIjo4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E5MyIsIkxpbmVDb2xvciI6bnVsbCwiTGluZVdlaWdodCI6MC4wLCJMaW5lVHlwZSI6MCwiUGFyZW50U3R5bGUiOm51bGx9LCJQYXJlbnRTdHlsZSI6eyIkcmVmIjoiODgifX0sIkhvcml6b250YWxDb25uZWN0b3JTdHlsZSI6eyIkaWQiOiIxOTQiLCJMaW5lQ29sb3IiOnsiJHJlZiI6Ijk2In0sIkxpbmVXZWlnaHQiOjEuMCwiTGluZVR5cGUiOjAsIlBhcmVudFN0eWxlIjp7IiRyZWYiOiI5NSJ9fSwiVmVydGljYWxDb25uZWN0b3JTdHlsZSI6eyIkaWQiOiIxOTUiLCJMaW5lQ29sb3IiOnsiJHJlZiI6Ijk5In0sIkxpbmVXZWlnaHQiOjEuMCwiTGluZVR5cGUiOjAsIlBhcmVudFN0eWxlIjp7IiRyZWYiOiI5OCJ9fSwiTWFyZ2luIjpudWxsLCJTdGFydERhdGVQb3NpdGlvbiI6MywiRW5kRGF0ZVBvc2l0aW9uIjo0LCJUaXRsZVBvc2l0aW9uIjoyLCJEdXJhdGlvblBvc2l0aW9uIjowLCJQZXJjZW50YWdlQ29tcGxldGVkUG9zaXRpb24iOjYsIlNwYWNpbmciOjksIklzQmVsb3dUaW1lYmFuZCI6dHJ1ZSwiUGVyY2VudGFnZUNvbXBsZXRlU2hhcGVPcGFjaXR5IjozNSwiU2hhcGVTdHlsZSI6eyIkaWQiOiIxOTYiLCJNYXJnaW4iOnsiJHJlZiI6IjEwMiJ9LCJQYWRkaW5nIjp7IiRyZWYiOiIxMDMifSwiQmFja2dyb3VuZCI6eyIkaWQiOiIxOTciLCJDb2xvciI6eyIkaWQiOiIxOTgiLCJBIjoyNTUsIlIiOjE3OCwiRyI6MzgsIkIiOjB9fSwiSXNWaXNpYmxlIjp0cnVlLCJXaWR0aCI6MC4wLCJIZWlnaHQiOjIyLjAsIkJvcmRlclN0eWxlIjp7IiRpZCI6IjE5OSIsIkxpbmVDb2xvciI6eyIkcmVmIjoiMTA1In0sIkxpbmVXZWlnaHQiOjAuMCwiTGluZVR5cGUiOjAsIlBhcmVudFN0eWxlIjp7IiRyZWYiOiIxMDQifX0sIlBhcmVudFN0eWxlIjp7IiRyZWYiOiIxMDEifX0sIlRpdGxlU3R5bGUiOnsiJGlkIjoiMjAwIiwiRm9udFNldHRpbmdzIjp7IiRpZCI6IjIwMSIsIkZvbnRTaXplIjo5LCJGb250TmFtZSI6IkFyaWFsIiwiSXNCb2xkIjpmYWxz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yIiwiTGluZUNvbG9yIjpudWxsLCJMaW5lV2VpZ2h0IjowLjAsIkxpbmVUeXBlIjowLCJQYXJlbnRTdHlsZSI6bnVsbH0sIlBhcmVudFN0eWxlIjp7IiRyZWYiOiIxMDcifX0sIkRhdGVTdHlsZSI6eyIkaWQiOiIyMDMiLCJGb250U2V0dGluZ3MiOnsiJGlkIjoiMjA0IiwiRm9udFNpemUiOjk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DUiLCJMaW5lQ29sb3IiOm51bGwsIkxpbmVXZWlnaHQiOjAuMCwiTGluZVR5cGUiOjAsIlBhcmVudFN0eWxlIjpudWxsfSwiUGFyZW50U3R5bGUiOnsiJHJlZiI6IjExNCJ9fSwiRGF0ZUZvcm1hdCI6eyIkaWQiOiIyMDYiLCJGb3JtYXRTdHJpbmciOiJNTS9kZC95eXl5IiwiU2VwYXJhdG9yIjoiLyIsIlVzZUludGVybmF0aW9uYWxEYXRlRm9ybWF0IjpmYWxzZX0sIklzVmlzaWJsZSI6dHJ1ZSwiUGFyZW50U3R5bGUiOnsiJHJlZiI6IjgwIn19LCJJbmRleCI6MCwiSWQiOiI2NWFhY2I4Zi0wZTNhLTRhMjMtYjZmZi1iYWQ1OTcwYTUzNzgiLCJJbXBvcnRJZCI6bnVsbCwiVGl0bGUiOiJSZXF1aXJlbWVudHMgUmV2aWV3IGFuZCB1cGRhdGlvbiIsIk5vdGUiOm51bGwsIkh5cGVybGluayI6bnVsbCwiSXNDaGFuZ2VkIjpmYWxzZSwiSXNOZXciOmZhbHNlfSx7IiRpZCI6IjIwNyIsIkdyb3VwTmFtZSI6bnVsbCwiU3RhcnREYXRlIjoiMjAxOS0wMi0yN1QwMDowMDowMFoiLCJFbmREYXRlIjoiMjAxOS0wMy0wNlQyMzo1OTo1OS45OTlaIiwiUGVyY2VudGFnZUNvbXBsZXRlIjoxMC4wLCJTdHlsZSI6eyIkaWQiOiIyMDgiLCJTaGFwZSI6MCwiU2hhcGVUaGlja25lc3MiOjEsIkR1cmF0aW9uRm9ybWF0IjowLCJJbmNsdWRlTm9uV29ya2luZ0RheXNJbkR1cmF0aW9uIjpmYWxzZSwiUGVyY2VudGFnZUNvbXBsZXRlU3R5bGUiOnsiJGlkIjoiMjA5IiwiRm9udFNldHRpbmdzIjp7IiRpZCI6IjIxMC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xMSIsIkxpbmVDb2xvciI6bnVsbCwiTGluZVdlaWdodCI6MC4wLCJMaW5lVHlwZSI6MCwiUGFyZW50U3R5bGUiOm51bGx9LCJQYXJlbnRTdHlsZSI6eyIkcmVmIjoiODEifX0sIkR1cmF0aW9uU3R5bGUiOnsiJGlkIjoiMjEyIiwiRm9udFNldHRpbmdzIjp7IiRpZCI6IjIxMyIsIkZvbnRTaXplIjo4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IxNCIsIkxpbmVDb2xvciI6bnVsbCwiTGluZVdlaWdodCI6MC4wLCJMaW5lVHlwZSI6MCwiUGFyZW50U3R5bGUiOm51bGx9LCJQYXJlbnRTdHlsZSI6eyIkcmVmIjoiODgifX0sIkhvcml6b250YWxDb25uZWN0b3JTdHlsZSI6eyIkaWQiOiIyMTUiLCJMaW5lQ29sb3IiOnsiJHJlZiI6Ijk2In0sIkxpbmVXZWlnaHQiOjEuMCwiTGluZVR5cGUiOjAsIlBhcmVudFN0eWxlIjp7IiRyZWYiOiI5NSJ9fSwiVmVydGljYWxDb25uZWN0b3JTdHlsZSI6eyIkaWQiOiIyMTYiLCJMaW5lQ29sb3IiOnsiJHJlZiI6Ijk5In0sIkxpbmVXZWlnaHQiOjEuMCwiTGluZVR5cGUiOjAsIlBhcmVudFN0eWxlIjp7IiRyZWYiOiI5OCJ9fSwiTWFyZ2luIjpudWxsLCJTdGFydERhdGVQb3NpdGlvbiI6MywiRW5kRGF0ZVBvc2l0aW9uIjo0LCJUaXRsZVBvc2l0aW9uIjoyLCJEdXJhdGlvblBvc2l0aW9uIjowLCJQZXJjZW50YWdlQ29tcGxldGVkUG9zaXRpb24iOjYsIlNwYWNpbmciOjksIklzQmVsb3dUaW1lYmFuZCI6dHJ1ZSwiUGVyY2VudGFnZUNvbXBsZXRlU2hhcGVPcGFjaXR5IjozNSwiU2hhcGVTdHlsZSI6eyIkaWQiOiIyMTciLCJNYXJnaW4iOnsiJHJlZiI6IjEwMiJ9LCJQYWRkaW5nIjp7IiRyZWYiOiIxMDMifSwiQmFja2dyb3VuZCI6eyIkaWQiOiIyMTgiLCJDb2xvciI6eyIkaWQiOiIyMTkiLCJBIjoyNTUsIlIiOjE3OCwiRyI6MzgsIkIiOjB9fSwiSXNWaXNpYmxlIjp0cnVlLCJXaWR0aCI6MC4wLCJIZWlnaHQiOjIyLjAsIkJvcmRlclN0eWxlIjp7IiRpZCI6IjIyMCIsIkxpbmVDb2xvciI6eyIkcmVmIjoiMTA1In0sIkxpbmVXZWlnaHQiOjAuMCwiTGluZVR5cGUiOjAsIlBhcmVudFN0eWxlIjp7IiRyZWYiOiIxMDQifX0sIlBhcmVudFN0eWxlIjp7IiRyZWYiOiIxMDEifX0sIlRpdGxlU3R5bGUiOnsiJGlkIjoiMjIxIiwiRm9udFNldHRpbmdzIjp7IiRpZCI6IjIyMiIsIkZvbnRTaXplIjo5LCJGb250TmFtZSI6IkFyaWFsIiwiSXNCb2xkIjpmYWxz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IzIiwiTGluZUNvbG9yIjpudWxsLCJMaW5lV2VpZ2h0IjowLjAsIkxpbmVUeXBlIjowLCJQYXJlbnRTdHlsZSI6bnVsbH0sIlBhcmVudFN0eWxlIjp7IiRyZWYiOiIxMDcifX0sIkRhdGVTdHlsZSI6eyIkaWQiOiIyMjQiLCJGb250U2V0dGluZ3MiOnsiJGlkIjoiMjI1IiwiRm9udFNpemUiOjk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MjYiLCJMaW5lQ29sb3IiOm51bGwsIkxpbmVXZWlnaHQiOjAuMCwiTGluZVR5cGUiOjAsIlBhcmVudFN0eWxlIjpudWxsfSwiUGFyZW50U3R5bGUiOnsiJHJlZiI6IjExNCJ9fSwiRGF0ZUZvcm1hdCI6eyIkaWQiOiIyMjciLCJGb3JtYXRTdHJpbmciOiJNTS9kZC95eXl5IiwiU2VwYXJhdG9yIjoiLyIsIlVzZUludGVybmF0aW9uYWxEYXRlRm9ybWF0IjpmYWxzZX0sIklzVmlzaWJsZSI6dHJ1ZSwiUGFyZW50U3R5bGUiOnsiJHJlZiI6IjgwIn19LCJJbmRleCI6MCwiSWQiOiIyNmM2YTUwZC03OWE1LTQ4MjUtOGFhMy01NzhjMGZmMWY0ZGUiLCJJbXBvcnRJZCI6bnVsbCwiVGl0bGUiOiJRdWFsaXR5IEF0dHJpYnV0ZSB3b3Jrc2hvcCIsIk5vdGUiOm51bGwsIkh5cGVybGluayI6bnVsbCwiSXNDaGFuZ2VkIjpmYWxzZSwiSXNOZXciOmZhbHNlfSx7IiRpZCI6IjIyOCIsIkdyb3VwTmFtZSI6bnVsbCwiU3RhcnREYXRlIjoiMjAxOS0wMy0xM1QwMDowMDowMFoiLCJFbmREYXRlIjoiMjAxOS0wMy0yMFQyMzo1OTo1OS45OTlaIiwiUGVyY2VudGFnZUNvbXBsZXRlIjoxMC4wLCJTdHlsZSI6eyIkaWQiOiIyMjkiLCJTaGFwZSI6MCwiU2hhcGVUaGlja25lc3MiOjEsIkR1cmF0aW9uRm9ybWF0IjowLCJJbmNsdWRlTm9uV29ya2luZ0RheXNJbkR1cmF0aW9uIjpmYWxzZSwiUGVyY2VudGFnZUNvbXBsZXRlU3R5bGUiOnsiJGlkIjoiMjMwIiwiRm9udFNldHRpbmdzIjp7IiRpZCI6IjIzMSIsIkZvbnRTaXplIjo5LCJGb250TmFtZSI6IkFyaWFsIiwiSXNCb2xkIjpmYWxzZSwiSXNJdGFsaWMiOmZhbHNlLCJJc1VuZGVybGluZWQiOmZhbHNlLCJQYXJlbnRTdHlsZSI6eyIkcmVmIjoiODIifX0sIkF1dG9TaXplIjowLCJGb3JlZ3JvdW5kIjp7IiRyZWYiOiI4MyJ9LCJNYXhXaWR0aCI6OTYwLjAsIk1heEhlaWdodCI6IkluZmluaXR5IiwiU21hcnRGb3JlZ3JvdW5kSXNBY3RpdmUiOmZhbHNlLCJIb3Jpem9udGFsQWxpZ25tZW50IjoxLCJWZXJ0aWNhbEFsaWdubWVudCI6MCwiU21hcnRGb3JlZ3JvdW5kIjpudWxsLCJNYXJnaW4iOnsiJHJlZiI6Ijg1In0sIlBhZGRpbmciOnsiJHJlZiI6Ijg2In0sIkJhY2tncm91bmQiOnsiJHJlZiI6Ijg3In0sIklzVmlzaWJsZSI6dHJ1ZSwiV2lkdGgiOjAuMCwiSGVpZ2h0IjowLjAsIkJvcmRlclN0eWxlIjp7IiRpZCI6IjIzMiIsIkxpbmVDb2xvciI6bnVsbCwiTGluZVdlaWdodCI6MC4wLCJMaW5lVHlwZSI6MCwiUGFyZW50U3R5bGUiOm51bGx9LCJQYXJlbnRTdHlsZSI6eyIkcmVmIjoiODEifX0sIkR1cmF0aW9uU3R5bGUiOnsiJGlkIjoiMjMzIiwiRm9udFNldHRpbmdzIjp7IiRpZCI6IjIzNCIsIkZvbnRTaXplIjo4LCJGb250TmFtZSI6IkFyaWFsIiwiSXNCb2xkIjpmYWxzZSwiSXNJdGFsaWMiOmZhbHNlLCJJc1VuZGVybGluZWQiOmZhbHNlLCJQYXJlbnRTdHlsZSI6eyIkcmVmIjoiODkifX0sIkF1dG9TaXplIjowLCJGb3JlZ3JvdW5kIjp7IiRyZWYiOiI5MCJ9LCJNYXhXaWR0aCI6OTYwLjAsIk1heEhlaWdodCI6IkluZmluaXR5IiwiU21hcnRGb3JlZ3JvdW5kSXNBY3RpdmUiOmZhbHNlLCJIb3Jpem9udGFsQWxpZ25tZW50IjoxLCJWZXJ0aWNhbEFsaWdubWVudCI6MCwiU21hcnRGb3JlZ3JvdW5kIjpudWxsLCJNYXJnaW4iOnsiJHJlZiI6IjkyIn0sIlBhZGRpbmciOnsiJHJlZiI6IjkzIn0sIkJhY2tncm91bmQiOnsiJHJlZiI6Ijk0In0sIklzVmlzaWJsZSI6dHJ1ZSwiV2lkdGgiOjAuMCwiSGVpZ2h0IjowLjAsIkJvcmRlclN0eWxlIjp7IiRpZCI6IjIzNSIsIkxpbmVDb2xvciI6bnVsbCwiTGluZVdlaWdodCI6MC4wLCJMaW5lVHlwZSI6MCwiUGFyZW50U3R5bGUiOm51bGx9LCJQYXJlbnRTdHlsZSI6eyIkcmVmIjoiODgifX0sIkhvcml6b250YWxDb25uZWN0b3JTdHlsZSI6eyIkaWQiOiIyMzYiLCJMaW5lQ29sb3IiOnsiJHJlZiI6Ijk2In0sIkxpbmVXZWlnaHQiOjEuMCwiTGluZVR5cGUiOjAsIlBhcmVudFN0eWxlIjp7IiRyZWYiOiI5NSJ9fSwiVmVydGljYWxDb25uZWN0b3JTdHlsZSI6eyIkaWQiOiIyMzciLCJMaW5lQ29sb3IiOnsiJHJlZiI6Ijk5In0sIkxpbmVXZWlnaHQiOjEuMCwiTGluZVR5cGUiOjAsIlBhcmVudFN0eWxlIjp7IiRyZWYiOiI5OCJ9fSwiTWFyZ2luIjpudWxsLCJTdGFydERhdGVQb3NpdGlvbiI6MywiRW5kRGF0ZVBvc2l0aW9uIjo0LCJUaXRsZVBvc2l0aW9uIjoyLCJEdXJhdGlvblBvc2l0aW9uIjowLCJQZXJjZW50YWdlQ29tcGxldGVkUG9zaXRpb24iOjYsIlNwYWNpbmciOjksIklzQmVsb3dUaW1lYmFuZCI6dHJ1ZSwiUGVyY2VudGFnZUNvbXBsZXRlU2hhcGVPcGFjaXR5IjozNSwiU2hhcGVTdHlsZSI6eyIkaWQiOiIyMzgiLCJNYXJnaW4iOnsiJHJlZiI6IjEwMiJ9LCJQYWRkaW5nIjp7IiRyZWYiOiIxMDMifSwiQmFja2dyb3VuZCI6eyIkaWQiOiIyMzkiLCJDb2xvciI6eyIkaWQiOiIyNDAiLCJBIjoyNTUsIlIiOjE3OCwiRyI6MzgsIkIiOjB9fSwiSXNWaXNpYmxlIjp0cnVlLCJXaWR0aCI6MC4wLCJIZWlnaHQiOjIyLjAsIkJvcmRlclN0eWxlIjp7IiRpZCI6IjI0MSIsIkxpbmVDb2xvciI6eyIkcmVmIjoiMTA1In0sIkxpbmVXZWlnaHQiOjAuMCwiTGluZVR5cGUiOjAsIlBhcmVudFN0eWxlIjp7IiRyZWYiOiIxMDQifX0sIlBhcmVudFN0eWxlIjp7IiRyZWYiOiIxMDEifX0sIlRpdGxlU3R5bGUiOnsiJGlkIjoiMjQyIiwiRm9udFNldHRpbmdzIjp7IiRpZCI6IjI0MyIsIkZvbnRTaXplIjo5LCJGb250TmFtZSI6IkFyaWFsIiwiSXNCb2xkIjpmYWxz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Q0IiwiTGluZUNvbG9yIjpudWxsLCJMaW5lV2VpZ2h0IjowLjAsIkxpbmVUeXBlIjowLCJQYXJlbnRTdHlsZSI6bnVsbH0sIlBhcmVudFN0eWxlIjp7IiRyZWYiOiIxMDcifX0sIkRhdGVTdHlsZSI6eyIkaWQiOiIyNDUiLCJGb250U2V0dGluZ3MiOnsiJGlkIjoiMjQ2IiwiRm9udFNpemUiOjksIkZvbnROYW1lIjoiQXJpYWwiLCJJc0JvbGQiOmZhbHNlLCJJc0l0YWxpYyI6ZmFsc2UsIklzVW5kZXJsaW5lZCI6ZmFsc2UsIlBhcmVudFN0eWxlIjp7IiRyZWYiOiIxMTUifX0sIkF1dG9TaXplIjowLCJGb3JlZ3JvdW5kIjp7IiRyZWYiOiIxMTYifSwiTWF4V2lkdGgiOjk2MC4wLCJNYXhIZWlnaHQiOiJJbmZpbml0eSIsIlNtYXJ0Rm9yZWdyb3VuZElzQWN0aXZlIjpmYWxzZSwiSG9yaXpvbnRhbEFsaWdubWVudCI6MSwiVmVydGljYWxBbGlnbm1lbnQiOjAsIlNtYXJ0Rm9yZWdyb3VuZCI6bnVsbCwiTWFyZ2luIjp7IiRyZWYiOiIxMTgifSwiUGFkZGluZyI6eyIkcmVmIjoiMTE5In0sIkJhY2tncm91bmQiOnsiJHJlZiI6IjEyMCJ9LCJJc1Zpc2libGUiOnRydWUsIldpZHRoIjowLjAsIkhlaWdodCI6MC4wLCJCb3JkZXJTdHlsZSI6eyIkaWQiOiIyNDciLCJMaW5lQ29sb3IiOm51bGwsIkxpbmVXZWlnaHQiOjAuMCwiTGluZVR5cGUiOjAsIlBhcmVudFN0eWxlIjpudWxsfSwiUGFyZW50U3R5bGUiOnsiJHJlZiI6IjExNCJ9fSwiRGF0ZUZvcm1hdCI6eyIkaWQiOiIyNDgiLCJGb3JtYXRTdHJpbmciOiJNTS9kZC95eXl5IiwiU2VwYXJhdG9yIjoiLyIsIlVzZUludGVybmF0aW9uYWxEYXRlRm9ybWF0IjpmYWxzZX0sIklzVmlzaWJsZSI6dHJ1ZSwiUGFyZW50U3R5bGUiOnsiJHJlZiI6IjgwIn19LCJJbmRleCI6MCwiSWQiOiIzZjM4NDNjZi1lN2E1LTQ0NzUtOGNiMy02OGZkODc5Y2UxYzAiLCJJbXBvcnRJZCI6bnVsbCwiVGl0bGUiOiJUZXN0IFJlcG9ydCBSZXZpZXcgYW5kIHVwZGF0aW9uIiwiTm90ZSI6bnVsbCwiSHlwZXJsaW5rIjpudWxsLCJJc0NoYW5nZWQiOmZhbHNlLCJJc05ldyI6ZmFsc2V9LHsiJGlkIjoiMjQ5IiwiR3JvdXBOYW1lIjpudWxsLCJTdGFydERhdGUiOiIyMDE5LTAzLTIwVDAwOjAwOjAwWiIsIkVuZERhdGUiOiIyMDE5LTAzLTI3VDIzOjU5OjU5Ljk5OVoiLCJQZXJjZW50YWdlQ29tcGxldGUiOjEwLjAsIlN0eWxlIjp7IiRpZCI6IjI1MCIsIlNoYXBlIjowLCJTaGFwZVRoaWNrbmVzcyI6MSwiRHVyYXRpb25Gb3JtYXQiOjAsIkluY2x1ZGVOb25Xb3JraW5nRGF5c0luRHVyYXRpb24iOmZhbHNlLCJQZXJjZW50YWdlQ29tcGxldGVTdHlsZSI6eyIkaWQiOiIyNTEiLCJGb250U2V0dGluZ3MiOnsiJGlkIjoiMjUy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UzIiwiTGluZUNvbG9yIjpudWxsLCJMaW5lV2VpZ2h0IjowLjAsIkxpbmVUeXBlIjowLCJQYXJlbnRTdHlsZSI6bnVsbH0sIlBhcmVudFN0eWxlIjp7IiRyZWYiOiI4MSJ9fSwiRHVyYXRpb25TdHlsZSI6eyIkaWQiOiIyNTQiLCJGb250U2V0dGluZ3MiOnsiJGlkIjoiMjU1IiwiRm9udFNpemUiOjg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jU2IiwiTGluZUNvbG9yIjpudWxsLCJMaW5lV2VpZ2h0IjowLjAsIkxpbmVUeXBlIjowLCJQYXJlbnRTdHlsZSI6bnVsbH0sIlBhcmVudFN0eWxlIjp7IiRyZWYiOiI4OCJ9fSwiSG9yaXpvbnRhbENvbm5lY3RvclN0eWxlIjp7IiRpZCI6IjI1NyIsIkxpbmVDb2xvciI6eyIkcmVmIjoiOTYifSwiTGluZVdlaWdodCI6MS4wLCJMaW5lVHlwZSI6MCwiUGFyZW50U3R5bGUiOnsiJHJlZiI6Ijk1In19LCJWZXJ0aWNhbENvbm5lY3RvclN0eWxlIjp7IiRpZCI6IjI1OCIsIkxpbmVDb2xvciI6eyIkcmVmIjoiOTkifSwiTGluZVdlaWdodCI6MS4wLCJMaW5lVHlwZSI6MCwiUGFyZW50U3R5bGUiOnsiJHJlZiI6Ijk4In19LCJNYXJnaW4iOm51bGwsIlN0YXJ0RGF0ZVBvc2l0aW9uIjozLCJFbmREYXRlUG9zaXRpb24iOjQsIlRpdGxlUG9zaXRpb24iOjIsIkR1cmF0aW9uUG9zaXRpb24iOjAsIlBlcmNlbnRhZ2VDb21wbGV0ZWRQb3NpdGlvbiI6NiwiU3BhY2luZyI6OSwiSXNCZWxvd1RpbWViYW5kIjp0cnVlLCJQZXJjZW50YWdlQ29tcGxldGVTaGFwZU9wYWNpdHkiOjM1LCJTaGFwZVN0eWxlIjp7IiRpZCI6IjI1OSIsIk1hcmdpbiI6eyIkcmVmIjoiMTAyIn0sIlBhZGRpbmciOnsiJHJlZiI6IjEwMyJ9LCJCYWNrZ3JvdW5kIjp7IiRpZCI6IjI2MCIsIkNvbG9yIjp7IiRpZCI6IjI2MSIsIkEiOjI1NSwiUiI6MTc4LCJHIjozOCwiQiI6MH19LCJJc1Zpc2libGUiOnRydWUsIldpZHRoIjowLjAsIkhlaWdodCI6MjIuMCwiQm9yZGVyU3R5bGUiOnsiJGlkIjoiMjYyIiwiTGluZUNvbG9yIjp7IiRyZWYiOiIxMDUifSwiTGluZVdlaWdodCI6MC4wLCJMaW5lVHlwZSI6MCwiUGFyZW50U3R5bGUiOnsiJHJlZiI6IjEwNCJ9fSwiUGFyZW50U3R5bGUiOnsiJHJlZiI6IjEwMSJ9fSwiVGl0bGVTdHlsZSI6eyIkaWQiOiIyNjMiLCJGb250U2V0dGluZ3MiOnsiJGlkIjoiMjY0IiwiRm9udFNpemUiOjksIkZvbnROYW1lIjoiQXJpYWwiLCJJc0JvbGQiOmZhbHN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jUiLCJMaW5lQ29sb3IiOm51bGwsIkxpbmVXZWlnaHQiOjAuMCwiTGluZVR5cGUiOjAsIlBhcmVudFN0eWxlIjpudWxsfSwiUGFyZW50U3R5bGUiOnsiJHJlZiI6IjEwNyJ9fSwiRGF0ZVN0eWxlIjp7IiRpZCI6IjI2NiIsIkZvbnRTZXR0aW5ncyI6eyIkaWQiOiIyNjciLCJGb250U2l6ZSI6OSwiRm9udE5hbWUiOiJBcmlhbCIsIklzQm9sZCI6ZmFsc2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I2OCIsIkxpbmVDb2xvciI6bnVsbCwiTGluZVdlaWdodCI6MC4wLCJMaW5lVHlwZSI6MCwiUGFyZW50U3R5bGUiOm51bGx9LCJQYXJlbnRTdHlsZSI6eyIkcmVmIjoiMTE0In19LCJEYXRlRm9ybWF0Ijp7IiRpZCI6IjI2OSIsIkZvcm1hdFN0cmluZyI6Ik1NL2RkL3l5eXkiLCJTZXBhcmF0b3IiOiIvIiwiVXNlSW50ZXJuYXRpb25hbERhdGVGb3JtYXQiOmZhbHNlfSwiSXNWaXNpYmxlIjp0cnVlLCJQYXJlbnRTdHlsZSI6eyIkcmVmIjoiODAifX0sIkluZGV4IjowLCJJZCI6ImQ4MTU4Y2I1LTcwNDctNGJmNS1hM2ExLWZlNzI4YTYyMWUxZiIsIkltcG9ydElkIjpudWxsLCJUaXRsZSI6IlVzZS1jYXNlIGRpYWdyYW0iLCJOb3RlIjpudWxsLCJIeXBlcmxpbmsiOm51bGwsIklzQ2hhbmdlZCI6ZmFsc2UsIklzTmV3IjpmYWxzZX0seyIkaWQiOiIyNzAiLCJHcm91cE5hbWUiOm51bGwsIlN0YXJ0RGF0ZSI6IjIwMTktMDQtMDNUMDA6MDA6MDBaIiwiRW5kRGF0ZSI6IjIwMTktMDQtMTBUMjM6NTk6NTkuOTk5WiIsIlBlcmNlbnRhZ2VDb21wbGV0ZSI6MTAuMCwiU3R5bGUiOnsiJGlkIjoiMjcxIiwiU2hhcGUiOjAsIlNoYXBlVGhpY2tuZXNzIjoxLCJEdXJhdGlvbkZvcm1hdCI6MCwiSW5jbHVkZU5vbldvcmtpbmdEYXlzSW5EdXJhdGlvbiI6ZmFsc2UsIlBlcmNlbnRhZ2VDb21wbGV0ZVN0eWxlIjp7IiRpZCI6IjI3MiIsIkZvbnRTZXR0aW5ncyI6eyIkaWQiOiIyNzM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yNzQiLCJMaW5lQ29sb3IiOm51bGwsIkxpbmVXZWlnaHQiOjAuMCwiTGluZVR5cGUiOjAsIlBhcmVudFN0eWxlIjpudWxsfSwiUGFyZW50U3R5bGUiOnsiJHJlZiI6IjgxIn19LCJEdXJhdGlvblN0eWxlIjp7IiRpZCI6IjI3NSIsIkZvbnRTZXR0aW5ncyI6eyIkaWQiOiIyNzYiLCJGb250U2l6ZSI6OC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yNzciLCJMaW5lQ29sb3IiOm51bGwsIkxpbmVXZWlnaHQiOjAuMCwiTGluZVR5cGUiOjAsIlBhcmVudFN0eWxlIjpudWxsfSwiUGFyZW50U3R5bGUiOnsiJHJlZiI6Ijg4In19LCJIb3Jpem9udGFsQ29ubmVjdG9yU3R5bGUiOnsiJGlkIjoiMjc4IiwiTGluZUNvbG9yIjp7IiRyZWYiOiI5NiJ9LCJMaW5lV2VpZ2h0IjoxLjAsIkxpbmVUeXBlIjowLCJQYXJlbnRTdHlsZSI6eyIkcmVmIjoiOTUifX0sIlZlcnRpY2FsQ29ubmVjdG9yU3R5bGUiOnsiJGlkIjoiMjc5IiwiTGluZUNvbG9yIjp7IiRyZWYiOiI5OSJ9LCJMaW5lV2VpZ2h0IjoxLjAsIkxpbmVUeXBlIjowLCJQYXJlbnRTdHlsZSI6eyIkcmVmIjoiOTgifX0sIk1hcmdpbiI6bnVsbCwiU3RhcnREYXRlUG9zaXRpb24iOjMsIkVuZERhdGVQb3NpdGlvbiI6NCwiVGl0bGVQb3NpdGlvbiI6MiwiRHVyYXRpb25Qb3NpdGlvbiI6MCwiUGVyY2VudGFnZUNvbXBsZXRlZFBvc2l0aW9uIjo2LCJTcGFjaW5nIjo5LCJJc0JlbG93VGltZWJhbmQiOnRydWUsIlBlcmNlbnRhZ2VDb21wbGV0ZVNoYXBlT3BhY2l0eSI6MzUsIlNoYXBlU3R5bGUiOnsiJGlkIjoiMjgwIiwiTWFyZ2luIjp7IiRyZWYiOiIxMDIifSwiUGFkZGluZyI6eyIkcmVmIjoiMTAzIn0sIkJhY2tncm91bmQiOnsiJGlkIjoiMjgxIiwiQ29sb3IiOnsiJGlkIjoiMjgyIiwiQSI6MjU1LCJSIjoxNzgsIkciOjM4LCJCIjowfX0sIklzVmlzaWJsZSI6dHJ1ZSwiV2lkdGgiOjAuMCwiSGVpZ2h0IjoyMi4wLCJCb3JkZXJTdHlsZSI6eyIkaWQiOiIyODMiLCJMaW5lQ29sb3IiOnsiJHJlZiI6IjEwNSJ9LCJMaW5lV2VpZ2h0IjowLjAsIkxpbmVUeXBlIjowLCJQYXJlbnRTdHlsZSI6eyIkcmVmIjoiMTA0In19LCJQYXJlbnRTdHlsZSI6eyIkcmVmIjoiMTAxIn19LCJUaXRsZVN0eWxlIjp7IiRpZCI6IjI4NCIsIkZvbnRTZXR0aW5ncyI6eyIkaWQiOiIyODUiLCJGb250U2l6ZSI6OSwiRm9udE5hbWUiOiJBcmlhbCIsIklzQm9sZCI6ZmFsc2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4NiIsIkxpbmVDb2xvciI6bnVsbCwiTGluZVdlaWdodCI6MC4wLCJMaW5lVHlwZSI6MCwiUGFyZW50U3R5bGUiOm51bGx9LCJQYXJlbnRTdHlsZSI6eyIkcmVmIjoiMTA3In19LCJEYXRlU3R5bGUiOnsiJGlkIjoiMjg3IiwiRm9udFNldHRpbmdzIjp7IiRpZCI6IjI4OC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U0vZGQveXl5eSIsIlNlcGFyYXRvciI6Ii8iLCJVc2VJbnRlcm5hdGlvbmFsRGF0ZUZvcm1hdCI6ZmFsc2V9LCJJc1Zpc2libGUiOnRydWUsIlBhcmVudFN0eWxlIjp7IiRyZWYiOiI4MCJ9fSwiSW5kZXgiOjAsIklkIjoiYWY3YWQzN2QtMWUzOC00NWEzLWJkY2QtN2Y2OWRiNmEzNzhjIiwiSW1wb3J0SWQiOm51bGwsIlRpdGxlIjoiVGVzdCBSZXBvcnQgUmV2aWV3IiwiTm90ZSI6bnVsbCwiSHlwZXJsaW5rIjpudWxsLCJJc0NoYW5nZWQiOmZhbHNlLCJJc05ldyI6ZmFsc2V9LHsiJGlkIjoiMjkxIiwiR3JvdXBOYW1lIjpudWxsLCJTdGFydERhdGUiOiIyMDE5LTA0LTEwVDAwOjAwOjAwWiIsIkVuZERhdGUiOiIyMDE5LTA0LTE3VDIzOjU5OjU5Ljk5OVoiLCJQZXJjZW50YWdlQ29tcGxldGUiOjEwLjAsIlN0eWxlIjp7IiRpZCI6IjI5MiIsIlNoYXBlIjowLCJTaGFwZVRoaWNrbmVzcyI6MSwiRHVyYXRpb25Gb3JtYXQiOjAsIkluY2x1ZGVOb25Xb3JraW5nRGF5c0luRHVyYXRpb24iOmZhbHNlLCJQZXJjZW50YWdlQ29tcGxldGVTdHlsZSI6eyIkaWQiOiIyOTMiLCJGb250U2V0dGluZ3MiOnsiJGlkIjoiMjk0IiwiRm9udFNpemUiOjksIkZvbnROYW1lIjoiQXJpYWwiLCJJc0JvbGQiOmZhbHNlLCJJc0l0YWxpYyI6ZmFsc2UsIklzVW5kZXJsaW5lZCI6ZmFsc2UsIlBhcmVudFN0eWxlIjp7IiRyZWYiOiI4MiJ9fSwiQXV0b1NpemUiOjAsIkZvcmVncm91bmQiOnsiJHJlZiI6IjgzIn0sIk1heFdpZHRoIjo5NjAuMCwiTWF4SGVpZ2h0IjoiSW5maW5pdHkiLCJTbWFydEZvcmVncm91bmRJc0FjdGl2ZSI6ZmFsc2UsIkhvcml6b250YWxBbGlnbm1lbnQiOjEsIlZlcnRpY2FsQWxpZ25tZW50IjowLCJTbWFydEZvcmVncm91bmQiOm51bGwsIk1hcmdpbiI6eyIkcmVmIjoiODUifSwiUGFkZGluZyI6eyIkcmVmIjoiODYifSwiQmFja2dyb3VuZCI6eyIkcmVmIjoiODcifSwiSXNWaXNpYmxlIjp0cnVlLCJXaWR0aCI6MC4wLCJIZWlnaHQiOjAuMCwiQm9yZGVyU3R5bGUiOnsiJGlkIjoiMjk1IiwiTGluZUNvbG9yIjpudWxsLCJMaW5lV2VpZ2h0IjowLjAsIkxpbmVUeXBlIjowLCJQYXJlbnRTdHlsZSI6bnVsbH0sIlBhcmVudFN0eWxlIjp7IiRyZWYiOiI4MSJ9fSwiRHVyYXRpb25TdHlsZSI6eyIkaWQiOiIyOTYiLCJGb250U2V0dGluZ3MiOnsiJGlkIjoiMjk3IiwiRm9udFNpemUiOjgsIkZvbnROYW1lIjoiQXJpYWwiLCJJc0JvbGQiOmZhbHNlLCJJc0l0YWxpYyI6ZmFsc2UsIklzVW5kZXJsaW5lZCI6ZmFsc2UsIlBhcmVudFN0eWxlIjp7IiRyZWYiOiI4OSJ9fSwiQXV0b1NpemUiOjAsIkZvcmVncm91bmQiOnsiJHJlZiI6IjkwIn0sIk1heFdpZHRoIjo5NjAuMCwiTWF4SGVpZ2h0IjoiSW5maW5pdHkiLCJTbWFydEZvcmVncm91bmRJc0FjdGl2ZSI6ZmFsc2UsIkhvcml6b250YWxBbGlnbm1lbnQiOjEsIlZlcnRpY2FsQWxpZ25tZW50IjowLCJTbWFydEZvcmVncm91bmQiOm51bGwsIk1hcmdpbiI6eyIkcmVmIjoiOTIifSwiUGFkZGluZyI6eyIkcmVmIjoiOTMifSwiQmFja2dyb3VuZCI6eyIkcmVmIjoiOTQifSwiSXNWaXNpYmxlIjp0cnVlLCJXaWR0aCI6MC4wLCJIZWlnaHQiOjAuMCwiQm9yZGVyU3R5bGUiOnsiJGlkIjoiMjk4IiwiTGluZUNvbG9yIjpudWxsLCJMaW5lV2VpZ2h0IjowLjAsIkxpbmVUeXBlIjowLCJQYXJlbnRTdHlsZSI6bnVsbH0sIlBhcmVudFN0eWxlIjp7IiRyZWYiOiI4OCJ9fSwiSG9yaXpvbnRhbENvbm5lY3RvclN0eWxlIjp7IiRpZCI6IjI5OSIsIkxpbmVDb2xvciI6eyIkcmVmIjoiOTYifSwiTGluZVdlaWdodCI6MS4wLCJMaW5lVHlwZSI6MCwiUGFyZW50U3R5bGUiOnsiJHJlZiI6Ijk1In19LCJWZXJ0aWNhbENvbm5lY3RvclN0eWxlIjp7IiRpZCI6IjMwMCIsIkxpbmVDb2xvciI6eyIkcmVmIjoiOTkifSwiTGluZVdlaWdodCI6MS4wLCJMaW5lVHlwZSI6MCwiUGFyZW50U3R5bGUiOnsiJHJlZiI6Ijk4In19LCJNYXJnaW4iOm51bGwsIlN0YXJ0RGF0ZVBvc2l0aW9uIjozLCJFbmREYXRlUG9zaXRpb24iOjQsIlRpdGxlUG9zaXRpb24iOjIsIkR1cmF0aW9uUG9zaXRpb24iOjAsIlBlcmNlbnRhZ2VDb21wbGV0ZWRQb3NpdGlvbiI6NiwiU3BhY2luZyI6OSwiSXNCZWxvd1RpbWViYW5kIjp0cnVlLCJQZXJjZW50YWdlQ29tcGxldGVTaGFwZU9wYWNpdHkiOjM1LCJTaGFwZVN0eWxlIjp7IiRpZCI6IjMwMSIsIk1hcmdpbiI6eyIkcmVmIjoiMTAyIn0sIlBhZGRpbmciOnsiJHJlZiI6IjEwMyJ9LCJCYWNrZ3JvdW5kIjp7IiRpZCI6IjMwMiIsIkNvbG9yIjp7IiRpZCI6IjMwMyIsIkEiOjI1NSwiUiI6MTc4LCJHIjozOCwiQiI6MH19LCJJc1Zpc2libGUiOnRydWUsIldpZHRoIjowLjAsIkhlaWdodCI6MjIuMCwiQm9yZGVyU3R5bGUiOnsiJGlkIjoiMzA0IiwiTGluZUNvbG9yIjp7IiRyZWYiOiIxMDUifSwiTGluZVdlaWdodCI6MC4wLCJMaW5lVHlwZSI6MCwiUGFyZW50U3R5bGUiOnsiJHJlZiI6IjEwNCJ9fSwiUGFyZW50U3R5bGUiOnsiJHJlZiI6IjEwMSJ9fSwiVGl0bGVTdHlsZSI6eyIkaWQiOiIzMDUiLCJGb250U2V0dGluZ3MiOnsiJGlkIjoiMzA2IiwiRm9udFNpemUiOjksIkZvbnROYW1lIjoiQXJpYWwiLCJJc0JvbGQiOmZhbHN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zMDciLCJMaW5lQ29sb3IiOm51bGwsIkxpbmVXZWlnaHQiOjAuMCwiTGluZVR5cGUiOjAsIlBhcmVudFN0eWxlIjpudWxsfSwiUGFyZW50U3R5bGUiOnsiJHJlZiI6IjEwNyJ9fSwiRGF0ZVN0eWxlIjp7IiRpZCI6IjMwOCIsIkZvbnRTZXR0aW5ncyI6eyIkaWQiOiIzMDkiLCJGb250U2l6ZSI6OSwiRm9udE5hbWUiOiJBcmlhbCIsIklzQm9sZCI6ZmFsc2UsIklzSXRhbGljIjpmYWxzZSwiSXNVbmRlcmxpbmVkIjpmYWxzZSwiUGFyZW50U3R5bGUiOnsiJHJlZiI6IjExNSJ9fSwiQXV0b1NpemUiOjAsIkZvcmVncm91bmQiOnsiJHJlZiI6IjExNiJ9LCJNYXhXaWR0aCI6OTYwLjAsIk1heEhlaWdodCI6IkluZmluaXR5IiwiU21hcnRGb3JlZ3JvdW5kSXNBY3RpdmUiOmZhbHNlLCJIb3Jpem9udGFsQWxpZ25tZW50IjoxLCJWZXJ0aWNhbEFsaWdubWVudCI6MCwiU21hcnRGb3JlZ3JvdW5kIjpudWxsLCJNYXJnaW4iOnsiJHJlZiI6IjExOCJ9LCJQYWRkaW5nIjp7IiRyZWYiOiIxMTkifSwiQmFja2dyb3VuZCI6eyIkcmVmIjoiMTIwIn0sIklzVmlzaWJsZSI6dHJ1ZSwiV2lkdGgiOjAuMCwiSGVpZ2h0IjowLjAsIkJvcmRlclN0eWxlIjp7IiRpZCI6IjMxMCIsIkxpbmVDb2xvciI6bnVsbCwiTGluZVdlaWdodCI6MC4wLCJMaW5lVHlwZSI6MCwiUGFyZW50U3R5bGUiOm51bGx9LCJQYXJlbnRTdHlsZSI6eyIkcmVmIjoiMTE0In19LCJEYXRlRm9ybWF0Ijp7IiRpZCI6IjMxMSIsIkZvcm1hdFN0cmluZyI6Ik1NL2RkL3l5eXkiLCJTZXBhcmF0b3IiOiIvIiwiVXNlSW50ZXJuYXRpb25hbERhdGVGb3JtYXQiOmZhbHNlfSwiSXNWaXNpYmxlIjp0cnVlLCJQYXJlbnRTdHlsZSI6eyIkcmVmIjoiODAifX0sIkluZGV4IjowLCJJZCI6ImFjYWZkNzIwLWQ1ZDgtNDgzMi1iNGJmLTk1NTljODM5NmZiZSIsIkltcG9ydElkIjpudWxsLCJUaXRsZSI6IkZpbmFsIFRlc3QgcGxhbiBSZXBvcnQiLCJOb3RlIjpudWxsLCJIeXBlcmxpbmsiOm51bGwsIklzQ2hhbmdlZCI6ZmFsc2UsIklzTmV3IjpmYWxzZX0seyIkaWQiOiIzMTIiLCJHcm91cE5hbWUiOm51bGwsIlN0YXJ0RGF0ZSI6IjIwMTktMDQtMTdUMDA6MDA6MDBaIiwiRW5kRGF0ZSI6IjIwMTktMDQtMjRUMjM6NTk6NTkuOTk5WiIsIlBlcmNlbnRhZ2VDb21wbGV0ZSI6MTAuMCwiU3R5bGUiOnsiJGlkIjoiMzEzIiwiU2hhcGUiOjgsIlNoYXBlVGhpY2tuZXNzIjoxLCJEdXJhdGlvbkZvcm1hdCI6MSwiSW5jbHVkZU5vbldvcmtpbmdEYXlzSW5EdXJhdGlvbiI6ZmFsc2UsIlBlcmNlbnRhZ2VDb21wbGV0ZVN0eWxlIjp7IiRpZCI6IjMxNCIsIkZvbnRTZXR0aW5ncyI6eyIkaWQiOiIzMTUiLCJGb250U2l6ZSI6OSwiRm9udE5hbWUiOiJBcmlhbCIsIklzQm9sZCI6ZmFsc2UsIklzSXRhbGljIjpmYWxzZSwiSXNVbmRlcmxpbmVkIjpmYWxzZSwiUGFyZW50U3R5bGUiOnsiJHJlZiI6IjgyIn19LCJBdXRvU2l6ZSI6MCwiRm9yZWdyb3VuZCI6eyIkcmVmIjoiODMifSwiTWF4V2lkdGgiOjk2MC4wLCJNYXhIZWlnaHQiOiJJbmZpbml0eSIsIlNtYXJ0Rm9yZWdyb3VuZElzQWN0aXZlIjpmYWxzZSwiSG9yaXpvbnRhbEFsaWdubWVudCI6MSwiVmVydGljYWxBbGlnbm1lbnQiOjAsIlNtYXJ0Rm9yZWdyb3VuZCI6bnVsbCwiTWFyZ2luIjp7IiRyZWYiOiI4NSJ9LCJQYWRkaW5nIjp7IiRyZWYiOiI4NiJ9LCJCYWNrZ3JvdW5kIjp7IiRyZWYiOiI4NyJ9LCJJc1Zpc2libGUiOnRydWUsIldpZHRoIjowLjAsIkhlaWdodCI6MC4wLCJCb3JkZXJTdHlsZSI6eyIkaWQiOiIzMTYiLCJMaW5lQ29sb3IiOm51bGwsIkxpbmVXZWlnaHQiOjAuMCwiTGluZVR5cGUiOjAsIlBhcmVudFN0eWxlIjpudWxsfSwiUGFyZW50U3R5bGUiOnsiJHJlZiI6IjgxIn19LCJEdXJhdGlvblN0eWxlIjp7IiRpZCI6IjMxNyIsIkZvbnRTZXR0aW5ncyI6eyIkaWQiOiIzMTgiLCJGb250U2l6ZSI6OCwiRm9udE5hbWUiOiJBcmlhbCIsIklzQm9sZCI6ZmFsc2UsIklzSXRhbGljIjpmYWxzZSwiSXNVbmRlcmxpbmVkIjpmYWxzZSwiUGFyZW50U3R5bGUiOnsiJHJlZiI6Ijg5In19LCJBdXRvU2l6ZSI6MCwiRm9yZWdyb3VuZCI6eyIkcmVmIjoiOTAifSwiTWF4V2lkdGgiOjk2MC4wLCJNYXhIZWlnaHQiOiJJbmZpbml0eSIsIlNtYXJ0Rm9yZWdyb3VuZElzQWN0aXZlIjpmYWxzZSwiSG9yaXpvbnRhbEFsaWdubWVudCI6MSwiVmVydGljYWxBbGlnbm1lbnQiOjAsIlNtYXJ0Rm9yZWdyb3VuZCI6bnVsbCwiTWFyZ2luIjp7IiRyZWYiOiI5MiJ9LCJQYWRkaW5nIjp7IiRyZWYiOiI5MyJ9LCJCYWNrZ3JvdW5kIjp7IiRyZWYiOiI5NCJ9LCJJc1Zpc2libGUiOnRydWUsIldpZHRoIjowLjAsIkhlaWdodCI6MC4wLCJCb3JkZXJTdHlsZSI6eyIkaWQiOiIzMTkiLCJMaW5lQ29sb3IiOm51bGwsIkxpbmVXZWlnaHQiOjAuMCwiTGluZVR5cGUiOjAsIlBhcmVudFN0eWxlIjpudWxsfSwiUGFyZW50U3R5bGUiOnsiJHJlZiI6Ijg4In19LCJIb3Jpem9udGFsQ29ubmVjdG9yU3R5bGUiOnsiJGlkIjoiMzIwIiwiTGluZUNvbG9yIjp7IiRyZWYiOiI5NiJ9LCJMaW5lV2VpZ2h0IjoxLjAsIkxpbmVUeXBlIjowLCJQYXJlbnRTdHlsZSI6eyIkcmVmIjoiOTUifX0sIlZlcnRpY2FsQ29ubmVjdG9yU3R5bGUiOnsiJGlkIjoiMzIxIiwiTGluZUNvbG9yIjp7IiRyZWYiOiI5OSJ9LCJMaW5lV2VpZ2h0IjoxLjAsIkxpbmVUeXBlIjowLCJQYXJlbnRTdHlsZSI6eyIkcmVmIjoiOTgifX0sIk1hcmdpbiI6bnVsbCwiU3RhcnREYXRlUG9zaXRpb24iOjMsIkVuZERhdGVQb3NpdGlvbiI6NCwiVGl0bGVQb3NpdGlvbiI6MiwiRHVyYXRpb25Qb3NpdGlvbiI6MCwiUGVyY2VudGFnZUNvbXBsZXRlZFBvc2l0aW9uIjo2LCJTcGFjaW5nIjo5LCJJc0JlbG93VGltZWJhbmQiOnRydWUsIlBlcmNlbnRhZ2VDb21wbGV0ZVNoYXBlT3BhY2l0eSI6MzUsIlNoYXBlU3R5bGUiOnsiJGlkIjoiMzIyIiwiTWFyZ2luIjp7IiRyZWYiOiIxMDIifSwiUGFkZGluZyI6eyIkcmVmIjoiMTAzIn0sIkJhY2tncm91bmQiOnsiJGlkIjoiMzIzIiwiQ29sb3IiOnsiJGlkIjoiMzI0IiwiQSI6MjU1LCJSIjoxNzgsIkciOjM4LCJCIjowfX0sIklzVmlzaWJsZSI6dHJ1ZSwiV2lkdGgiOjAuMCwiSGVpZ2h0IjoyMi4wLCJCb3JkZXJTdHlsZSI6eyIkaWQiOiIzMjUiLCJMaW5lQ29sb3IiOnsiJHJlZiI6IjEwNSJ9LCJMaW5lV2VpZ2h0IjowLjAsIkxpbmVUeXBlIjowLCJQYXJlbnRTdHlsZSI6eyIkcmVmIjoiMTA0In19LCJQYXJlbnRTdHlsZSI6eyIkcmVmIjoiMTAxIn19LCJUaXRsZVN0eWxlIjp7IiRpZCI6IjMyNiIsIkZvbnRTZXR0aW5ncyI6eyIkaWQiOiIzMjciLCJGb250U2l6ZSI6OSwiRm9udE5hbWUiOiJBcmlhbCIsIklzQm9sZCI6ZmFsc2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yOCIsIkxpbmVDb2xvciI6bnVsbCwiTGluZVdlaWdodCI6MC4wLCJMaW5lVHlwZSI6MCwiUGFyZW50U3R5bGUiOm51bGx9LCJQYXJlbnRTdHlsZSI6eyIkcmVmIjoiMTA3In19LCJEYXRlU3R5bGUiOnsiJGlkIjoiMzI5IiwiRm9udFNldHRpbmdzIjp7IiRpZCI6IjMzMCIsIkZvbnRTaXplIjo5LCJGb250TmFtZSI6IkFyaWFsIiwiSXNCb2xkIjpmYWxzZSwiSXNJdGFsaWMiOmZhbHNlLCJJc1VuZGVybGluZWQiOmZhbHNlLCJQYXJlbnRTdHlsZSI6eyIkcmVmIjoiMTE1In19LCJBdXRvU2l6ZSI6MCwiRm9yZWdyb3VuZCI6eyIkcmVmIjoiMTE2In0sIk1heFdpZHRoIjo5NjAuMCwiTWF4SGVpZ2h0IjoiSW5maW5pdHkiLCJTbWFydEZvcmVncm91bmRJc0FjdGl2ZSI6ZmFsc2UsIkhvcml6b250YWxBbGlnbm1lbnQiOjEsIlZlcnRpY2FsQWxpZ25tZW50IjowLCJTbWFydEZvcmVncm91bmQiOm51bGwsIk1hcmdpbiI6eyIkcmVmIjoiMTE4In0sIlBhZGRpbmciOnsiJHJlZiI6IjExOSJ9LCJCYWNrZ3JvdW5kIjp7IiRyZWYiOiIxMjAifSwiSXNWaXNpYmxlIjp0cnVlLCJXaWR0aCI6MC4wLCJIZWlnaHQiOjAuMCwiQm9yZGVyU3R5bGUiOnsiJGlkIjoiMzMxIiwiTGluZUNvbG9yIjpudWxsLCJMaW5lV2VpZ2h0IjowLjAsIkxpbmVUeXBlIjowLCJQYXJlbnRTdHlsZSI6bnVsbH0sIlBhcmVudFN0eWxlIjp7IiRyZWYiOiIxMTQifX0sIkRhdGVGb3JtYXQiOnsiJGlkIjoiMzMyIiwiRm9ybWF0U3RyaW5nIjoiTU0vZGQveXl5eSIsIlNlcGFyYXRvciI6Ii8iLCJVc2VJbnRlcm5hdGlvbmFsRGF0ZUZvcm1hdCI6ZmFsc2V9LCJJc1Zpc2libGUiOnRydWUsIlBhcmVudFN0eWxlIjp7IiRyZWYiOiI4MCJ9fSwiSW5kZXgiOjAsIklkIjoiYmVmYTkyNGQtMTUyNy00NDE5LWJhNmItMzg1MTI0MmJhMWFhIiwiSW1wb3J0SWQiOm51bGwsIlRpdGxlIjoiUHJlc2VudGF0aW9uIFByZXBhcmF0aW9uIiwiTm90ZSI6bnVsbCwiSHlwZXJsaW5rIjpudWxsLCJJc0NoYW5nZWQiOmZhbHNlLCJJc05ldyI6ZmFsc2V9XSwiTXNQcm9qZWN0SXRlbXNUcmVlIjp7IiRpZCI6IjMzMyIsIlJvb3QiOnsiSW1wb3J0SWQiOm51bGwsIklzSW1wb3J0ZWQiOmZhbHNlLCJDaGlsZHJlbiI6W119fSwiTWV0YWRhdGEiOnsiJGlkIjoiMzM0In0sIlNldHRpbmdzIjp7IiRpZCI6IjMzNSIsIkltcGFPcHRpb25zIjp7IiRpZCI6IjMzNiIsIkxlZnRUb1JpZ2h0Ijp0cnVlLCJQYXlsb2FkT3B0aW9ucyI6MX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YsIkZpbGVQYXRoIjpudWxsLCJUaW1lbGluZUltcG9ydGVkIjp0cnVlfQ=="/>
  <p:tag name="__master" val="__part_0"/>
</p:tagLst>
</file>

<file path=ppt/slides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