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9.jpeg" ContentType="image/jpeg"/>
  <Override PartName="/ppt/media/image8.jpeg" ContentType="image/jpeg"/>
  <Override PartName="/ppt/media/image7.jpeg" ContentType="image/jpe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72360" cy="9450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3000"/>
            <a:ext cx="9072360" cy="374220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dt"/>
          </p:nvPr>
        </p:nvSpPr>
        <p:spPr>
          <a:xfrm>
            <a:off x="504000" y="5256000"/>
            <a:ext cx="2351880" cy="301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391262E-E007-483C-BBCE-051F4165A7A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2/18/19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ftr"/>
          </p:nvPr>
        </p:nvSpPr>
        <p:spPr>
          <a:xfrm>
            <a:off x="3443760" y="5256000"/>
            <a:ext cx="3191760" cy="301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sldNum"/>
          </p:nvPr>
        </p:nvSpPr>
        <p:spPr>
          <a:xfrm>
            <a:off x="7224120" y="5256000"/>
            <a:ext cx="2351880" cy="301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156D2A6-012B-4BDC-817D-A4CE777005A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737360" y="365760"/>
            <a:ext cx="667440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Lato Black"/>
                <a:ea typeface="DejaVu Sans"/>
              </a:rPr>
              <a:t>Bite Counter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1815840" y="1645920"/>
            <a:ext cx="1932480" cy="2856600"/>
          </a:xfrm>
          <a:prstGeom prst="rect">
            <a:avLst/>
          </a:prstGeom>
          <a:ln>
            <a:noFill/>
          </a:ln>
        </p:spPr>
      </p:pic>
      <p:sp>
        <p:nvSpPr>
          <p:cNvPr id="119" name="CustomShape 2"/>
          <p:cNvSpPr/>
          <p:nvPr/>
        </p:nvSpPr>
        <p:spPr>
          <a:xfrm>
            <a:off x="7132320" y="4663440"/>
            <a:ext cx="2742480" cy="68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-Srihith Alwala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Shashi Shivaraju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 rot="21576000">
            <a:off x="4793400" y="2162160"/>
            <a:ext cx="3077280" cy="2215440"/>
          </a:xfrm>
          <a:prstGeom prst="rect">
            <a:avLst/>
          </a:prstGeom>
          <a:ln>
            <a:noFill/>
          </a:ln>
        </p:spPr>
      </p:pic>
      <p:sp>
        <p:nvSpPr>
          <p:cNvPr id="121" name="CustomShape 3"/>
          <p:cNvSpPr/>
          <p:nvPr/>
        </p:nvSpPr>
        <p:spPr>
          <a:xfrm>
            <a:off x="6035040" y="1116720"/>
            <a:ext cx="29253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 energy intake tracker.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2834640" y="182880"/>
            <a:ext cx="4022640" cy="7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Introduction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274320" y="1005840"/>
            <a:ext cx="4662720" cy="41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9600" indent="-2188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Bite Counter is a wearable device which tracks the wrist motion,in order to monitor the food intake of the user.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9600" indent="-2188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The bite counter is a tool to help people track their energy intake and can be used with any exercise or weight loss plan.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9600" indent="-2188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The purpose of the bite counter is to provide real-time feedback during eating and to simplify long-term energy intake monitoring.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9600" indent="-2188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This product is envisioned to target the mobile health industry.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5151600" y="1737360"/>
            <a:ext cx="4448880" cy="239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383280" y="141120"/>
            <a:ext cx="3447360" cy="68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Technology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1371600" y="1188720"/>
            <a:ext cx="7090920" cy="1980000"/>
          </a:xfrm>
          <a:prstGeom prst="rect">
            <a:avLst/>
          </a:prstGeom>
          <a:ln>
            <a:noFill/>
          </a:ln>
        </p:spPr>
      </p:pic>
      <p:sp>
        <p:nvSpPr>
          <p:cNvPr id="127" name="CustomShape 2"/>
          <p:cNvSpPr/>
          <p:nvPr/>
        </p:nvSpPr>
        <p:spPr>
          <a:xfrm>
            <a:off x="122400" y="3383280"/>
            <a:ext cx="9660960" cy="11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105000"/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human wrist rolls in a distinctive pattern during eating.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105000"/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The Bite Counter tracks wrist motion and by detecting above shown distinctive pattern in wrist motion, it can identify when a bite of food has been taken.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645920" y="182880"/>
            <a:ext cx="7223400" cy="68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System Implementation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29" name="Picture 3" descr=""/>
          <p:cNvPicPr/>
          <p:nvPr/>
        </p:nvPicPr>
        <p:blipFill>
          <a:blip r:embed="rId1"/>
          <a:stretch/>
        </p:blipFill>
        <p:spPr>
          <a:xfrm>
            <a:off x="6254280" y="914400"/>
            <a:ext cx="3620880" cy="3840120"/>
          </a:xfrm>
          <a:prstGeom prst="rect">
            <a:avLst/>
          </a:prstGeom>
          <a:ln>
            <a:noFill/>
          </a:ln>
        </p:spPr>
      </p:pic>
      <p:sp>
        <p:nvSpPr>
          <p:cNvPr id="130" name="CustomShape 2"/>
          <p:cNvSpPr/>
          <p:nvPr/>
        </p:nvSpPr>
        <p:spPr>
          <a:xfrm>
            <a:off x="293400" y="1026000"/>
            <a:ext cx="6015600" cy="290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Recording wrist movement data requires four basic components: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105000"/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Accelerometer for record translational motion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105000"/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Gyroscope for record rotational Motion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105000"/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Memory for Data storage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105000"/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Microprocessor for computation and interface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1" name="Picture 4" descr=""/>
          <p:cNvPicPr/>
          <p:nvPr/>
        </p:nvPicPr>
        <p:blipFill>
          <a:blip r:embed="rId2"/>
          <a:stretch/>
        </p:blipFill>
        <p:spPr>
          <a:xfrm>
            <a:off x="640080" y="3990240"/>
            <a:ext cx="1310040" cy="1130040"/>
          </a:xfrm>
          <a:prstGeom prst="rect">
            <a:avLst/>
          </a:prstGeom>
          <a:ln>
            <a:noFill/>
          </a:ln>
        </p:spPr>
      </p:pic>
      <p:pic>
        <p:nvPicPr>
          <p:cNvPr id="132" name="Picture 2" descr=""/>
          <p:cNvPicPr/>
          <p:nvPr/>
        </p:nvPicPr>
        <p:blipFill>
          <a:blip r:embed="rId3"/>
          <a:stretch/>
        </p:blipFill>
        <p:spPr>
          <a:xfrm>
            <a:off x="2594880" y="3931920"/>
            <a:ext cx="1702440" cy="1173600"/>
          </a:xfrm>
          <a:prstGeom prst="rect">
            <a:avLst/>
          </a:prstGeom>
          <a:ln>
            <a:noFill/>
          </a:ln>
        </p:spPr>
      </p:pic>
      <p:pic>
        <p:nvPicPr>
          <p:cNvPr id="133" name="Picture 6" descr=""/>
          <p:cNvPicPr/>
          <p:nvPr/>
        </p:nvPicPr>
        <p:blipFill>
          <a:blip r:embed="rId4"/>
          <a:stretch/>
        </p:blipFill>
        <p:spPr>
          <a:xfrm>
            <a:off x="4846320" y="4023360"/>
            <a:ext cx="1005480" cy="797400"/>
          </a:xfrm>
          <a:prstGeom prst="rect">
            <a:avLst/>
          </a:prstGeom>
          <a:ln>
            <a:noFill/>
          </a:ln>
        </p:spPr>
      </p:pic>
      <p:sp>
        <p:nvSpPr>
          <p:cNvPr id="134" name="CustomShape 3"/>
          <p:cNvSpPr/>
          <p:nvPr/>
        </p:nvSpPr>
        <p:spPr>
          <a:xfrm>
            <a:off x="1737360" y="4206240"/>
            <a:ext cx="1005480" cy="182520"/>
          </a:xfrm>
          <a:custGeom>
            <a:avLst/>
            <a:gdLst/>
            <a:ahLst/>
            <a:rect l="l" t="t" r="r" b="b"/>
            <a:pathLst>
              <a:path w="2796" h="510">
                <a:moveTo>
                  <a:pt x="0" y="254"/>
                </a:moveTo>
                <a:lnTo>
                  <a:pt x="556" y="0"/>
                </a:lnTo>
                <a:lnTo>
                  <a:pt x="556" y="127"/>
                </a:lnTo>
                <a:lnTo>
                  <a:pt x="2238" y="127"/>
                </a:lnTo>
                <a:lnTo>
                  <a:pt x="2238" y="0"/>
                </a:lnTo>
                <a:lnTo>
                  <a:pt x="2795" y="254"/>
                </a:lnTo>
                <a:lnTo>
                  <a:pt x="2238" y="509"/>
                </a:lnTo>
                <a:lnTo>
                  <a:pt x="2238" y="381"/>
                </a:lnTo>
                <a:lnTo>
                  <a:pt x="556" y="381"/>
                </a:lnTo>
                <a:lnTo>
                  <a:pt x="556" y="509"/>
                </a:lnTo>
                <a:lnTo>
                  <a:pt x="0" y="254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4"/>
          <p:cNvSpPr/>
          <p:nvPr/>
        </p:nvSpPr>
        <p:spPr>
          <a:xfrm>
            <a:off x="4297680" y="4206240"/>
            <a:ext cx="639720" cy="182520"/>
          </a:xfrm>
          <a:custGeom>
            <a:avLst/>
            <a:gdLst/>
            <a:ahLst/>
            <a:rect l="l" t="t" r="r" b="b"/>
            <a:pathLst>
              <a:path w="1780" h="510">
                <a:moveTo>
                  <a:pt x="0" y="254"/>
                </a:moveTo>
                <a:lnTo>
                  <a:pt x="354" y="0"/>
                </a:lnTo>
                <a:lnTo>
                  <a:pt x="354" y="127"/>
                </a:lnTo>
                <a:lnTo>
                  <a:pt x="1424" y="127"/>
                </a:lnTo>
                <a:lnTo>
                  <a:pt x="1424" y="0"/>
                </a:lnTo>
                <a:lnTo>
                  <a:pt x="1779" y="254"/>
                </a:lnTo>
                <a:lnTo>
                  <a:pt x="1424" y="509"/>
                </a:lnTo>
                <a:lnTo>
                  <a:pt x="1424" y="381"/>
                </a:lnTo>
                <a:lnTo>
                  <a:pt x="354" y="381"/>
                </a:lnTo>
                <a:lnTo>
                  <a:pt x="354" y="509"/>
                </a:lnTo>
                <a:lnTo>
                  <a:pt x="0" y="254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5"/>
          <p:cNvSpPr/>
          <p:nvPr/>
        </p:nvSpPr>
        <p:spPr>
          <a:xfrm>
            <a:off x="731520" y="5120640"/>
            <a:ext cx="118836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Sensors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CustomShape 6"/>
          <p:cNvSpPr/>
          <p:nvPr/>
        </p:nvSpPr>
        <p:spPr>
          <a:xfrm>
            <a:off x="2834640" y="5120640"/>
            <a:ext cx="127980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Processor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CustomShape 7"/>
          <p:cNvSpPr/>
          <p:nvPr/>
        </p:nvSpPr>
        <p:spPr>
          <a:xfrm>
            <a:off x="4937760" y="4937760"/>
            <a:ext cx="109692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Memory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251640" y="189000"/>
            <a:ext cx="646812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</a:rPr>
              <a:t>SWOT Analysis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35880" y="888120"/>
            <a:ext cx="4872240" cy="310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indent="-216000" algn="just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Strength :</a:t>
            </a:r>
            <a:endParaRPr b="0" lang="en-US" sz="1800" spc="-1" strike="noStrike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Unique feature of counting bites and determining the energy intake during a meal.</a:t>
            </a:r>
            <a:endParaRPr b="0" lang="en-US" sz="1800" spc="-1" strike="noStrike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 tool to assist in weight loss program and fight against obesity. </a:t>
            </a:r>
            <a:endParaRPr b="0" lang="en-US" sz="1800" spc="-1" strike="noStrike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 wearable device which can be used as a normal watch. </a:t>
            </a:r>
            <a:endParaRPr b="0" lang="en-US" sz="1800" spc="-1" strike="noStrike">
              <a:latin typeface="Arial"/>
            </a:endParaRPr>
          </a:p>
          <a:p>
            <a:pPr indent="-216000" algn="just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  <a:p>
            <a:pPr indent="-216000" algn="just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  <a:p>
            <a:pPr indent="-216000"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5577840" y="914400"/>
            <a:ext cx="41997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indent="-216000" algn="just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Weakness:</a:t>
            </a:r>
            <a:endParaRPr b="0" lang="en-US" sz="1800" spc="-1" strike="noStrike">
              <a:latin typeface="Arial"/>
            </a:endParaRPr>
          </a:p>
          <a:p>
            <a:pPr indent="-216000"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Inaccurate Metrics – Sensor data can be inaccurate &amp; Algorithms involve certain level of guessing.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274320" y="3200400"/>
            <a:ext cx="419976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indent="-216000" algn="just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Opportunities:</a:t>
            </a:r>
            <a:endParaRPr b="0" lang="en-US" sz="1800" spc="-1" strike="noStrike">
              <a:latin typeface="Arial"/>
            </a:endParaRPr>
          </a:p>
          <a:p>
            <a:pPr indent="-2196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Improve Algorithms to reduce errors.</a:t>
            </a:r>
            <a:endParaRPr b="0" lang="en-US" sz="1800" spc="-1" strike="noStrike">
              <a:latin typeface="Arial"/>
            </a:endParaRPr>
          </a:p>
          <a:p>
            <a:pPr indent="-2196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Incorporate features of activity trackers such as pedometer,heart rate sensor to make the product more marketable with additional features.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5584320" y="3202200"/>
            <a:ext cx="419976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Threats: 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Smart watches – have necessary hardware to implement all the functions of activity tracker along with premium design.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1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2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2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3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6" descr=""/>
          <p:cNvPicPr/>
          <p:nvPr/>
        </p:nvPicPr>
        <p:blipFill>
          <a:blip r:embed="rId1"/>
          <a:stretch/>
        </p:blipFill>
        <p:spPr>
          <a:xfrm>
            <a:off x="640080" y="251640"/>
            <a:ext cx="9143280" cy="514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2019-02-16T03:00:29Z</dcterms:created>
  <dc:creator/>
  <dc:description/>
  <dc:language>en-US</dc:language>
  <cp:lastModifiedBy/>
  <dcterms:modified xsi:type="dcterms:W3CDTF">2019-02-18T00:59:26Z</dcterms:modified>
  <cp:revision>19</cp:revision>
  <dc:subject/>
  <dc:title/>
</cp:coreProperties>
</file>