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84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12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1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9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6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3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7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5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72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2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8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F28F9A-3DF4-4020-92C3-041507E781C5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B737CD-B39E-4AFA-917D-FF3DA3BE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Adversarial Machine Learning in Julia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Gibby</a:t>
            </a:r>
          </a:p>
          <a:p>
            <a:r>
              <a:rPr lang="en-US" dirty="0" smtClean="0"/>
              <a:t>12/10/2018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Machine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Adversarial machine learning is when you take input and perturb it imperceptibly to make a machine learning algorithm respond “incorrectly”</a:t>
            </a:r>
          </a:p>
          <a:p>
            <a:r>
              <a:rPr lang="en-US" dirty="0" smtClean="0"/>
              <a:t>Most attacks currently target image classifiers</a:t>
            </a:r>
          </a:p>
          <a:p>
            <a:r>
              <a:rPr lang="en-US" dirty="0" smtClean="0"/>
              <a:t>The existence of these adversarial examples means that we can’t fully trust the output of machine learning if an adversary can control the input.</a:t>
            </a:r>
          </a:p>
          <a:p>
            <a:r>
              <a:rPr lang="en-US" dirty="0" smtClean="0"/>
              <a:t>This is most dangerous in the case of malware classification</a:t>
            </a:r>
            <a:endParaRPr lang="en-US" dirty="0"/>
          </a:p>
        </p:txBody>
      </p:sp>
      <p:pic>
        <p:nvPicPr>
          <p:cNvPr id="7" name="Picture 4" descr="See the source image">
            <a:extLst>
              <a:ext uri="{FF2B5EF4-FFF2-40B4-BE49-F238E27FC236}">
                <a16:creationId xmlns:a16="http://schemas.microsoft.com/office/drawing/2014/main" id="{C328876C-795A-436C-9779-2939EC8C7D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91" y="2998838"/>
            <a:ext cx="5386137" cy="203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6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Julia?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Julia is well suited for machine learning and optimization problems, and does them very fast.</a:t>
            </a:r>
          </a:p>
          <a:p>
            <a:r>
              <a:rPr lang="en-US" dirty="0" smtClean="0"/>
              <a:t>Easily extendable</a:t>
            </a:r>
          </a:p>
          <a:p>
            <a:r>
              <a:rPr lang="en-US" dirty="0" smtClean="0"/>
              <a:t>Many helpful libraries like </a:t>
            </a:r>
            <a:r>
              <a:rPr lang="en-US" dirty="0" err="1" smtClean="0"/>
              <a:t>Knet</a:t>
            </a:r>
            <a:endParaRPr lang="en-US" dirty="0" smtClean="0"/>
          </a:p>
          <a:p>
            <a:r>
              <a:rPr lang="en-US" dirty="0" smtClean="0"/>
              <a:t>Easy parallelization</a:t>
            </a:r>
          </a:p>
          <a:p>
            <a:r>
              <a:rPr lang="en-US" dirty="0" smtClean="0"/>
              <a:t>Currently doesn’t seem to exist yet in Julia (closest is a couple of implementations of GAN)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1305"/>
            <a:ext cx="10018713" cy="41452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L-BFGS</a:t>
            </a:r>
          </a:p>
          <a:p>
            <a:pPr lvl="1"/>
            <a:r>
              <a:rPr lang="en-US" dirty="0" smtClean="0"/>
              <a:t>Optimization of a cost function with box constraints</a:t>
            </a:r>
          </a:p>
          <a:p>
            <a:r>
              <a:rPr lang="en-US" dirty="0" smtClean="0"/>
              <a:t>Fast Gradient Sign Method (FGSM)</a:t>
            </a:r>
          </a:p>
          <a:p>
            <a:pPr lvl="1"/>
            <a:r>
              <a:rPr lang="en-US" dirty="0" smtClean="0"/>
              <a:t>A single step of gradient descent. Weakest method, but very fast</a:t>
            </a:r>
          </a:p>
          <a:p>
            <a:r>
              <a:rPr lang="en-US" dirty="0" smtClean="0"/>
              <a:t>Iterative Gradient Sign Method (IGSM)</a:t>
            </a:r>
          </a:p>
          <a:p>
            <a:pPr lvl="1"/>
            <a:r>
              <a:rPr lang="en-US" dirty="0" smtClean="0"/>
              <a:t>Multiple steps of gradient descent</a:t>
            </a:r>
          </a:p>
          <a:p>
            <a:r>
              <a:rPr lang="en-US" dirty="0" smtClean="0"/>
              <a:t>JSMA</a:t>
            </a:r>
          </a:p>
          <a:p>
            <a:pPr lvl="1"/>
            <a:r>
              <a:rPr lang="en-US" dirty="0" smtClean="0"/>
              <a:t>For each step, finds a pair of pixels that if changed will have the greatest effect of moving the image to the target</a:t>
            </a:r>
          </a:p>
          <a:p>
            <a:r>
              <a:rPr lang="en-US" dirty="0" err="1" smtClean="0"/>
              <a:t>Carlini</a:t>
            </a:r>
            <a:r>
              <a:rPr lang="en-US" dirty="0" smtClean="0"/>
              <a:t>-Wagner</a:t>
            </a:r>
          </a:p>
          <a:p>
            <a:pPr lvl="1"/>
            <a:r>
              <a:rPr lang="en-US" dirty="0" smtClean="0"/>
              <a:t>A sophisticated attack that bypasses an early attempt at defense. Similar to L-BFGS, but optimized over a </a:t>
            </a:r>
            <a:r>
              <a:rPr lang="en-US" dirty="0" err="1" smtClean="0"/>
              <a:t>tanh</a:t>
            </a:r>
            <a:r>
              <a:rPr lang="en-US" dirty="0" smtClean="0"/>
              <a:t> space and a different cost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assess whether a change to an image is imperceptible by measuring its distance from the original</a:t>
            </a:r>
          </a:p>
          <a:p>
            <a:r>
              <a:rPr lang="en-US" dirty="0" smtClean="0"/>
              <a:t>L2 distance – Standard Euclidean distance between flattened images</a:t>
            </a:r>
          </a:p>
          <a:p>
            <a:pPr lvl="1"/>
            <a:r>
              <a:rPr lang="en-US" dirty="0" smtClean="0"/>
              <a:t>Simple and fast</a:t>
            </a:r>
          </a:p>
          <a:p>
            <a:r>
              <a:rPr lang="en-US" dirty="0" smtClean="0"/>
              <a:t>DSSIM – a measurement of visual distortion between two images</a:t>
            </a:r>
          </a:p>
          <a:p>
            <a:pPr lvl="1"/>
            <a:r>
              <a:rPr lang="en-US" dirty="0" smtClean="0"/>
              <a:t>More complicated, but better reflects human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the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</a:t>
            </a:r>
            <a:r>
              <a:rPr lang="en-US" dirty="0" err="1" smtClean="0"/>
              <a:t>CleverHans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809812"/>
              </p:ext>
            </p:extLst>
          </p:nvPr>
        </p:nvGraphicFramePr>
        <p:xfrm>
          <a:off x="1484313" y="2667000"/>
          <a:ext cx="100187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1603242647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2740804100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1496262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CleverHans</a:t>
                      </a:r>
                      <a:r>
                        <a:rPr lang="en-US" dirty="0" smtClean="0"/>
                        <a:t> (Python)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46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FGSM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8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07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7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 – Malware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data of traits (API calls, </a:t>
            </a:r>
            <a:r>
              <a:rPr lang="en-US" dirty="0" err="1" smtClean="0"/>
              <a:t>etc</a:t>
            </a:r>
            <a:r>
              <a:rPr lang="en-US" dirty="0" smtClean="0"/>
              <a:t>) of malware and trained a classifier on it.</a:t>
            </a:r>
          </a:p>
          <a:p>
            <a:r>
              <a:rPr lang="en-US" dirty="0" smtClean="0"/>
              <a:t>With a simple algorithm, each malware could have a single feature added to it that causes a misclassification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1162</TotalTime>
  <Words>331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Adversarial Machine Learning in Julia</vt:lpstr>
      <vt:lpstr>Adversarial Machine Learning</vt:lpstr>
      <vt:lpstr>Why Julia?</vt:lpstr>
      <vt:lpstr>Adversarial Algorithms</vt:lpstr>
      <vt:lpstr>Distance Metrics</vt:lpstr>
      <vt:lpstr>To the Demo!</vt:lpstr>
      <vt:lpstr>Comparison with CleverHans</vt:lpstr>
      <vt:lpstr>Practical Application – Malware Detection</vt:lpstr>
      <vt:lpstr>Thank You!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Machine Learning in Julia</dc:title>
  <dc:creator>Gibby, Paul - 0558 - MITLL</dc:creator>
  <cp:lastModifiedBy>Gibby, Paul - 0558 - MITLL</cp:lastModifiedBy>
  <cp:revision>19</cp:revision>
  <dcterms:created xsi:type="dcterms:W3CDTF">2018-12-04T16:46:18Z</dcterms:created>
  <dcterms:modified xsi:type="dcterms:W3CDTF">2018-12-10T13:40:33Z</dcterms:modified>
</cp:coreProperties>
</file>