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0"/>
  </p:notesMasterIdLst>
  <p:sldIdLst>
    <p:sldId id="263" r:id="rId2"/>
    <p:sldId id="257" r:id="rId3"/>
    <p:sldId id="259" r:id="rId4"/>
    <p:sldId id="260" r:id="rId5"/>
    <p:sldId id="261" r:id="rId6"/>
    <p:sldId id="264" r:id="rId7"/>
    <p:sldId id="26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DFD6D3-8095-4C27-A722-AFD17FFD607D}" v="47" dt="2025-08-22T04:32:55.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64" autoAdjust="0"/>
  </p:normalViewPr>
  <p:slideViewPr>
    <p:cSldViewPr snapToGrid="0">
      <p:cViewPr varScale="1">
        <p:scale>
          <a:sx n="79" d="100"/>
          <a:sy n="79" d="100"/>
        </p:scale>
        <p:origin x="802"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u Banjare" userId="264bfce76cfc08c6" providerId="LiveId" clId="{FDDFD6D3-8095-4C27-A722-AFD17FFD607D}"/>
    <pc:docChg chg="undo redo custSel addSld delSld modSld sldOrd">
      <pc:chgData name="Priyanshu Banjare" userId="264bfce76cfc08c6" providerId="LiveId" clId="{FDDFD6D3-8095-4C27-A722-AFD17FFD607D}" dt="2025-08-22T04:48:21.621" v="2567" actId="113"/>
      <pc:docMkLst>
        <pc:docMk/>
      </pc:docMkLst>
      <pc:sldChg chg="modSp del mod">
        <pc:chgData name="Priyanshu Banjare" userId="264bfce76cfc08c6" providerId="LiveId" clId="{FDDFD6D3-8095-4C27-A722-AFD17FFD607D}" dt="2025-08-22T03:29:26.828" v="1225" actId="2696"/>
        <pc:sldMkLst>
          <pc:docMk/>
          <pc:sldMk cId="1758603817" sldId="256"/>
        </pc:sldMkLst>
        <pc:spChg chg="mod">
          <ac:chgData name="Priyanshu Banjare" userId="264bfce76cfc08c6" providerId="LiveId" clId="{FDDFD6D3-8095-4C27-A722-AFD17FFD607D}" dt="2025-08-21T21:14:54.658" v="768" actId="14100"/>
          <ac:spMkLst>
            <pc:docMk/>
            <pc:sldMk cId="1758603817" sldId="256"/>
            <ac:spMk id="2" creationId="{584CB516-0565-C20B-6EFA-F24B3F5A8DBD}"/>
          </ac:spMkLst>
        </pc:spChg>
        <pc:spChg chg="mod">
          <ac:chgData name="Priyanshu Banjare" userId="264bfce76cfc08c6" providerId="LiveId" clId="{FDDFD6D3-8095-4C27-A722-AFD17FFD607D}" dt="2025-08-21T21:14:34.770" v="756" actId="1076"/>
          <ac:spMkLst>
            <pc:docMk/>
            <pc:sldMk cId="1758603817" sldId="256"/>
            <ac:spMk id="3" creationId="{7CCCCE7B-88DB-F8EE-3BB8-330EE963A9A4}"/>
          </ac:spMkLst>
        </pc:spChg>
      </pc:sldChg>
      <pc:sldChg chg="modSp mod">
        <pc:chgData name="Priyanshu Banjare" userId="264bfce76cfc08c6" providerId="LiveId" clId="{FDDFD6D3-8095-4C27-A722-AFD17FFD607D}" dt="2025-08-22T04:48:21.621" v="2567" actId="113"/>
        <pc:sldMkLst>
          <pc:docMk/>
          <pc:sldMk cId="3344870217" sldId="257"/>
        </pc:sldMkLst>
        <pc:spChg chg="mod">
          <ac:chgData name="Priyanshu Banjare" userId="264bfce76cfc08c6" providerId="LiveId" clId="{FDDFD6D3-8095-4C27-A722-AFD17FFD607D}" dt="2025-08-22T04:48:21.621" v="2567" actId="113"/>
          <ac:spMkLst>
            <pc:docMk/>
            <pc:sldMk cId="3344870217" sldId="257"/>
            <ac:spMk id="2" creationId="{E1624C6A-ED6B-14D5-8C04-78E11FE1B5F7}"/>
          </ac:spMkLst>
        </pc:spChg>
        <pc:spChg chg="mod">
          <ac:chgData name="Priyanshu Banjare" userId="264bfce76cfc08c6" providerId="LiveId" clId="{FDDFD6D3-8095-4C27-A722-AFD17FFD607D}" dt="2025-08-21T19:07:55.988" v="656" actId="20577"/>
          <ac:spMkLst>
            <pc:docMk/>
            <pc:sldMk cId="3344870217" sldId="257"/>
            <ac:spMk id="6" creationId="{3B141BA9-4B58-CB36-6906-D751F6EC5474}"/>
          </ac:spMkLst>
        </pc:spChg>
      </pc:sldChg>
      <pc:sldChg chg="modSp mod">
        <pc:chgData name="Priyanshu Banjare" userId="264bfce76cfc08c6" providerId="LiveId" clId="{FDDFD6D3-8095-4C27-A722-AFD17FFD607D}" dt="2025-08-21T19:08:43.864" v="663" actId="27636"/>
        <pc:sldMkLst>
          <pc:docMk/>
          <pc:sldMk cId="3243577541" sldId="259"/>
        </pc:sldMkLst>
        <pc:spChg chg="mod">
          <ac:chgData name="Priyanshu Banjare" userId="264bfce76cfc08c6" providerId="LiveId" clId="{FDDFD6D3-8095-4C27-A722-AFD17FFD607D}" dt="2025-08-21T17:00:40.404" v="511"/>
          <ac:spMkLst>
            <pc:docMk/>
            <pc:sldMk cId="3243577541" sldId="259"/>
            <ac:spMk id="2" creationId="{0F7FEE0F-D4CD-11B8-C868-2C9F47B646C9}"/>
          </ac:spMkLst>
        </pc:spChg>
        <pc:spChg chg="mod">
          <ac:chgData name="Priyanshu Banjare" userId="264bfce76cfc08c6" providerId="LiveId" clId="{FDDFD6D3-8095-4C27-A722-AFD17FFD607D}" dt="2025-08-21T19:08:43.864" v="663" actId="27636"/>
          <ac:spMkLst>
            <pc:docMk/>
            <pc:sldMk cId="3243577541" sldId="259"/>
            <ac:spMk id="5" creationId="{0D642CAB-D3B8-D28C-D730-98F3ADAC48EB}"/>
          </ac:spMkLst>
        </pc:spChg>
      </pc:sldChg>
      <pc:sldChg chg="delSp modSp mod">
        <pc:chgData name="Priyanshu Banjare" userId="264bfce76cfc08c6" providerId="LiveId" clId="{FDDFD6D3-8095-4C27-A722-AFD17FFD607D}" dt="2025-08-21T16:43:49.458" v="502" actId="113"/>
        <pc:sldMkLst>
          <pc:docMk/>
          <pc:sldMk cId="3135891971" sldId="260"/>
        </pc:sldMkLst>
        <pc:spChg chg="mod">
          <ac:chgData name="Priyanshu Banjare" userId="264bfce76cfc08c6" providerId="LiveId" clId="{FDDFD6D3-8095-4C27-A722-AFD17FFD607D}" dt="2025-08-21T16:42:22.875" v="497" actId="1035"/>
          <ac:spMkLst>
            <pc:docMk/>
            <pc:sldMk cId="3135891971" sldId="260"/>
            <ac:spMk id="2" creationId="{C9E89894-15D3-3669-9515-22BFDE4C4018}"/>
          </ac:spMkLst>
        </pc:spChg>
        <pc:spChg chg="mod">
          <ac:chgData name="Priyanshu Banjare" userId="264bfce76cfc08c6" providerId="LiveId" clId="{FDDFD6D3-8095-4C27-A722-AFD17FFD607D}" dt="2025-08-21T16:24:00.577" v="321" actId="20577"/>
          <ac:spMkLst>
            <pc:docMk/>
            <pc:sldMk cId="3135891971" sldId="260"/>
            <ac:spMk id="6" creationId="{E30F7BF9-865C-2FE5-F145-054CB937F00A}"/>
          </ac:spMkLst>
        </pc:spChg>
        <pc:spChg chg="mod">
          <ac:chgData name="Priyanshu Banjare" userId="264bfce76cfc08c6" providerId="LiveId" clId="{FDDFD6D3-8095-4C27-A722-AFD17FFD607D}" dt="2025-08-21T16:23:02.797" v="295" actId="14100"/>
          <ac:spMkLst>
            <pc:docMk/>
            <pc:sldMk cId="3135891971" sldId="260"/>
            <ac:spMk id="7" creationId="{ED708944-8F02-517D-6A88-9F51F4A46240}"/>
          </ac:spMkLst>
        </pc:spChg>
        <pc:spChg chg="del">
          <ac:chgData name="Priyanshu Banjare" userId="264bfce76cfc08c6" providerId="LiveId" clId="{FDDFD6D3-8095-4C27-A722-AFD17FFD607D}" dt="2025-08-21T16:22:23.901" v="289" actId="21"/>
          <ac:spMkLst>
            <pc:docMk/>
            <pc:sldMk cId="3135891971" sldId="260"/>
            <ac:spMk id="9" creationId="{AB9458F1-5503-4242-4366-70DCD8DCDF1D}"/>
          </ac:spMkLst>
        </pc:spChg>
        <pc:spChg chg="mod">
          <ac:chgData name="Priyanshu Banjare" userId="264bfce76cfc08c6" providerId="LiveId" clId="{FDDFD6D3-8095-4C27-A722-AFD17FFD607D}" dt="2025-08-21T16:43:49.458" v="502" actId="113"/>
          <ac:spMkLst>
            <pc:docMk/>
            <pc:sldMk cId="3135891971" sldId="260"/>
            <ac:spMk id="10" creationId="{34FDAA4D-6A4A-E7DC-EB92-14BF28E833A5}"/>
          </ac:spMkLst>
        </pc:spChg>
      </pc:sldChg>
      <pc:sldChg chg="addSp delSp modSp new mod setBg">
        <pc:chgData name="Priyanshu Banjare" userId="264bfce76cfc08c6" providerId="LiveId" clId="{FDDFD6D3-8095-4C27-A722-AFD17FFD607D}" dt="2025-08-21T17:34:21.188" v="529" actId="1076"/>
        <pc:sldMkLst>
          <pc:docMk/>
          <pc:sldMk cId="2721752798" sldId="261"/>
        </pc:sldMkLst>
        <pc:picChg chg="add del mod">
          <ac:chgData name="Priyanshu Banjare" userId="264bfce76cfc08c6" providerId="LiveId" clId="{FDDFD6D3-8095-4C27-A722-AFD17FFD607D}" dt="2025-08-21T16:59:46.583" v="510" actId="21"/>
          <ac:picMkLst>
            <pc:docMk/>
            <pc:sldMk cId="2721752798" sldId="261"/>
            <ac:picMk id="2" creationId="{8E46A17D-9EB1-6DB3-11EF-EF307FF4D7A4}"/>
          </ac:picMkLst>
        </pc:picChg>
        <pc:picChg chg="add mod">
          <ac:chgData name="Priyanshu Banjare" userId="264bfce76cfc08c6" providerId="LiveId" clId="{FDDFD6D3-8095-4C27-A722-AFD17FFD607D}" dt="2025-08-21T17:14:52.849" v="528" actId="1076"/>
          <ac:picMkLst>
            <pc:docMk/>
            <pc:sldMk cId="2721752798" sldId="261"/>
            <ac:picMk id="3" creationId="{FAC8E2C2-ED74-B31B-7155-38ECA4B744EF}"/>
          </ac:picMkLst>
        </pc:picChg>
        <pc:picChg chg="add mod">
          <ac:chgData name="Priyanshu Banjare" userId="264bfce76cfc08c6" providerId="LiveId" clId="{FDDFD6D3-8095-4C27-A722-AFD17FFD607D}" dt="2025-08-21T17:34:21.188" v="529" actId="1076"/>
          <ac:picMkLst>
            <pc:docMk/>
            <pc:sldMk cId="2721752798" sldId="261"/>
            <ac:picMk id="4" creationId="{D26C763A-72E0-7D27-1C5B-D0247D56A3E8}"/>
          </ac:picMkLst>
        </pc:picChg>
      </pc:sldChg>
      <pc:sldChg chg="addSp delSp modSp new mod">
        <pc:chgData name="Priyanshu Banjare" userId="264bfce76cfc08c6" providerId="LiveId" clId="{FDDFD6D3-8095-4C27-A722-AFD17FFD607D}" dt="2025-08-21T21:13:27.644" v="723"/>
        <pc:sldMkLst>
          <pc:docMk/>
          <pc:sldMk cId="2596987962" sldId="262"/>
        </pc:sldMkLst>
        <pc:spChg chg="add mod">
          <ac:chgData name="Priyanshu Banjare" userId="264bfce76cfc08c6" providerId="LiveId" clId="{FDDFD6D3-8095-4C27-A722-AFD17FFD607D}" dt="2025-08-21T19:06:09.092" v="648" actId="1076"/>
          <ac:spMkLst>
            <pc:docMk/>
            <pc:sldMk cId="2596987962" sldId="262"/>
            <ac:spMk id="2" creationId="{A1243286-3559-97A5-AEB5-C1DE86BED9B0}"/>
          </ac:spMkLst>
        </pc:spChg>
        <pc:spChg chg="add del mod">
          <ac:chgData name="Priyanshu Banjare" userId="264bfce76cfc08c6" providerId="LiveId" clId="{FDDFD6D3-8095-4C27-A722-AFD17FFD607D}" dt="2025-08-21T21:13:27.644" v="723"/>
          <ac:spMkLst>
            <pc:docMk/>
            <pc:sldMk cId="2596987962" sldId="262"/>
            <ac:spMk id="3" creationId="{287D2D72-BFFA-3527-3BF5-E62C5DCEF4D8}"/>
          </ac:spMkLst>
        </pc:spChg>
        <pc:inkChg chg="add del">
          <ac:chgData name="Priyanshu Banjare" userId="264bfce76cfc08c6" providerId="LiveId" clId="{FDDFD6D3-8095-4C27-A722-AFD17FFD607D}" dt="2025-08-21T19:00:24.780" v="605" actId="9405"/>
          <ac:inkMkLst>
            <pc:docMk/>
            <pc:sldMk cId="2596987962" sldId="262"/>
            <ac:inkMk id="4" creationId="{28D38361-6269-5C0C-4B2D-774440CCF97B}"/>
          </ac:inkMkLst>
        </pc:inkChg>
        <pc:inkChg chg="add del">
          <ac:chgData name="Priyanshu Banjare" userId="264bfce76cfc08c6" providerId="LiveId" clId="{FDDFD6D3-8095-4C27-A722-AFD17FFD607D}" dt="2025-08-21T19:00:50.599" v="611" actId="9405"/>
          <ac:inkMkLst>
            <pc:docMk/>
            <pc:sldMk cId="2596987962" sldId="262"/>
            <ac:inkMk id="5" creationId="{82DC6902-DFEC-955F-AEC1-041FA71B38FD}"/>
          </ac:inkMkLst>
        </pc:inkChg>
        <pc:inkChg chg="add mod">
          <ac:chgData name="Priyanshu Banjare" userId="264bfce76cfc08c6" providerId="LiveId" clId="{FDDFD6D3-8095-4C27-A722-AFD17FFD607D}" dt="2025-08-21T19:00:43.231" v="609"/>
          <ac:inkMkLst>
            <pc:docMk/>
            <pc:sldMk cId="2596987962" sldId="262"/>
            <ac:inkMk id="6" creationId="{6A6BB07C-FEE0-5C09-C24D-056BF62674C4}"/>
          </ac:inkMkLst>
        </pc:inkChg>
        <pc:inkChg chg="add del">
          <ac:chgData name="Priyanshu Banjare" userId="264bfce76cfc08c6" providerId="LiveId" clId="{FDDFD6D3-8095-4C27-A722-AFD17FFD607D}" dt="2025-08-21T19:01:27.730" v="615" actId="9405"/>
          <ac:inkMkLst>
            <pc:docMk/>
            <pc:sldMk cId="2596987962" sldId="262"/>
            <ac:inkMk id="7" creationId="{6A43A252-D743-1AD8-F3B3-8EBEDFEABED1}"/>
          </ac:inkMkLst>
        </pc:inkChg>
        <pc:inkChg chg="add mod">
          <ac:chgData name="Priyanshu Banjare" userId="264bfce76cfc08c6" providerId="LiveId" clId="{FDDFD6D3-8095-4C27-A722-AFD17FFD607D}" dt="2025-08-21T19:04:25.042" v="644" actId="1076"/>
          <ac:inkMkLst>
            <pc:docMk/>
            <pc:sldMk cId="2596987962" sldId="262"/>
            <ac:inkMk id="8" creationId="{85F50973-D695-1C50-0D23-67F434DD406C}"/>
          </ac:inkMkLst>
        </pc:inkChg>
        <pc:inkChg chg="add">
          <ac:chgData name="Priyanshu Banjare" userId="264bfce76cfc08c6" providerId="LiveId" clId="{FDDFD6D3-8095-4C27-A722-AFD17FFD607D}" dt="2025-08-21T19:02:57.469" v="636" actId="9405"/>
          <ac:inkMkLst>
            <pc:docMk/>
            <pc:sldMk cId="2596987962" sldId="262"/>
            <ac:inkMk id="9" creationId="{E80C2203-423E-3694-1B07-0046C0B5B7FA}"/>
          </ac:inkMkLst>
        </pc:inkChg>
        <pc:inkChg chg="add">
          <ac:chgData name="Priyanshu Banjare" userId="264bfce76cfc08c6" providerId="LiveId" clId="{FDDFD6D3-8095-4C27-A722-AFD17FFD607D}" dt="2025-08-21T19:04:48.071" v="645" actId="9405"/>
          <ac:inkMkLst>
            <pc:docMk/>
            <pc:sldMk cId="2596987962" sldId="262"/>
            <ac:inkMk id="10" creationId="{89F01BE5-FCD2-EF68-0B53-B615ECE92464}"/>
          </ac:inkMkLst>
        </pc:inkChg>
        <pc:inkChg chg="add del">
          <ac:chgData name="Priyanshu Banjare" userId="264bfce76cfc08c6" providerId="LiveId" clId="{FDDFD6D3-8095-4C27-A722-AFD17FFD607D}" dt="2025-08-21T19:05:19.750" v="647" actId="9405"/>
          <ac:inkMkLst>
            <pc:docMk/>
            <pc:sldMk cId="2596987962" sldId="262"/>
            <ac:inkMk id="11" creationId="{37330919-07AD-7BB6-1696-721F1B6A9233}"/>
          </ac:inkMkLst>
        </pc:inkChg>
      </pc:sldChg>
      <pc:sldChg chg="addSp delSp modSp new mod ord">
        <pc:chgData name="Priyanshu Banjare" userId="264bfce76cfc08c6" providerId="LiveId" clId="{FDDFD6D3-8095-4C27-A722-AFD17FFD607D}" dt="2025-08-21T21:54:48.303" v="1224" actId="13926"/>
        <pc:sldMkLst>
          <pc:docMk/>
          <pc:sldMk cId="1066015232" sldId="263"/>
        </pc:sldMkLst>
        <pc:spChg chg="add mod">
          <ac:chgData name="Priyanshu Banjare" userId="264bfce76cfc08c6" providerId="LiveId" clId="{FDDFD6D3-8095-4C27-A722-AFD17FFD607D}" dt="2025-08-21T21:18:35.420" v="814" actId="14100"/>
          <ac:spMkLst>
            <pc:docMk/>
            <pc:sldMk cId="1066015232" sldId="263"/>
            <ac:spMk id="3" creationId="{40821998-E22C-B1F8-C8CA-732CB2D65E96}"/>
          </ac:spMkLst>
        </pc:spChg>
        <pc:spChg chg="add del mod">
          <ac:chgData name="Priyanshu Banjare" userId="264bfce76cfc08c6" providerId="LiveId" clId="{FDDFD6D3-8095-4C27-A722-AFD17FFD607D}" dt="2025-08-21T21:33:36.418" v="996" actId="47"/>
          <ac:spMkLst>
            <pc:docMk/>
            <pc:sldMk cId="1066015232" sldId="263"/>
            <ac:spMk id="4" creationId="{C22FA1F0-C32F-B4E6-C496-572EA68F31E8}"/>
          </ac:spMkLst>
        </pc:spChg>
        <pc:spChg chg="add mod">
          <ac:chgData name="Priyanshu Banjare" userId="264bfce76cfc08c6" providerId="LiveId" clId="{FDDFD6D3-8095-4C27-A722-AFD17FFD607D}" dt="2025-08-21T21:27:56.129" v="904" actId="1076"/>
          <ac:spMkLst>
            <pc:docMk/>
            <pc:sldMk cId="1066015232" sldId="263"/>
            <ac:spMk id="8" creationId="{C56BD251-5243-D91B-4750-D2D9A1733194}"/>
          </ac:spMkLst>
        </pc:spChg>
        <pc:spChg chg="add mod">
          <ac:chgData name="Priyanshu Banjare" userId="264bfce76cfc08c6" providerId="LiveId" clId="{FDDFD6D3-8095-4C27-A722-AFD17FFD607D}" dt="2025-08-21T21:28:05.407" v="905" actId="1076"/>
          <ac:spMkLst>
            <pc:docMk/>
            <pc:sldMk cId="1066015232" sldId="263"/>
            <ac:spMk id="9" creationId="{29827BF8-8B27-2BA1-8E7E-83945EC34E17}"/>
          </ac:spMkLst>
        </pc:spChg>
        <pc:spChg chg="add mod">
          <ac:chgData name="Priyanshu Banjare" userId="264bfce76cfc08c6" providerId="LiveId" clId="{FDDFD6D3-8095-4C27-A722-AFD17FFD607D}" dt="2025-08-21T21:54:48.303" v="1224" actId="13926"/>
          <ac:spMkLst>
            <pc:docMk/>
            <pc:sldMk cId="1066015232" sldId="263"/>
            <ac:spMk id="52" creationId="{76F5AB0B-8B5B-1D8A-CD61-BD7BA161FD6E}"/>
          </ac:spMkLst>
        </pc:spChg>
        <pc:spChg chg="add mod">
          <ac:chgData name="Priyanshu Banjare" userId="264bfce76cfc08c6" providerId="LiveId" clId="{FDDFD6D3-8095-4C27-A722-AFD17FFD607D}" dt="2025-08-21T21:54:27.798" v="1222" actId="20577"/>
          <ac:spMkLst>
            <pc:docMk/>
            <pc:sldMk cId="1066015232" sldId="263"/>
            <ac:spMk id="53" creationId="{D3BF6959-E53D-441C-8B32-74EC88A5CA89}"/>
          </ac:spMkLst>
        </pc:spChg>
        <pc:picChg chg="add mod">
          <ac:chgData name="Priyanshu Banjare" userId="264bfce76cfc08c6" providerId="LiveId" clId="{FDDFD6D3-8095-4C27-A722-AFD17FFD607D}" dt="2025-08-21T21:36:46.941" v="1023" actId="1076"/>
          <ac:picMkLst>
            <pc:docMk/>
            <pc:sldMk cId="1066015232" sldId="263"/>
            <ac:picMk id="2" creationId="{75862ACA-C54D-2F47-E7C0-BDF3C31C3401}"/>
          </ac:picMkLst>
        </pc:picChg>
        <pc:inkChg chg="add del">
          <ac:chgData name="Priyanshu Banjare" userId="264bfce76cfc08c6" providerId="LiveId" clId="{FDDFD6D3-8095-4C27-A722-AFD17FFD607D}" dt="2025-08-21T21:23:04.183" v="860" actId="9405"/>
          <ac:inkMkLst>
            <pc:docMk/>
            <pc:sldMk cId="1066015232" sldId="263"/>
            <ac:inkMk id="5" creationId="{461A883D-98FB-FE34-27F4-A2C7AB88B223}"/>
          </ac:inkMkLst>
        </pc:inkChg>
        <pc:inkChg chg="add del">
          <ac:chgData name="Priyanshu Banjare" userId="264bfce76cfc08c6" providerId="LiveId" clId="{FDDFD6D3-8095-4C27-A722-AFD17FFD607D}" dt="2025-08-21T21:23:36.255" v="862" actId="9405"/>
          <ac:inkMkLst>
            <pc:docMk/>
            <pc:sldMk cId="1066015232" sldId="263"/>
            <ac:inkMk id="6" creationId="{A15871E1-32EA-E439-2462-4A98F1EA620A}"/>
          </ac:inkMkLst>
        </pc:inkChg>
        <pc:inkChg chg="add del">
          <ac:chgData name="Priyanshu Banjare" userId="264bfce76cfc08c6" providerId="LiveId" clId="{FDDFD6D3-8095-4C27-A722-AFD17FFD607D}" dt="2025-08-21T21:30:51.936" v="932"/>
          <ac:inkMkLst>
            <pc:docMk/>
            <pc:sldMk cId="1066015232" sldId="263"/>
            <ac:inkMk id="7" creationId="{6618F123-7CF8-6ED2-638A-520544ED9558}"/>
          </ac:inkMkLst>
        </pc:inkChg>
        <pc:inkChg chg="add del">
          <ac:chgData name="Priyanshu Banjare" userId="264bfce76cfc08c6" providerId="LiveId" clId="{FDDFD6D3-8095-4C27-A722-AFD17FFD607D}" dt="2025-08-21T21:28:20.903" v="907" actId="9405"/>
          <ac:inkMkLst>
            <pc:docMk/>
            <pc:sldMk cId="1066015232" sldId="263"/>
            <ac:inkMk id="10" creationId="{51A3AC49-1F24-6539-30BB-1133512F600A}"/>
          </ac:inkMkLst>
        </pc:inkChg>
        <pc:inkChg chg="add del">
          <ac:chgData name="Priyanshu Banjare" userId="264bfce76cfc08c6" providerId="LiveId" clId="{FDDFD6D3-8095-4C27-A722-AFD17FFD607D}" dt="2025-08-21T21:28:35.824" v="909" actId="9405"/>
          <ac:inkMkLst>
            <pc:docMk/>
            <pc:sldMk cId="1066015232" sldId="263"/>
            <ac:inkMk id="11" creationId="{908FFCD4-64F4-E552-AE68-3477D883DBD6}"/>
          </ac:inkMkLst>
        </pc:inkChg>
        <pc:inkChg chg="add del">
          <ac:chgData name="Priyanshu Banjare" userId="264bfce76cfc08c6" providerId="LiveId" clId="{FDDFD6D3-8095-4C27-A722-AFD17FFD607D}" dt="2025-08-21T21:29:32.948" v="920"/>
          <ac:inkMkLst>
            <pc:docMk/>
            <pc:sldMk cId="1066015232" sldId="263"/>
            <ac:inkMk id="12" creationId="{F1012F6D-D905-D122-B839-A01881611F5E}"/>
          </ac:inkMkLst>
        </pc:inkChg>
        <pc:inkChg chg="add del">
          <ac:chgData name="Priyanshu Banjare" userId="264bfce76cfc08c6" providerId="LiveId" clId="{FDDFD6D3-8095-4C27-A722-AFD17FFD607D}" dt="2025-08-21T21:29:32.949" v="921"/>
          <ac:inkMkLst>
            <pc:docMk/>
            <pc:sldMk cId="1066015232" sldId="263"/>
            <ac:inkMk id="13" creationId="{E2FC9329-55E0-79B6-4C88-4F78862BC34B}"/>
          </ac:inkMkLst>
        </pc:inkChg>
        <pc:inkChg chg="add del">
          <ac:chgData name="Priyanshu Banjare" userId="264bfce76cfc08c6" providerId="LiveId" clId="{FDDFD6D3-8095-4C27-A722-AFD17FFD607D}" dt="2025-08-21T21:29:32.949" v="922"/>
          <ac:inkMkLst>
            <pc:docMk/>
            <pc:sldMk cId="1066015232" sldId="263"/>
            <ac:inkMk id="14" creationId="{60A0DB8D-CE35-C8F6-29C8-AAE0A9F72EC7}"/>
          </ac:inkMkLst>
        </pc:inkChg>
        <pc:inkChg chg="add del">
          <ac:chgData name="Priyanshu Banjare" userId="264bfce76cfc08c6" providerId="LiveId" clId="{FDDFD6D3-8095-4C27-A722-AFD17FFD607D}" dt="2025-08-21T21:29:35" v="925"/>
          <ac:inkMkLst>
            <pc:docMk/>
            <pc:sldMk cId="1066015232" sldId="263"/>
            <ac:inkMk id="15" creationId="{B2000837-ECCA-472B-CC52-F2576B7DAB71}"/>
          </ac:inkMkLst>
        </pc:inkChg>
        <pc:inkChg chg="add del">
          <ac:chgData name="Priyanshu Banjare" userId="264bfce76cfc08c6" providerId="LiveId" clId="{FDDFD6D3-8095-4C27-A722-AFD17FFD607D}" dt="2025-08-21T21:29:36.405" v="927"/>
          <ac:inkMkLst>
            <pc:docMk/>
            <pc:sldMk cId="1066015232" sldId="263"/>
            <ac:inkMk id="16" creationId="{6C69A512-502A-D8DD-4A07-5463C10F2814}"/>
          </ac:inkMkLst>
        </pc:inkChg>
        <pc:inkChg chg="add del">
          <ac:chgData name="Priyanshu Banjare" userId="264bfce76cfc08c6" providerId="LiveId" clId="{FDDFD6D3-8095-4C27-A722-AFD17FFD607D}" dt="2025-08-21T21:29:32.948" v="919"/>
          <ac:inkMkLst>
            <pc:docMk/>
            <pc:sldMk cId="1066015232" sldId="263"/>
            <ac:inkMk id="17" creationId="{562F9FBA-F38E-7F0A-B8E4-ACC54629B052}"/>
          </ac:inkMkLst>
        </pc:inkChg>
        <pc:inkChg chg="add del">
          <ac:chgData name="Priyanshu Banjare" userId="264bfce76cfc08c6" providerId="LiveId" clId="{FDDFD6D3-8095-4C27-A722-AFD17FFD607D}" dt="2025-08-21T21:29:35.577" v="926"/>
          <ac:inkMkLst>
            <pc:docMk/>
            <pc:sldMk cId="1066015232" sldId="263"/>
            <ac:inkMk id="18" creationId="{6A57E73C-6EB3-C9A3-42DC-EF34B0504BC6}"/>
          </ac:inkMkLst>
        </pc:inkChg>
        <pc:inkChg chg="add del">
          <ac:chgData name="Priyanshu Banjare" userId="264bfce76cfc08c6" providerId="LiveId" clId="{FDDFD6D3-8095-4C27-A722-AFD17FFD607D}" dt="2025-08-21T21:29:34.375" v="924"/>
          <ac:inkMkLst>
            <pc:docMk/>
            <pc:sldMk cId="1066015232" sldId="263"/>
            <ac:inkMk id="19" creationId="{C8DB016B-806B-4803-0D46-184F818CB7E6}"/>
          </ac:inkMkLst>
        </pc:inkChg>
        <pc:inkChg chg="add del">
          <ac:chgData name="Priyanshu Banjare" userId="264bfce76cfc08c6" providerId="LiveId" clId="{FDDFD6D3-8095-4C27-A722-AFD17FFD607D}" dt="2025-08-21T21:29:32.949" v="923"/>
          <ac:inkMkLst>
            <pc:docMk/>
            <pc:sldMk cId="1066015232" sldId="263"/>
            <ac:inkMk id="20" creationId="{03692B91-2784-49D3-3567-80D8AA235FAE}"/>
          </ac:inkMkLst>
        </pc:inkChg>
        <pc:inkChg chg="add del">
          <ac:chgData name="Priyanshu Banjare" userId="264bfce76cfc08c6" providerId="LiveId" clId="{FDDFD6D3-8095-4C27-A722-AFD17FFD607D}" dt="2025-08-21T21:31:33.858" v="968"/>
          <ac:inkMkLst>
            <pc:docMk/>
            <pc:sldMk cId="1066015232" sldId="263"/>
            <ac:inkMk id="21" creationId="{A0AB3F15-A758-E166-E374-47FC7B9B2478}"/>
          </ac:inkMkLst>
        </pc:inkChg>
        <pc:inkChg chg="add del">
          <ac:chgData name="Priyanshu Banjare" userId="264bfce76cfc08c6" providerId="LiveId" clId="{FDDFD6D3-8095-4C27-A722-AFD17FFD607D}" dt="2025-08-21T21:31:33.858" v="969"/>
          <ac:inkMkLst>
            <pc:docMk/>
            <pc:sldMk cId="1066015232" sldId="263"/>
            <ac:inkMk id="22" creationId="{833B44A3-4BF3-BBC2-D8CA-B4ADC9F44675}"/>
          </ac:inkMkLst>
        </pc:inkChg>
        <pc:inkChg chg="add del">
          <ac:chgData name="Priyanshu Banjare" userId="264bfce76cfc08c6" providerId="LiveId" clId="{FDDFD6D3-8095-4C27-A722-AFD17FFD607D}" dt="2025-08-21T21:31:32.870" v="967"/>
          <ac:inkMkLst>
            <pc:docMk/>
            <pc:sldMk cId="1066015232" sldId="263"/>
            <ac:inkMk id="23" creationId="{E5953165-F257-1D0F-E13C-5EDAC646EC4B}"/>
          </ac:inkMkLst>
        </pc:inkChg>
        <pc:inkChg chg="add del">
          <ac:chgData name="Priyanshu Banjare" userId="264bfce76cfc08c6" providerId="LiveId" clId="{FDDFD6D3-8095-4C27-A722-AFD17FFD607D}" dt="2025-08-21T21:31:32.870" v="966"/>
          <ac:inkMkLst>
            <pc:docMk/>
            <pc:sldMk cId="1066015232" sldId="263"/>
            <ac:inkMk id="24" creationId="{704A7D1E-378F-1599-77CD-857BAA88A0A1}"/>
          </ac:inkMkLst>
        </pc:inkChg>
        <pc:inkChg chg="add del">
          <ac:chgData name="Priyanshu Banjare" userId="264bfce76cfc08c6" providerId="LiveId" clId="{FDDFD6D3-8095-4C27-A722-AFD17FFD607D}" dt="2025-08-21T21:32:23.191" v="975" actId="9405"/>
          <ac:inkMkLst>
            <pc:docMk/>
            <pc:sldMk cId="1066015232" sldId="263"/>
            <ac:inkMk id="25" creationId="{F164AB1E-80CC-FB72-177E-9459D9DC596E}"/>
          </ac:inkMkLst>
        </pc:inkChg>
        <pc:inkChg chg="add del">
          <ac:chgData name="Priyanshu Banjare" userId="264bfce76cfc08c6" providerId="LiveId" clId="{FDDFD6D3-8095-4C27-A722-AFD17FFD607D}" dt="2025-08-21T21:32:22.640" v="974" actId="9405"/>
          <ac:inkMkLst>
            <pc:docMk/>
            <pc:sldMk cId="1066015232" sldId="263"/>
            <ac:inkMk id="26" creationId="{4DF5C1BA-E4B9-EB46-6D04-627C3AFBA79E}"/>
          </ac:inkMkLst>
        </pc:inkChg>
        <pc:inkChg chg="add del">
          <ac:chgData name="Priyanshu Banjare" userId="264bfce76cfc08c6" providerId="LiveId" clId="{FDDFD6D3-8095-4C27-A722-AFD17FFD607D}" dt="2025-08-21T21:32:22.277" v="973" actId="9405"/>
          <ac:inkMkLst>
            <pc:docMk/>
            <pc:sldMk cId="1066015232" sldId="263"/>
            <ac:inkMk id="27" creationId="{75275A77-39C4-E3A7-43E6-858FB289250A}"/>
          </ac:inkMkLst>
        </pc:inkChg>
        <pc:inkChg chg="add del">
          <ac:chgData name="Priyanshu Banjare" userId="264bfce76cfc08c6" providerId="LiveId" clId="{FDDFD6D3-8095-4C27-A722-AFD17FFD607D}" dt="2025-08-21T21:33:37.613" v="1000" actId="9405"/>
          <ac:inkMkLst>
            <pc:docMk/>
            <pc:sldMk cId="1066015232" sldId="263"/>
            <ac:inkMk id="28" creationId="{0531EE1B-1533-AA5D-745B-D638E675673F}"/>
          </ac:inkMkLst>
        </pc:inkChg>
        <pc:inkChg chg="add del">
          <ac:chgData name="Priyanshu Banjare" userId="264bfce76cfc08c6" providerId="LiveId" clId="{FDDFD6D3-8095-4C27-A722-AFD17FFD607D}" dt="2025-08-21T21:32:55.950" v="988" actId="9405"/>
          <ac:inkMkLst>
            <pc:docMk/>
            <pc:sldMk cId="1066015232" sldId="263"/>
            <ac:inkMk id="29" creationId="{D32A67E3-0BC8-193C-CA8D-1CE44E9AB23C}"/>
          </ac:inkMkLst>
        </pc:inkChg>
        <pc:inkChg chg="add del">
          <ac:chgData name="Priyanshu Banjare" userId="264bfce76cfc08c6" providerId="LiveId" clId="{FDDFD6D3-8095-4C27-A722-AFD17FFD607D}" dt="2025-08-21T21:32:38.092" v="979" actId="9405"/>
          <ac:inkMkLst>
            <pc:docMk/>
            <pc:sldMk cId="1066015232" sldId="263"/>
            <ac:inkMk id="30" creationId="{A68A1E63-E3EB-5FFE-5844-9322BEF76C9F}"/>
          </ac:inkMkLst>
        </pc:inkChg>
        <pc:inkChg chg="add del">
          <ac:chgData name="Priyanshu Banjare" userId="264bfce76cfc08c6" providerId="LiveId" clId="{FDDFD6D3-8095-4C27-A722-AFD17FFD607D}" dt="2025-08-21T21:32:55.641" v="987" actId="9405"/>
          <ac:inkMkLst>
            <pc:docMk/>
            <pc:sldMk cId="1066015232" sldId="263"/>
            <ac:inkMk id="31" creationId="{C4988727-2F2C-AB49-D120-E46F77763FAA}"/>
          </ac:inkMkLst>
        </pc:inkChg>
        <pc:inkChg chg="add del">
          <ac:chgData name="Priyanshu Banjare" userId="264bfce76cfc08c6" providerId="LiveId" clId="{FDDFD6D3-8095-4C27-A722-AFD17FFD607D}" dt="2025-08-21T21:32:55.245" v="986" actId="9405"/>
          <ac:inkMkLst>
            <pc:docMk/>
            <pc:sldMk cId="1066015232" sldId="263"/>
            <ac:inkMk id="32" creationId="{35DCF175-DA6D-B130-5056-291EDD23BBDC}"/>
          </ac:inkMkLst>
        </pc:inkChg>
        <pc:inkChg chg="add del">
          <ac:chgData name="Priyanshu Banjare" userId="264bfce76cfc08c6" providerId="LiveId" clId="{FDDFD6D3-8095-4C27-A722-AFD17FFD607D}" dt="2025-08-21T21:32:54.697" v="985" actId="9405"/>
          <ac:inkMkLst>
            <pc:docMk/>
            <pc:sldMk cId="1066015232" sldId="263"/>
            <ac:inkMk id="33" creationId="{AE493E8E-AEF1-F36C-13B6-66B452618F0E}"/>
          </ac:inkMkLst>
        </pc:inkChg>
        <pc:inkChg chg="add del">
          <ac:chgData name="Priyanshu Banjare" userId="264bfce76cfc08c6" providerId="LiveId" clId="{FDDFD6D3-8095-4C27-A722-AFD17FFD607D}" dt="2025-08-21T21:32:54.352" v="984" actId="9405"/>
          <ac:inkMkLst>
            <pc:docMk/>
            <pc:sldMk cId="1066015232" sldId="263"/>
            <ac:inkMk id="34" creationId="{048F747F-863B-3D1A-09F8-5E2B9E88B5BF}"/>
          </ac:inkMkLst>
        </pc:inkChg>
        <pc:inkChg chg="add del">
          <ac:chgData name="Priyanshu Banjare" userId="264bfce76cfc08c6" providerId="LiveId" clId="{FDDFD6D3-8095-4C27-A722-AFD17FFD607D}" dt="2025-08-21T21:33:37.161" v="999" actId="9405"/>
          <ac:inkMkLst>
            <pc:docMk/>
            <pc:sldMk cId="1066015232" sldId="263"/>
            <ac:inkMk id="35" creationId="{E458F8CD-1FCE-8466-8485-0BEF65ABECBF}"/>
          </ac:inkMkLst>
        </pc:inkChg>
        <pc:inkChg chg="add del">
          <ac:chgData name="Priyanshu Banjare" userId="264bfce76cfc08c6" providerId="LiveId" clId="{FDDFD6D3-8095-4C27-A722-AFD17FFD607D}" dt="2025-08-21T21:33:36.835" v="998" actId="9405"/>
          <ac:inkMkLst>
            <pc:docMk/>
            <pc:sldMk cId="1066015232" sldId="263"/>
            <ac:inkMk id="36" creationId="{C21C991A-C721-77A5-1B22-BEF7C7A46B5F}"/>
          </ac:inkMkLst>
        </pc:inkChg>
        <pc:inkChg chg="add del">
          <ac:chgData name="Priyanshu Banjare" userId="264bfce76cfc08c6" providerId="LiveId" clId="{FDDFD6D3-8095-4C27-A722-AFD17FFD607D}" dt="2025-08-21T21:33:21.279" v="992" actId="9405"/>
          <ac:inkMkLst>
            <pc:docMk/>
            <pc:sldMk cId="1066015232" sldId="263"/>
            <ac:inkMk id="37" creationId="{84B01619-9F11-9603-B9BE-C47F5FE6BBB9}"/>
          </ac:inkMkLst>
        </pc:inkChg>
        <pc:inkChg chg="add del">
          <ac:chgData name="Priyanshu Banjare" userId="264bfce76cfc08c6" providerId="LiveId" clId="{FDDFD6D3-8095-4C27-A722-AFD17FFD607D}" dt="2025-08-21T21:33:36.541" v="997" actId="9405"/>
          <ac:inkMkLst>
            <pc:docMk/>
            <pc:sldMk cId="1066015232" sldId="263"/>
            <ac:inkMk id="38" creationId="{13D46065-F86B-796C-B18D-5BCBC6107306}"/>
          </ac:inkMkLst>
        </pc:inkChg>
        <pc:inkChg chg="add del">
          <ac:chgData name="Priyanshu Banjare" userId="264bfce76cfc08c6" providerId="LiveId" clId="{FDDFD6D3-8095-4C27-A722-AFD17FFD607D}" dt="2025-08-21T21:33:50.576" v="1002" actId="9405"/>
          <ac:inkMkLst>
            <pc:docMk/>
            <pc:sldMk cId="1066015232" sldId="263"/>
            <ac:inkMk id="39" creationId="{26E20B26-39B2-B883-6B31-2A9B07992DCB}"/>
          </ac:inkMkLst>
        </pc:inkChg>
        <pc:inkChg chg="add del">
          <ac:chgData name="Priyanshu Banjare" userId="264bfce76cfc08c6" providerId="LiveId" clId="{FDDFD6D3-8095-4C27-A722-AFD17FFD607D}" dt="2025-08-21T21:35:46.803" v="1013"/>
          <ac:inkMkLst>
            <pc:docMk/>
            <pc:sldMk cId="1066015232" sldId="263"/>
            <ac:inkMk id="40" creationId="{BBFF21A4-D6AB-BD39-B9F5-6D5FCDA7716A}"/>
          </ac:inkMkLst>
        </pc:inkChg>
        <pc:inkChg chg="add del">
          <ac:chgData name="Priyanshu Banjare" userId="264bfce76cfc08c6" providerId="LiveId" clId="{FDDFD6D3-8095-4C27-A722-AFD17FFD607D}" dt="2025-08-21T21:34:06.152" v="1005" actId="9405"/>
          <ac:inkMkLst>
            <pc:docMk/>
            <pc:sldMk cId="1066015232" sldId="263"/>
            <ac:inkMk id="41" creationId="{22442DA0-CB12-F9AE-3C08-DC42E95B43AF}"/>
          </ac:inkMkLst>
        </pc:inkChg>
        <pc:inkChg chg="add del">
          <ac:chgData name="Priyanshu Banjare" userId="264bfce76cfc08c6" providerId="LiveId" clId="{FDDFD6D3-8095-4C27-A722-AFD17FFD607D}" dt="2025-08-21T21:34:14.875" v="1007" actId="9405"/>
          <ac:inkMkLst>
            <pc:docMk/>
            <pc:sldMk cId="1066015232" sldId="263"/>
            <ac:inkMk id="42" creationId="{79F4AD90-2667-0A1B-E0E0-F6E5FB6C8340}"/>
          </ac:inkMkLst>
        </pc:inkChg>
        <pc:inkChg chg="add del">
          <ac:chgData name="Priyanshu Banjare" userId="264bfce76cfc08c6" providerId="LiveId" clId="{FDDFD6D3-8095-4C27-A722-AFD17FFD607D}" dt="2025-08-21T21:35:47.904" v="1014"/>
          <ac:inkMkLst>
            <pc:docMk/>
            <pc:sldMk cId="1066015232" sldId="263"/>
            <ac:inkMk id="43" creationId="{37902B29-2963-1139-94D5-A35EC7BC5330}"/>
          </ac:inkMkLst>
        </pc:inkChg>
        <pc:inkChg chg="add del">
          <ac:chgData name="Priyanshu Banjare" userId="264bfce76cfc08c6" providerId="LiveId" clId="{FDDFD6D3-8095-4C27-A722-AFD17FFD607D}" dt="2025-08-21T21:35:47.904" v="1015"/>
          <ac:inkMkLst>
            <pc:docMk/>
            <pc:sldMk cId="1066015232" sldId="263"/>
            <ac:inkMk id="44" creationId="{469152E2-EE41-6227-E81F-1FB404BC6105}"/>
          </ac:inkMkLst>
        </pc:inkChg>
        <pc:inkChg chg="add del">
          <ac:chgData name="Priyanshu Banjare" userId="264bfce76cfc08c6" providerId="LiveId" clId="{FDDFD6D3-8095-4C27-A722-AFD17FFD607D}" dt="2025-08-21T21:35:49.901" v="1018"/>
          <ac:inkMkLst>
            <pc:docMk/>
            <pc:sldMk cId="1066015232" sldId="263"/>
            <ac:inkMk id="45" creationId="{49491A52-92DE-8E2B-B4C2-1719308D583F}"/>
          </ac:inkMkLst>
        </pc:inkChg>
        <pc:inkChg chg="add del">
          <ac:chgData name="Priyanshu Banjare" userId="264bfce76cfc08c6" providerId="LiveId" clId="{FDDFD6D3-8095-4C27-A722-AFD17FFD607D}" dt="2025-08-21T21:35:48.834" v="1016"/>
          <ac:inkMkLst>
            <pc:docMk/>
            <pc:sldMk cId="1066015232" sldId="263"/>
            <ac:inkMk id="46" creationId="{7CD95624-1C30-656D-B954-71646C31B079}"/>
          </ac:inkMkLst>
        </pc:inkChg>
        <pc:inkChg chg="add del">
          <ac:chgData name="Priyanshu Banjare" userId="264bfce76cfc08c6" providerId="LiveId" clId="{FDDFD6D3-8095-4C27-A722-AFD17FFD607D}" dt="2025-08-21T21:35:48.835" v="1017"/>
          <ac:inkMkLst>
            <pc:docMk/>
            <pc:sldMk cId="1066015232" sldId="263"/>
            <ac:inkMk id="47" creationId="{E20549F1-7CB8-FF49-C2AC-6E1A7733DA2F}"/>
          </ac:inkMkLst>
        </pc:inkChg>
        <pc:inkChg chg="add">
          <ac:chgData name="Priyanshu Banjare" userId="264bfce76cfc08c6" providerId="LiveId" clId="{FDDFD6D3-8095-4C27-A722-AFD17FFD607D}" dt="2025-08-21T21:36:02.335" v="1019" actId="9405"/>
          <ac:inkMkLst>
            <pc:docMk/>
            <pc:sldMk cId="1066015232" sldId="263"/>
            <ac:inkMk id="48" creationId="{D11A1CE6-FF39-958C-B846-7C6E8926A822}"/>
          </ac:inkMkLst>
        </pc:inkChg>
        <pc:inkChg chg="add">
          <ac:chgData name="Priyanshu Banjare" userId="264bfce76cfc08c6" providerId="LiveId" clId="{FDDFD6D3-8095-4C27-A722-AFD17FFD607D}" dt="2025-08-21T21:36:07.138" v="1020" actId="9405"/>
          <ac:inkMkLst>
            <pc:docMk/>
            <pc:sldMk cId="1066015232" sldId="263"/>
            <ac:inkMk id="49" creationId="{9CF8ACF0-446D-EB94-E15B-FD75601F1FC3}"/>
          </ac:inkMkLst>
        </pc:inkChg>
        <pc:inkChg chg="add">
          <ac:chgData name="Priyanshu Banjare" userId="264bfce76cfc08c6" providerId="LiveId" clId="{FDDFD6D3-8095-4C27-A722-AFD17FFD607D}" dt="2025-08-21T21:36:13.355" v="1021" actId="9405"/>
          <ac:inkMkLst>
            <pc:docMk/>
            <pc:sldMk cId="1066015232" sldId="263"/>
            <ac:inkMk id="50" creationId="{19127F67-A1F1-7674-A557-A1E2942E7724}"/>
          </ac:inkMkLst>
        </pc:inkChg>
        <pc:inkChg chg="add">
          <ac:chgData name="Priyanshu Banjare" userId="264bfce76cfc08c6" providerId="LiveId" clId="{FDDFD6D3-8095-4C27-A722-AFD17FFD607D}" dt="2025-08-21T21:36:20.884" v="1022" actId="9405"/>
          <ac:inkMkLst>
            <pc:docMk/>
            <pc:sldMk cId="1066015232" sldId="263"/>
            <ac:inkMk id="51" creationId="{EFA116C5-7F11-0C12-C45F-0D02D1D0E9BE}"/>
          </ac:inkMkLst>
        </pc:inkChg>
      </pc:sldChg>
      <pc:sldChg chg="addSp modSp new mod ord">
        <pc:chgData name="Priyanshu Banjare" userId="264bfce76cfc08c6" providerId="LiveId" clId="{FDDFD6D3-8095-4C27-A722-AFD17FFD607D}" dt="2025-08-22T04:10:48.628" v="1999"/>
        <pc:sldMkLst>
          <pc:docMk/>
          <pc:sldMk cId="3204822661" sldId="264"/>
        </pc:sldMkLst>
        <pc:spChg chg="mod">
          <ac:chgData name="Priyanshu Banjare" userId="264bfce76cfc08c6" providerId="LiveId" clId="{FDDFD6D3-8095-4C27-A722-AFD17FFD607D}" dt="2025-08-22T04:10:41.018" v="1997" actId="1076"/>
          <ac:spMkLst>
            <pc:docMk/>
            <pc:sldMk cId="3204822661" sldId="264"/>
            <ac:spMk id="2" creationId="{5654AE75-BBE3-4C47-7F3D-E382FAB0DB2D}"/>
          </ac:spMkLst>
        </pc:spChg>
        <pc:spChg chg="add mod">
          <ac:chgData name="Priyanshu Banjare" userId="264bfce76cfc08c6" providerId="LiveId" clId="{FDDFD6D3-8095-4C27-A722-AFD17FFD607D}" dt="2025-08-22T04:09:11.590" v="1996" actId="1076"/>
          <ac:spMkLst>
            <pc:docMk/>
            <pc:sldMk cId="3204822661" sldId="264"/>
            <ac:spMk id="3" creationId="{5BF9054F-BCDF-E06F-5C16-6EA1346D6A68}"/>
          </ac:spMkLst>
        </pc:spChg>
      </pc:sldChg>
      <pc:sldChg chg="addSp delSp modSp new mod ord">
        <pc:chgData name="Priyanshu Banjare" userId="264bfce76cfc08c6" providerId="LiveId" clId="{FDDFD6D3-8095-4C27-A722-AFD17FFD607D}" dt="2025-08-22T04:45:35.774" v="2562" actId="207"/>
        <pc:sldMkLst>
          <pc:docMk/>
          <pc:sldMk cId="3930710026" sldId="265"/>
        </pc:sldMkLst>
        <pc:spChg chg="add del mod">
          <ac:chgData name="Priyanshu Banjare" userId="264bfce76cfc08c6" providerId="LiveId" clId="{FDDFD6D3-8095-4C27-A722-AFD17FFD607D}" dt="2025-08-22T04:16:40.136" v="2006" actId="478"/>
          <ac:spMkLst>
            <pc:docMk/>
            <pc:sldMk cId="3930710026" sldId="265"/>
            <ac:spMk id="2" creationId="{CCD4271E-B31E-C42C-3C67-87C8A9BC7DC1}"/>
          </ac:spMkLst>
        </pc:spChg>
        <pc:spChg chg="add mod">
          <ac:chgData name="Priyanshu Banjare" userId="264bfce76cfc08c6" providerId="LiveId" clId="{FDDFD6D3-8095-4C27-A722-AFD17FFD607D}" dt="2025-08-22T04:43:13.987" v="2551" actId="207"/>
          <ac:spMkLst>
            <pc:docMk/>
            <pc:sldMk cId="3930710026" sldId="265"/>
            <ac:spMk id="3" creationId="{6151DD56-3E0D-E9AF-9754-95A0F86015CB}"/>
          </ac:spMkLst>
        </pc:spChg>
        <pc:spChg chg="add del mod">
          <ac:chgData name="Priyanshu Banjare" userId="264bfce76cfc08c6" providerId="LiveId" clId="{FDDFD6D3-8095-4C27-A722-AFD17FFD607D}" dt="2025-08-22T04:45:35.774" v="2562" actId="207"/>
          <ac:spMkLst>
            <pc:docMk/>
            <pc:sldMk cId="3930710026" sldId="265"/>
            <ac:spMk id="4" creationId="{711CFC8C-4AA7-D4A3-D108-751F014939A4}"/>
          </ac:spMkLst>
        </pc:spChg>
        <pc:spChg chg="add mod">
          <ac:chgData name="Priyanshu Banjare" userId="264bfce76cfc08c6" providerId="LiveId" clId="{FDDFD6D3-8095-4C27-A722-AFD17FFD607D}" dt="2025-08-22T04:44:25.104" v="2558" actId="1076"/>
          <ac:spMkLst>
            <pc:docMk/>
            <pc:sldMk cId="3930710026" sldId="265"/>
            <ac:spMk id="6" creationId="{EF7874CD-0787-7385-3012-5A09E59AFB76}"/>
          </ac:spMkLst>
        </pc:spChg>
        <pc:spChg chg="add del mod">
          <ac:chgData name="Priyanshu Banjare" userId="264bfce76cfc08c6" providerId="LiveId" clId="{FDDFD6D3-8095-4C27-A722-AFD17FFD607D}" dt="2025-08-22T04:32:41.036" v="2082"/>
          <ac:spMkLst>
            <pc:docMk/>
            <pc:sldMk cId="3930710026" sldId="265"/>
            <ac:spMk id="7" creationId="{4BB90709-AED8-29D8-FE9B-D8459A1914FF}"/>
          </ac:spMkLst>
        </pc:spChg>
        <pc:spChg chg="add mod">
          <ac:chgData name="Priyanshu Banjare" userId="264bfce76cfc08c6" providerId="LiveId" clId="{FDDFD6D3-8095-4C27-A722-AFD17FFD607D}" dt="2025-08-22T04:45:21.497" v="2561" actId="207"/>
          <ac:spMkLst>
            <pc:docMk/>
            <pc:sldMk cId="3930710026" sldId="265"/>
            <ac:spMk id="8" creationId="{E5FD0817-2E59-A2A4-FFFE-6D8A75EC7AB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21T21:36:02.33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733 227,'-6'0,"-1"-1,0 1,1-1,0-1,-1 1,1-1,0 0,0 0,0-1,-6-3,10 5,1 0,0 0,-1 0,1 0,0 0,0 0,0 0,-1-1,1 1,1 0,-1-1,0 1,0-1,0 1,1-1,-1 0,0-2,1 2,0 0,0 0,0 0,1 0,-1 0,1 0,-1 0,1 0,-1 0,1 0,0 0,0 1,0-1,0 0,1 0,-1 1,3-4,8-7,0 1,0-1,1 2,1 0,25-14,80-32,-115 54,1 1,-1 0,0-1,0 1,1 1,8-1,-13 1,1 0,0 0,-1 0,1 0,-1 0,1 0,-1 0,1 0,-1 1,1-1,0 0,-1 0,1 1,-1-1,1 0,-1 1,0-1,1 0,-1 1,1-1,-1 1,0-1,1 1,-1 1,1-1,-1 0,0 0,0 0,0 0,0 1,0-1,-1 0,1 0,0 0,0 0,-1 0,1 0,-1 1,1-1,-1 0,0 1,-9 14,-1 0,0-1,-1 0,0-1,-23 19,5-6,-55 35,-161 89,64-41,-48 21,222-126,0 0,0 0,1 0,-1 1,-8 10,15-16,1 0,0 0,0 0,0 0,0 1,0-1,-1 0,1 0,0 0,0 0,0 0,0 0,0 1,0-1,0 0,0 0,0 0,0 0,-1 0,1 1,0-1,0 0,0 0,0 0,0 0,0 0,0 1,0-1,0 0,0 0,0 0,0 0,0 1,1-1,-1 0,0 0,0 0,0 0,0 0,0 1,0-1,0 0,0 0,0 0,0 0,1 0,-1 0,0 0,0 1,0-1,0 0,0 0,1 0,-1 0,0 0,0 0,0 0,0 0,1 0,15-1,19-10,181-94,28-10,177-26,7 32,-367 94,-36 8,-14 4,-1 0,1 0,0 1,0 1,0-1,0 2,22 1,-32-1,-1 0,1 0,-1 0,1 0,-1 0,1 0,-1 0,1 0,-1 0,1 1,-1-1,1 0,-1 0,1 1,-1-1,1 0,-1 0,0 1,1-1,-1 1,1-1,-1 0,0 1,1-1,-1 1,0-1,0 1,1-1,-1 1,0-1,0 1,0-1,0 1,0-1,1 1,-1-1,0 1,0-1,0 1,-1 0,1-1,0 1,0-1,0 1,0-1,0 1,-1-1,1 1,0-1,0 1,-1-1,1 0,0 1,-1-1,1 1,0-1,-1 1,-25 23,-210 121,139-91,-878 445,964-494,1-1,0 0,0 0,1 1,-1 1,1-1,0 2,1-1,-11 10,17-8,12-8,16-7,-25 6,44-18,-1-2,-2-3,0-1,56-44,16-10,-42 37,1 4,2 2,1 4,131-36,330-50,-528 116,4 0,-2-1,0 1,0 1,0 0,11 0,-21 1,-1 0,0 0,1 0,-1 0,1 0,-1 0,0 0,1 0,-1 0,1 0,-1 0,0 0,1 1,-1-1,1 0,-1 0,0 0,1 0,-1 1,0-1,0 0,1 0,-1 1,0-1,1 0,-1 1,0-1,0 0,0 1,1-1,-1 0,0 1,0-1,0 1,0-1,0 0,0 1,0-1,1 1,-1-1,0 0,0 1,-1-1,1 1,0-1,0 0,0 1,0-1,0 0,0 1,0-1,-1 0,1 1,0-1,0 0,-1 1,1-1,0 0,0 1,-1-1,1 0,0 0,-1 1,1-1,0 0,-1 1,-25 21,24-21,-368 245,133-96,-327 208,557-354,3-2,-1 1,1-1,-1 1,1 0,0 1,0-1,1 1,-1-1,-4 6,9-9,-1 0,0 0,0 0,0 0,0 0,0 0,1 0,-1 0,0 0,0 0,0 0,0 0,0 0,0 0,1 0,-1 0,0 0,0 0,0 0,0 1,0-1,0 0,1 0,-1 0,0 0,0 0,0 0,0 0,0 0,0 0,0 1,0-1,0 0,1 0,-1 0,0 0,0 0,0 0,0 1,0-1,0 0,0 0,0 0,0 0,0 0,0 1,0-1,0 0,0 0,0 0,0 0,0 0,0 1,0-1,-1 0,1 0,0 0,0 0,0 0,0 0,0 1,14-8,-13 7,616-375,-150 84,-320 209,200-81,-205 109,2 7,258-49,-392 94,36-4,-44 6,0-1,0 1,0 0,0 0,0 1,-1-1,1 0,0 1,0-1,0 1,-1-1,1 1,0 0,-1 0,1 0,0 0,-1 0,1 0,1 2,-2-2,-1 0,0-1,0 1,1 0,-1-1,0 1,0 0,0-1,1 1,-1 0,0-1,0 1,0 0,0-1,0 1,-1 0,1-1,0 1,0 0,0-1,-1 1,1 0,0-1,0 1,-1-1,1 1,-1 0,0 0,-17 16,16-15,-59 44,-83 48,15-13,-948 647,806-558,191-121,72-44,4-4,1 1,-1 0,1 0,0 1,0-1,0 1,0 0,0-1,-4 7,7-8,0-1,-1 0,1 0,0 1,0-1,0 0,0 0,0 1,0-1,0 0,0 1,-1-1,1 0,0 0,0 1,0-1,0 0,1 1,-1-1,0 0,0 0,0 1,0-1,0 0,0 1,0-1,0 0,1 0,-1 1,0-1,0 0,0 0,1 0,-1 1,0-1,0 0,0 0,1 0,-1 0,0 1,1-1,-1 0,0 0,0 0,1 0,-1 0,0 0,0 0,1 0,-1 0,1 0,18 0,-2-4,-1 0,1-1,-1-1,0 0,-1-2,19-10,89-66,-51 34,276-171,-241 161,154-64,261-45,14 45,-445 104,71-14,-139 32,-44 15,-100 55,-170 125,-2 3,-249 96,106-96,47-22,386-173,-8 4,-1 1,1 0,0 1,-16 12,26-18,1-1,-1 0,1 1,-1-1,1 0,-1 1,1-1,-1 1,1-1,-1 1,1-1,-1 1,1-1,0 1,-1-1,1 1,0 0,0-1,-1 1,1-1,0 1,0 0,0-1,0 1,0 0,0-1,0 1,0 0,0-1,0 1,0 0,0-1,0 1,1 0,-1-1,0 1,0-1,1 1,-1-1,0 1,1 0,-1-1,1 1,-1-1,1 0,-1 1,1-1,-1 1,1-1,-1 0,2 1,1 1,1-1,0 0,-1 0,1 0,0 0,0 0,6-1,7 0,0-2,0 0,-1-1,1-1,-1 0,0-1,0-1,21-10,124-75,-137 75,569-318,-411 247,265-89,253-3,-152 46,-529 130,-38 12,-1 2,-284 162,-268 135,-113-12,-18-47,120-74,578-174,-21 7,0 0,-26 13,39-10,23-8,27-5,-12-3,0-2,0 0,-1-2,0 0,25-15,114-73,-150 89,765-454,-577 363,4 9,3 9,411-101,-570 171,112-27,171-16,-317 55,-15 6,-21 12,15-14,-177 124,98-73,-142 90,-257 120,356-205,-2-5,-225 62,267-99,-25 8,98-23,0 1,0 1,0 1,1 0,-13 9,25-15,0 0,0 0,1 0,-1 1,1-1,-1 0,1 1,0-1,-1 1,1-1,0 1,0-1,0 1,0 0,-1 2,2-3,0 0,0 0,0-1,0 1,1 0,-1-1,0 1,0 0,1-1,-1 1,0-1,1 1,-1 0,0-1,1 1,-1-1,1 1,-1-1,1 1,-1-1,1 0,-1 1,1-1,0 0,-1 1,1-1,0 0,0 1,7 1,0 0,1 0,-1 0,0-1,14 0,33-1,-1-2,100-18,109-38,-215 46,404-117,-69 17,24 0,153-39,-532 144,-11 2,1 0,0 1,0 1,0 1,0 1,32 1,-49 0,-1 0,1 0,0 0,0 0,0 0,-1 0,1 0,0 1,0-1,-1 0,1 0,0 1,-1-1,1 1,0-1,-1 0,1 1,0-1,-1 1,1 0,-1-1,1 1,-1-1,1 2,-1-1,0-1,0 1,0 0,0 0,0-1,-1 1,1 0,0-1,-1 1,1 0,0 0,-1-1,1 1,-1-1,1 1,0 0,-1-1,0 1,0 0,-36 24,-149 77,51-31,-138 99,148-79,-221 120,130-113,185-86,0-1,-1-2,0-1,-50 6,191-25,210-49,101-61,-75 20,-110 36,149-38,-154 56,-225 46,1 0,-1 1,1-1,0 1,9 2,-15-2,1 0,-1 0,1 0,-1 0,1 1,-1-1,1 0,-1 0,1 0,-1 1,1-1,-1 0,1 1,-1-1,1 1,-1-1,0 0,1 1,-1-1,0 1,1-1,-1 1,0-1,1 1,-1 0,0 1,-1-1,1 0,0 0,0 0,0 0,-1 0,1 0,-1 0,1 0,-1 0,1 0,-1 0,0 0,1 0,-1 0,-1 1,-13 13,-2 0,0-1,0-1,-1-1,-1 0,-25 11,-6 5,-105 70,59-35,-121 57,205-114,-320 165,218-111,26-15,71-32,17-13,0 0,0 0,0 1,0-1,0 0,1 0,-1 0,0 1,0-1,0 0,0 0,0 0,0 0,0 0,1 1,-1-1,0 0,0 0,0 0,0 0,0 0,1 0,-1 0,0 1,0-1,0 0,1 0,-1 0,0 0,0 0,0 0,0 0,1 0,-1 0,0 0,0 0,0 0,1 0,-1 0,0 0,0 0,0 0,1-1,-1 1,41-9,35-23,-3-3,-1-4,69-48,56-32,-90 65,2 5,154-47,239-30,-378 97,-54 11,82-9,-150 26,-1 1,0 0,1 0,-1 0,0 0,1 0,-1 0,0 0,1 0,-1 1,0-1,0 0,3 2,-4-2,0 0,1 1,-1-1,0 0,0 0,0 1,0-1,0 0,0 1,0-1,1 0,-1 1,0-1,0 0,0 1,0-1,0 0,-1 1,1-1,0 0,0 1,0-1,0 0,0 1,0-1,0 0,-1 0,1 1,0-1,0 0,0 0,-1 1,-29 27,29-27,-275 191,-16-19,265-158,-109 59,-156 59,-154 34,425-160,16-6,-1 0,0 1,1 0,-1 1,1-1,0 1,-9 6,14-6,8-2,14-5,154-71,-69 26,327-129,12 30,83 9,-433 114,177-22,-258 49,-15 5,-23 14,-448 306,322-230,-101 52,211-129,-1-3,-1-1,0-2,-68 14,105-27,-9 1,-1 1,1 0,-25 10,27-4,17-3,-2-6,-1 1,0-1,1 0,-1 0,0 0,1 0,4-2,32-12,-1-3,0-1,-2-2,51-35,-66 41,92-54,3 5,3 6,1 4,204-58,-140 59,255-38,-285 68,-137 24,-18-2,0 0,0 1,0-1,1 0,-1 0,0 0,0 0,0 1,0-1,1 0,-1 0,0 1,0-1,0 0,0 0,0 0,0 1,0-1,0 0,0 0,0 1,0-1,0 0,0 1,0-1,0 0,0 0,0 1,0-1,0 0,0 0,0 0,0 1,-1-1,0 3,-1-1,0 1,0-1,0 0,0 0,-1 0,1 0,-4 2,-336 205,234-154,-39 24,145-78,0 0,-1 1,1-1,0 1,0 0,0-1,0 1,0 0,0 0,0 0,1 1,-1-1,-2 5,4-7,0 1,0-1,0 1,0-1,0 1,0-1,0 1,0-1,0 1,1-1,-1 1,0-1,0 1,0-1,1 1,-1-1,0 1,0-1,1 1,-1-1,0 0,1 1,-1-1,1 0,-1 1,1-1,24 9,-8-7,0-1,0-1,1-1,-1 0,19-4,88-23,-91 20,242-74,13-3,-160 46,-111 36,-22 11,-25 15,-52 30,43-29,-65 51,78-44,25-31,1 1,-1-1,1 1,0-1,-1 1,1-1,-1 1,1-1,0 1,0-1,-1 1,1 0,0-1,0 1,0-1,0 1,-1 0,1-1,0 1,0 0,0-1,0 1,1 0,-1-1,0 1,0-1,0 1,0 0,1-1,-1 1,0-1,1 1,-1-1,0 1,1-1,-1 1,1-1,-1 1,1-1,-1 1,1-1,-1 0,1 1,-1-1,1 0,-1 1,1-1,0 0,-1 0,1 0,-1 1,1-1,0 0,-1 0,1 0,1 0,9-1,0 0,0-1,1 0,-1 0,-1-2,1 1,0-1,-1-1,15-7,-1 0,62-23,2 4,1 3,178-30,-256 57,12-4,-22 2,-13-2,-51-10,26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21T21:36:07.136"/>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581 380,'31'-1,"-17"0,0 1,0 0,16 3,-29-3,0 1,0-1,1 0,-1 1,0-1,0 0,0 1,0-1,0 1,0 0,0-1,0 1,0 0,0 0,0 0,0-1,-1 1,1 0,0 0,-1 0,1 0,0 0,0 3,-1-2,1 0,-1 1,0-1,0 1,0-1,0 0,0 1,0-1,-1 1,1-1,-2 3,-2 6,-1 0,0 0,-11 18,-10 9,-1-1,-2-2,-2-1,-57 51,11-23,-91 58,112-85,-108 50,155-84,19-12,23-15,694-416,-546 349,4 7,3 9,4 8,216-48,79 14,-504 108,0 2,1 0,-26 15,-69 41,-380 237,-96-11,407-208,-84 34,-111 53,332-146,2 3,-71 54,109-77,1 0,-1 1,1-1,0 0,0 1,0 0,0-1,-3 6,5-8,0 0,0 0,0 1,0-1,0 0,0 0,0 1,0-1,-1 0,1 0,0 1,0-1,0 0,0 0,1 1,-1-1,0 0,0 0,0 1,0-1,0 0,0 0,0 1,0-1,0 0,1 0,-1 0,0 1,0-1,0 0,0 0,1 0,-1 0,0 1,0-1,0 0,1 0,19-1,10-9,0-2,-1-1,0-1,28-19,-10 7,274-164,194-98,-310 200,4 9,373-89,-554 161,52-9,-72 15,0 1,0-1,0 1,0 1,0-1,-1 1,13 3,-19-3,0-1,0 0,0 0,0 1,0-1,0 0,0 1,0-1,-1 1,1-1,0 1,0 0,0-1,-1 1,1 0,0 0,-1-1,1 1,-1 0,1 0,-1 0,1 0,-1-1,0 1,1 0,-1 0,0 0,0 0,0 0,0 0,1 0,-1 0,-1 0,1 0,0 0,0 0,0 0,0 0,-1 0,1 0,0 0,-1 0,1-1,-1 1,1 0,-1 0,1 0,-2 1,-3 5,-1 0,1 0,-2 0,-7 6,-68 55,-2-3,-142 80,72-49,-628 394,752-471,-52 28,2 4,-97 82,115-73,54-52,1 0,1 0,0 1,0 0,-9 18,15-27,0 1,0 0,-1-1,1 1,0 0,0-1,0 1,0 0,0 0,0-1,0 1,0 0,0-1,0 1,1 0,-1 0,0-1,0 1,1 0,-1-1,0 1,1-1,-1 1,0 0,1-1,-1 1,1-1,-1 1,1-1,-1 0,1 1,0-1,-1 1,1-1,0 0,-1 1,1-1,0 0,-1 0,1 0,1 1,34 3,-31-3,54 0,1-3,0-2,-1-3,107-26,229-91,-205 58,849-241,-54 65,-62 17,-868 210,-11 2,1 1,78-9,-112 22,-11 4,-15 10,-197 135,133-97,-523 316,341-215,93-54,-5-7,-324 123,-230 9,546-171,-610 243,624-221,131-57,2 1,-49 37,57-31,26-26,-1 0,1 1,-1-1,1 0,0 1,-1-1,1 0,0 1,-1-1,1 1,0-1,0 1,-1-1,1 1,0-1,0 1,0-1,0 1,0-1,0 1,0-1,0 1,0 0,0-1,0 1,0-1,0 1,0-1,0 1,1-1,-1 1,0-1,0 1,0-1,1 1,-1-1,0 0,1 1,-1-1,0 1,1-1,-1 0,1 1,-1-1,1 0,-1 0,1 1,-1-1,1 0,-1 0,1 0,-1 1,1-1,-1 0,1 0,-1 0,1 0,-1 0,1 0,6 0,0 0,0 0,0 0,0-1,0 0,0 0,0-1,10-4,56-27,-50 22,553-300,-18-40,-247 153,606-287,-502 314,494-132,-853 286,-15 4,0 2,1 1,0 3,50-4,-90 11,0 0,0 0,0 0,0 0,0 0,0 1,0-1,0 0,0 1,-1-1,1 1,3 2,-4-3,-1 0,0 1,1-1,-1 0,0 1,0-1,0 1,1-1,-1 0,0 1,0-1,0 1,0-1,0 1,0-1,0 1,0-1,0 0,0 1,0-1,0 1,0-1,0 1,0-1,-1 0,1 1,0-1,0 1,0-1,-1 0,1 1,-1 0,-3 4,-1 1,0-1,0 0,-1-1,-7 6,-204 130,64-46,62-33,-52 34,-163 82,155-109,-292 91,-174 1,471-125,-264 80,238-64,106-32,2 2,0 4,1 2,1 3,-88 58,148-87,0 1,1-1,-1 0,0 1,0-1,1 1,-1-1,1 1,0 0,-1 0,-1 3,3-5,0 1,0-1,0 1,0-1,0 0,0 1,0-1,0 1,0-1,0 1,0-1,0 1,0-1,1 0,-1 1,0-1,0 1,0-1,1 0,-1 1,0-1,1 0,-1 1,0-1,1 0,-1 1,0-1,1 0,-1 0,0 1,1-1,-1 0,1 0,6 2,0 0,0 0,0-1,0 0,13-1,96 0,-1-5,190-34,226-78,521-174,-271 70,-606 174,1068-280,-873 242,-16 5,-380 91,1 2,1 0,-23 18,17-13,-846 532,666-424,-352 151,-997 392,1461-631,63-27,1 2,0 1,1 2,-60 38,91-52,0-1,0 1,0-1,0 1,0 0,0 0,0 0,1 0,-1 0,1 0,-1 0,1 1,0-1,0 1,0-1,-1 4,2-5,0-1,0 1,0 0,1 0,-1-1,0 1,0 0,0-1,1 1,-1-1,0 1,1 0,-1-1,1 1,-1-1,1 1,-1-1,1 1,-1-1,1 1,-1-1,2 1,25 7,15-4,-1-2,1-2,-1-2,1-2,80-18,200-74,-311 92,691-226,10 25,-452 142,321-94,-565 152,-12 4,1 0,-1-1,0 1,0-1,1 0,-1 0,0 0,0 0,-1-1,5-3,-21 9,-270 105,-417 139,223-124,81-23,-1364 360,1717-449,-28 6,1 2,-125 54,160-52,35-20,0-1,-1 0,1 0,0 0,-1 1,1-1,0 0,-1 0,1 1,0-1,-1 0,1 1,0-1,0 0,-1 1,1-1,0 1,0-1,0 0,0 1,-1-1,1 1,0-1,0 0,0 1,0-1,0 1,0-1,0 1,0-1,0 0,0 1,1-1,-1 1,0-1,0 0,0 1,0-1,1 1,-1-1,0 0,0 1,1-1,-1 0,0 1,1-1,-1 0,0 0,1 1,-1-1,26 8,5-5,0 0,0-2,42-4,103-18,-109 12,454-84,-3-30,-284 66,700-175,-405 99,-429 108,860-204,-927 222,5 0,0-2,0-1,-1-2,52-25,-167 70,-392 246,122-65,261-166,-2-4,-1-4,-2-4,-97 24,140-47,-122 26,157-39,11-5,17-11,18-10,2 2,45-25,-10 7,146-93,149-96,-277 173,653-417,-576 382,4 7,295-106,-20 66,-299 89,-142 36,-1 0,1 1,-1-1,1 1,-1 0,1-1,-1 1,1 0,0 0,-1 0,1 0,-1 0,1 0,0 1,2 0,-4-1,0 1,1 0,-1-1,0 1,0-1,0 1,0 0,-1-1,1 1,0-1,0 1,0-1,0 1,-1 0,1-1,0 1,0-1,-1 1,1-1,0 1,-1-1,1 1,-1-1,1 0,-1 1,1-1,-1 1,-46 39,-346 227,165-115,-216 141,243-162,66-50,-4-7,-210 81,-15-40,217-74,107-28,30-8,11-2,18-4,6-3,-1-1,1-2,40-17,74-40,-70 30,944-358,-963 375,1 3,1 2,0 3,0 1,1 3,88 3,-139 2,0 0,0 0,0 0,0 1,0-1,0 1,1-1,-1 1,0 0,0 0,-1 0,4 2,-4-3,-1 1,1-1,-1 1,0-1,0 1,1-1,-1 1,0-1,0 1,0-1,1 1,-1-1,0 1,0-1,0 1,0-1,0 1,0 0,0-1,0 1,0-1,-1 1,1-1,0 1,0-1,0 1,-1-1,1 1,0-1,-1 1,-3 4,0 0,0 0,-1 0,0-1,0 1,-10 5,-128 93,-137 94,-211 72,275-159,-183 68,271-125,97-38,24-9,19-9,21-12,103-61,16-10,240-97,36 52,10 31,-220 52,-33 10,-142 31,0 3,57 0,-62 10,-38-6,1 0,0 0,-1 0,1 1,0-1,-1 0,1 1,-1-1,1 0,0 1,-1-1,1 1,-1-1,1 1,-1-1,0 1,1-1,-1 1,1-1,-1 1,0 0,1-1,-1 1,0 0,0-1,0 1,1 0,-1-1,0 1,0 0,0-1,0 1,0 0,0-1,0 1,-1 0,1-1,0 1,0 0,0-1,-1 1,1 0,0-1,-1 1,1 0,-1-1,1 1,0-1,-1 1,0 0,-13 13,0 0,-1-1,0 0,-1-1,-1-1,-31 17,-10 7,-48 36,-197 122,260-169,-71 38,-203 151,316-213,0 1,0-1,1 0,-1 1,0-1,0 1,1-1,-1 1,1-1,-1 1,0-1,1 1,-1 0,1-1,0 1,-1 0,1-1,-1 1,1 0,0 0,0 0,-1-1,1 1,0 0,0 0,0 0,0-1,0 1,0 0,0 0,0 0,1 0,1 0,-1 0,0 0,1-1,-1 1,0-1,1 1,-1-1,0 1,1-1,-1 0,1 0,-1 0,1 1,1-2,13 1,-1-1,21-3,32-12,107-39,1-1,-97 35,53-14,202-27,-298 56,-29 4,0 0,0 1,0 0,1 0,-1 1,0 0,0 0,1 0,-1 1,0 0,8 3,-14-4,0 1,0-1,0 1,0 0,-1-1,1 1,0 0,-1-1,1 1,0 0,-1 0,1 0,-1 0,1 0,-1 0,1-1,-1 1,0 0,1 0,-1 0,0 0,0 0,0 0,0 0,0 1,0-1,0 0,0 0,0 0,-1 0,1 0,0 0,-1 0,1-1,0 1,-1 0,1 0,-1 0,0 1,-3 4,0 0,0 0,0 0,-8 6,-4 3,-1-1,0 0,-1-2,-34 19,-7 3,-219 138,269-166,4-3,0-1,0 1,0 0,1 1,0-1,0 1,-8 8,12-11,0-1,0 1,-1-1,1 1,0-1,0 0,0 1,0-1,0 1,0-1,0 1,0-1,0 1,0-1,0 0,0 1,0-1,0 1,1-1,-1 1,0-1,0 0,0 1,1-1,-1 1,0-1,0 0,1 1,-1-1,0 0,1 0,-1 1,0-1,1 0,-1 0,1 1,-1-1,0 0,1 0,-1 0,1 0,-1 1,1-1,-1 0,1 0,-1 0,0 0,1 0,-1 0,1 0,-1 0,1-1,25 2,-16-2,1-1,-1 0,0-1,0 0,0 0,-1-1,1-1,10-6,-15 9,-1-1,1 0,-1 0,0 0,1-1,-2 1,1-1,0 0,-1 0,0 0,0 0,0-1,0 0,-1 1,0-1,1 0,1-9,-3-8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21T21:36:13.35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522 657,'0'-3,"1"1,-1-1,1 0,0 1,0-1,0 1,0-1,0 1,1 0,-1-1,1 1,0 0,-1 0,1 0,0 0,3-2,40-29,-33 25,94-62,41-28,-83 50,2 4,3 2,145-65,-95 62,2 5,202-38,-299 76,-24 3,0-1,0 0,1 0,-1 0,0 1,0-1,0 0,0 0,0 0,0 1,0-1,0 0,0 0,0 1,0-1,0 0,0 0,0 1,0-1,0 0,0 0,0 0,0 1,0-1,0 0,0 0,-1 0,1 1,0-1,0 0,0 0,0 0,0 1,-1-1,1 0,0 0,0 0,0 0,0 0,-1 0,1 1,0-1,0 0,-1 0,-41 28,26-19,-238 146,42-30,-41 21,159-99,2 3,-111 81,132-86,52-35,1 2,-1 0,-17 16,24-12,13-16,-1 0,0 0,1 1,-1-1,0 0,0 0,1 0,-1 0,1 1,-1-1,0 0,1 0,-1 0,0 0,1 0,-1 0,0 0,1 0,-1 0,1 0,-1 0,0 0,1 0,-1 0,0 0,1 0,-1 0,0-1,1 1,39-15,251-167,-101 58,-149 101,1 1,1 3,1 1,49-12,186-33,-254 58,49-13,-42 10,53-7,-83 14,-1 1,1 0,0 0,-1 0,1 0,-1 0,1 0,0 0,-1 0,1 1,0-1,-1 0,1 1,-1 0,1-1,-1 1,1 0,-1 0,0 0,1 0,-1 0,2 2,-2-2,-1 1,1-1,0 1,-1 0,1 0,-1-1,0 1,1 0,-1 0,0-1,0 1,0 0,0 0,-1-1,1 1,0 0,-1 2,-2 4,0 1,-1-1,0 1,0-1,-1 0,-9 12,-13 11,-1-1,-2-2,-63 47,-115 61,114-78,-351 238,338-226,-4-5,-2-5,-153 58,212-97,7-3,2 1,-57 32,72-27,30-24,-1 0,1 1,0-1,-1 1,1-1,0 1,-1-1,1 1,0-1,0 1,0 0,-1-1,1 1,0-1,0 1,0 0,0-1,0 1,0-1,0 1,0 0,1 0,-1 0,1-1,-1 1,1 0,-1-1,1 1,0 0,-1-1,1 1,0-1,0 1,-1-1,1 0,0 1,0-1,0 0,-1 0,1 1,2-1,17 3,1-1,0-1,0-1,0 0,0-2,31-6,-25 4,203-33,287-85,-83-8,421-112,-707 205,728-181,-477 121,116-30,-406 92,-90 32,-19 3,0 0,0 0,0 0,0 0,0 0,0 0,1 1,-1-1,0 0,0 0,0 0,0 0,0 0,0 0,0 0,0 1,0-1,0 0,0 0,0 0,0 0,0 0,0 1,0-1,0 0,0 0,0 0,0 0,0 0,0 1,0-1,0 0,0 0,0 0,0 0,0 0,0 0,0 1,0-1,0 0,0 0,0 0,-1 0,1 0,0 0,0 0,0 0,0 1,0-1,-1 0,-25 20,-223 148,-22 14,-305 97,233-123,139-56,-612 290,-18-46,792-329,-286 117,317-127,-44 25,51-28,0 1,1 0,-1 0,1 0,0 0,0 0,0 1,0-1,0 1,-3 7,6-10,-1-1,1 1,0 0,0-1,-1 1,1 0,0-1,0 1,0 0,0 0,0-1,0 1,0 0,0-1,0 1,1 0,-1 0,0-1,0 1,1 0,-1-1,0 1,1-1,-1 1,0 0,1-1,-1 1,1-1,-1 1,1-1,0 1,-1-1,1 1,-1-1,1 0,0 1,-1-1,1 0,0 0,-1 1,1-1,0 0,0 0,-1 0,1 0,0 0,0 0,38 0,-20-3,-2-1,1-1,0-1,-1-1,24-12,84-53,-67 36,522-316,176-103,-80 103,25 47,-228 140,6 32,-363 102,-50 13,112-48,-173 64,31-12,-22 13,-14 1,1 0,-1 0,0 0,0 0,0 1,1-1,-1 0,0 0,0 0,0 1,0-1,0 0,1 0,-1 1,0-1,0 0,0 0,0 1,0-1,0 0,0 0,0 1,0-1,0 0,0 1,0-1,0 0,0 0,0 1,0-1,0 0,0 0,-1 1,1-1,0 0,0 0,0 0,0 1,0-1,-1 0,-7 12,0 0,-1-1,0 0,-1 0,0-1,-1-1,-18 13,11-6,-341 246,-19-23,111-72,-735 448,731-467,-517 203,210-116,444-170,2 7,-140 101,243-154,-30 23,55-38,-1 0,1 0,1 0,-1 0,0 0,1 1,0 0,0-1,-3 10,5-13,1 0,-1 1,1-1,-1 0,1 1,0-1,0 1,0-1,0 0,0 1,0-1,0 1,0-1,1 0,-1 1,0-1,1 0,-1 1,1-1,0 0,-1 1,1-1,0 0,0 0,0 0,0 0,0 0,0 0,0 0,0 0,0 0,0-1,0 1,1 0,-1-1,0 1,1 0,-1-1,0 0,1 1,1-1,4 2,1-1,0 1,0-2,-1 1,1-1,11-1,7-4,-1-1,0-1,0-1,0-1,-1-1,30-18,-22 12,837-351,497-41,529-56,-1598 382,122-30,-290 83,-128 28,0 1,0 0,0-1,0 1,0 0,0 0,1 0,-1 0,0 0,0 0,0 0,0 1,0-1,0 0,1 0,0 2,-1-2,-1 1,0 0,0 0,0-1,-1 1,1 0,0 0,0-1,0 1,0 0,-1-1,1 1,0 0,-1-1,1 1,0 0,-1-1,1 1,-1-1,1 1,-1-1,1 1,-1-1,0 1,0 0,-39 33,-1-1,-1-2,-60 33,61-39,-346 188,117-70,-462 241,-47-70,774-312,-169 58,140-46,0 2,-60 36,94-52,-1 1,0-1,1 0,-1 1,1-1,-1 0,0 1,1-1,-1 1,1-1,-1 1,1-1,-1 1,1 0,0-1,-1 1,1 0,0-1,-1 1,1 0,0-1,0 1,-1 0,1 1,1-2,-1 1,1-1,-1 1,1-1,-1 1,1-1,-1 1,1-1,0 0,-1 1,1-1,-1 0,1 1,0-1,0 0,-1 0,1 0,0 0,1 1,47 1,-43-2,148-6,-1-7,179-37,299-97,-371 83,900-230,-476 119,-297 78,497-129,-714 183,131-38,-287 76,-36 13,-60 36,-121 86,95-58,-257 171,-103 67,-18-27,299-193,-4-7,-250 70,-416 71,720-190,-1423 343,1221-309,330-68,13-3,22-7,-3 0,65-38,116-81,-100 59,628-410,307-198,17 35,-776 467,-254 156,-26 20,1 0,-1-1,0 1,0 0,1 0,-1 0,0-1,0 1,0 0,1 0,-1 0,0-1,0 1,0 0,0 0,1-1,-1 1,0 0,0-1,0 1,0 0,0 0,0-1,0 1,0 0,0-1,0 1,0 0,0 0,0-1,0 1,0 0,0-1,-1 1,1 0,0 0,0-1,0 1,0 0,-1 0,1-1,0 1,-16-6,-26 4,40 2,-92 3,1 4,0 4,-98 25,-30 16,-227 87,-218 94,-10-42,-138 8,814-199,-161 45,146-40,0 1,1 1,-1 0,1 1,1 0,0 1,0 1,-15 14,27-23,-1 0,1 1,0-1,0 1,0-1,0 1,0-1,0 1,0 0,0-1,1 1,-1 0,0 0,1-1,0 1,-1 0,1 0,0 0,0 0,0 3,1-4,0 0,-1 0,1 1,0-1,0 0,0 0,0 0,0 0,0-1,0 1,0 0,0 0,1-1,-1 1,0 0,0-1,1 1,-1-1,0 0,1 1,-1-1,1 0,-1 0,0 0,1 0,-1 0,0 0,1 0,-1-1,2 0,14-1,0-1,-1-1,1 0,-1-2,20-8,83-46,-72 35,136-76,102-50,-145 89,2 6,162-41,-271 88,1 1,1 2,-1 1,1 2,39 1,-74 2,0-1,1 1,-1 0,0 0,1 0,-1 0,0 0,1 0,-1 0,1 0,-1 0,0 0,1 0,-1 0,0 0,1 0,-1 0,1 0,-1 0,0 1,1-1,-1 0,0 0,1 0,-1 1,0-1,0 0,1 0,-1 1,0-1,0 0,1 1,-1-1,0 0,0 1,0-1,0 0,1 1,-1-1,0 0,0 1,0-1,0 0,0 1,0-1,0 1,-14 14,-162 110,65-50,93-63,-208 142,167-118,-1-3,-66 26,-291 82,-12-30,130-34,-146 33,-43 12,387-94,2 5,-184 89,265-112,32-13,53-25,99-56,62-55,-108 63,-2 2,-19 10,157-75,-143 98,-171 40,-43 8,0 5,-149 36,-193 79,240-71,173-43,30-13,-1 0,1 0,0 0,0 0,0 0,0 0,-1 0,1 0,0 0,0 0,0 0,0 1,-1-1,1 0,0 0,0 0,0 0,0 0,0 0,0 1,-1-1,1 0,0 0,0 0,0 0,0 1,0-1,0 0,0 0,0 0,0 1,0-1,0 0,0 0,0 0,0 1,0-1,0 0,0 0,0 0,0 0,0 1,0-1,0 0,0 0,1 0,-1 0,0 1,0-1,0 0,0 0,0 0,0 0,1 0,-1 1,0-1,0 0,0 0,0 0,1 0,-1 0,0 0,0 0,1 0,6 3,1-2,0 1,1-1,-1 0,0 0,0-1,10-1,-5 1,49-3,0-2,113-26,122-49,-213 55,1308-359,-15 53,-216 42,188-42,-808 205,70-15,-332 71,-246 57,-56 21,-110 64,-182 129,196-122,-600 355,537-341,-3-8,-219 68,-330 42,42-12,669-176,-4 0,1 2,0 0,0 2,-42 25,63-31,10-5,14-6,57-29,71-45,-73 38,-53 31,413-223,18 27,115 17,11 34,-192 54,-335 87,-26 6,0 2,1 1,0 1,-1 1,38-1,-62 4,0 1,-1 0,1 0,0 0,0 0,0 0,0 0,-1 0,1 0,0 0,0 0,0 0,0 1,-1-1,1 0,0 1,0-1,-1 0,1 1,0-1,-1 1,1-1,0 1,-1 0,1-1,-1 1,1-1,-1 1,1 0,-1 0,1-1,-1 1,0 0,1 0,-1-1,0 1,0 0,1 0,-1 0,0-1,0 1,0 0,0 0,0 0,0 0,0 0,-1-1,1 1,0 0,0 0,-1 0,1-1,-1 2,-2 4,0-1,0 0,-1 0,0 0,0 0,-6 5,-35 29,-2-2,-63 36,62-42,-43 30,-557 354,513-338,-4-6,-2-6,-3-7,-3-5,-195 42,274-78,86-15,14-3,360-99,-133 28,732-176,-654 173,-271 65,-1 2,1 4,77 4,-142 0,43 7,-43-7,0 0,0 0,-1 0,1 0,0 1,-1-1,1 0,0 0,0 1,-1-1,1 0,-1 1,1-1,0 1,-1-1,1 1,-1-1,1 1,-1-1,1 1,-1-1,0 1,1 0,-1-1,0 1,1 0,-1-1,0 1,0 0,1 0,-1-1,0 1,0 0,0 0,0-1,0 1,0 0,0-1,0 1,-1 0,1 0,0-1,0 1,-1 0,1-1,0 1,-1 0,1-1,0 1,-1-1,1 1,-1 0,1-1,-2 1,-10 11,-1 0,-1-1,1-1,-2 0,1-1,-31 13,7-2,-181 110,-44 24,134-87,-4-6,-2-6,-179 48,172-66,8-4,-188 73,295-95,0 0,0 1,-47 28,73-40,0 1,0-1,0 1,0 0,0-1,0 1,0 0,0-1,0 1,1 0,-1 0,0 0,0 0,1 0,-1 0,0 0,1 0,0 0,-1 0,1 1,-1-1,1 0,0 2,0-2,1 0,-1 0,1 0,0-1,-1 1,1 0,0 0,0-1,0 1,0 0,-1-1,1 1,0-1,0 1,0-1,0 0,0 1,0-1,0 0,2 0,7 2,-1-1,1 0,0 0,17-2,-5-3,0-1,0 0,0-2,0 0,23-13,105-61,-56 28,554-238,-467 224,3 8,3 8,280-40,-452 89,-7 0,0 1,0 0,0 0,0 1,0 0,10 1,-18-1,1 0,-1 1,0-1,1 0,-1 0,0 0,0 0,1 0,-1 0,0 0,1 0,-1 1,0-1,0 0,1 0,-1 0,0 1,0-1,1 0,-1 0,0 1,0-1,0 0,1 1,-1-1,0 0,0 0,0 1,0-1,0 0,0 1,0-1,0 0,0 1,0-1,0 0,0 1,0-1,0 0,0 1,0-1,0 0,0 1,0-1,0 0,-1 0,1 1,0-1,0 0,0 1,-1-1,-13 16,13-15,-51 45,-1-2,-67 40,-126 65,31-21,-56 50,-90 55,-14-27,241-150,-2-6,-166 37,319-94,1 0,-1-1,29-19,-21 12,429-272,-151 92,-182 119,466-280,-420 267,2 8,265-87,-332 136,2 4,2 5,175-15,-263 41,-18-3,0 0,1 1,-1-1,0 0,0 1,1-1,-1 0,0 1,0-1,0 1,0-1,1 0,-1 1,0-1,0 1,0-1,0 0,0 1,0-1,0 1,0-1,0 1,0-1,-1 0,1 1,0 0,-2 2,1 1,-1-1,0 0,-1 0,1 1,0-1,-4 3,-33 30,-1-2,-1-2,-53 32,2-1,-514 345,426-292,-128 77,300-189,-316 191,149-91,170-101,2-2,0 1,0 0,0-1,0 1,0 0,1 1,-1-1,0 0,1 1,0 0,-1-1,1 1,0 0,-2 5,4-7,0-1,0 1,0-1,0 1,1-1,-1 1,0-1,0 0,1 1,-1-1,0 1,1-1,-1 0,0 1,1-1,-1 0,0 0,1 1,-1-1,1 0,-1 0,0 1,1-1,-1 0,1 0,-1 0,1 0,-1 0,1 0,-1 0,1 0,-1 0,1 0,-1 0,1 0,-1 0,0 0,1 0,-1 0,1-1,-1 1,1 0,26-8,60-27,-2-4,130-81,61-31,-151 99,253-71,142 6,-421 97,-69 13,-16 4,0 0,0 0,0 1,0 1,27 0,-41 1,1 0,-1 0,0 0,0 0,0 0,1 0,-1 0,0 0,0 0,0 0,1 0,-1 0,0 0,0 0,0 0,1 0,-1 0,0 1,0-1,0 0,1 0,-1 0,0 0,0 0,0 0,0 1,1-1,-1 0,0 0,0 0,0 0,0 1,0-1,0 0,0 0,1 0,-1 1,0-1,0 0,0 0,0 0,0 1,0-1,0 0,0 0,0 0,0 1,0-1,0 0,0 0,0 0,0 1,-1-1,1 0,0 0,0 0,0 1,0-1,0 0,0 0,0 0,-1 0,1 1,-13 10,13-11,-128 78,27-17,-580 386,654-430,0 0,-2-2,1-1,-2-2,0-1,-1-1,1-1,-2-2,-50 6,465-54,46-48,-137 25,-241 54,1 2,95-3,-146 11,0-1,0 1,1 0,-1 0,0 0,0 0,1 1,-1-1,0 0,0 1,0-1,1 0,-1 1,0-1,0 1,0 0,0-1,0 1,1 1,-2-1,1-1,-1 1,0 0,-1-1,1 1,0-1,0 1,0 0,0-1,0 1,-1 0,1-1,0 1,0-1,-1 1,1-1,0 1,-1-1,1 1,-1-1,1 1,-1-1,1 1,-1-1,0 1,-5 4,-1 0,0 0,0-1,-9 4,-208 101,200-100,24-9,-1 0,0 0,0 0,1 0,-1 0,0 0,0 0,1 0,-1 0,0-1,1 1,-1 0,0 0,1-1,-1 1,0 0,1-1,-1 1,0-1,1 1,-1-1,1 1,-1-1,1 1,-1-1,1 0,0 1,-1-2,-4-10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21T21:36:20.881"/>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2003 733,'0'-1,"0"-1,0 1,-1 0,1 0,-1 0,1 0,-1 0,1 0,-1 0,1 1,-1-1,0 0,0 0,1 0,-1 1,0-1,0 0,0 1,0-1,0 0,-1 0,-24-10,24 10,-19-5,0 0,0 2,0 0,-38-2,-92 7,79 1,-233 7,239-3,1 3,-104 26,51 0,-200 51,311-85,-31 6,36-6,1-1,-1 0,0 0,1 0,-1 0,0 0,1 0,-1 0,0 0,1-1,-1 1,1-1,-1 1,1-1,-1 0,1 1,-1-1,-1-1,3 1,0 0,0 0,0 0,0 1,0-1,0 0,0 0,0 0,0 0,0 0,0 1,0-1,1 0,-1 0,0 0,1 1,-1-1,0 0,1 0,-1 1,1-1,-1 0,1 1,0-1,-1 1,1-1,0 0,1 0,23-20,-23 19,27-20,1 1,0 1,1 2,57-24,-25 14,-1-2,63-42,108-86,-187 126,9 0,-44 27,-1 0,0-1,0 0,-1-1,0 1,0-2,0 1,-1-1,8-11,-16 19,1 0,-1 0,0 0,0 0,0-1,0 1,0 0,1 0,-1 0,0 0,0-1,0 1,0 0,0 0,0 0,0 0,0-1,1 1,-1 0,0 0,0 0,0-1,0 1,0 0,0 0,0 0,0-1,0 1,0 0,-1 0,1 0,0-1,0 1,0 0,0 0,0 0,0 0,0-1,0 1,0 0,-1 0,1 0,0 0,0-1,0 1,0 0,-1 0,-12 1,-17 10,-12 14,-74 56,45-30,-464 320,-22-10,522-339,29-14,10-7,15-5,21-13,-2-2,0-1,57-41,-40 25,-28 19,382-239,14 22,548-197,-711 345,-247 82,-30 18,-19 9,-549 343,352-215,131-88,-218 97,-322 151,631-305,-10 5,1 0,0 2,0 1,1 0,-17 18,35-31,0 0,0 0,0 0,0 1,0-1,0 0,0 1,0-1,0 0,1 1,-1-1,0 1,1-1,0 1,-1 0,1-1,0 1,0-1,0 1,0 0,0 2,1-3,-1-1,1 1,0 0,0 0,0 0,-1 0,1-1,0 1,0 0,0-1,0 1,0-1,1 1,-1-1,0 1,0-1,0 0,0 1,0-1,1 0,-1 0,0 0,0 0,0 0,1 0,-1-1,0 1,0 0,1-1,16-2,-1-1,-1 0,1-1,29-14,65-40,-61 31,221-108,334-118,184 18,-567 178,317-95,-524 149,-6 1,0 1,0 0,1 0,-1 1,12 0,-18 4,-8 4,-12 7,-677 442,-225 140,438-274,403-272,-97 68,173-117,-8 6,1 1,0 0,-8 10,15-16,1-1,0 1,0 0,0-1,0 1,0 0,0 0,0 0,0 0,1 0,-1 3,1-5,0 1,0 0,0 0,0 0,0 0,0 0,1-1,-1 1,0 0,1 0,-1 0,0-1,1 1,-1 0,1 0,-1-1,1 1,-1 0,1-1,0 1,-1-1,1 1,0-1,0 1,-1-1,1 0,1 1,4 2,0-1,1 0,-1-1,0 1,1-1,-1 0,1-1,0 0,7 0,64-9,-56 5,51-9,94-30,70-37,-69 22,294-77,-63 19,925-354,-585 209,-681 245,73-23,-199 68,0 3,-85 55,-122 99,69-43,-465 248,46-54,105-53,-19 10,426-229,-99 63,158-86,51-39,-1 1,0 0,1 0,0 0,0 0,0 1,0-1,1 1,0-1,-3 9,4-12,1 0,0 0,0 0,0 0,0 0,0 0,0 0,0 0,0 0,0 0,0 0,0 0,0 0,1 0,-1 0,1 0,-1 0,0 0,1 0,0 0,-1 0,1-1,-1 1,1 0,0 0,0-1,-1 1,1 0,0-1,0 1,0-1,0 1,0-1,0 1,1-1,39 8,-40-8,42 2,0-2,0-1,0-3,0-1,49-14,209-72,356-184,-344 135,1219-579,-1024 418,-22-31,-378 256,-75 53,-2 0,42-22,-64 42,-9 7,-12 11,-37 29,-2-1,-2-3,-64 36,73-47,-595 381,-175 114,7-9,74-49,719-457,-536 372,415-283,-121 101,229-169,28-30,-1 0,0 0,0-1,1 1,-1 0,0 0,0 0,1 0,-1 0,0 0,1 0,-1 0,0 0,0 0,1 0,-1 0,0 0,1 0,-1 0,0 0,1 0,-1 0,0 0,0 1,1-1,-1 0,0 0,0 0,1 0,-1 1,0-1,0 0,0 0,1 0,-1 1,0-1,0 0,0 0,0 1,0-1,1 0,-1 0,0 1,0-1,0 0,0 1,0-1,0 0,0 0,0 1,0-1,0 0,0 1,0-1,0 0,0 0,0 1,0-1,-1 0,1 1,0-1,0 0,0 0,0 1,0-1,-1 0,1 0,0 0,-1 1,27-9,41-24,-2-3,78-56,-56 35,243-148,134-86,399-226,-179 169,149-80,-671 337,267-199,-399 266,-41 31,-524 373,-13-7,19-15,107-57,268-212,97-59,-64 45,72-35,45-38,1 1,-1 0,1 0,0 0,0 0,1 0,-1 1,1-1,0 1,-2 6,4-10,-1 0,1 0,0 0,0 0,0 0,0 0,0 0,0-1,0 1,0 0,0 0,0 0,0 0,1 0,-1 0,0 0,1-1,-1 1,1 0,-1 0,1 0,-1-1,1 1,-1 0,1-1,0 1,-1 0,1-1,0 1,-1-1,1 1,0-1,0 0,0 1,0-1,-1 0,1 1,0-1,0 0,0 0,1 0,3 1,1-1,-1 0,1 0,-1 0,11-2,22-7,0-1,71-29,69-46,-106 49,405-192,201-101,-93 43,21 46,-145 109,17-7,-401 111,0-3,123-68,-181 82,-24 14,-12 6,-13 8,0 2,-50 30,-55 48,83-56,-893 556,243-138,111-66,-170 65,418-226,60-37,259-175,-27 17,48-30,-1 1,1-1,0 1,0 0,0 0,0 0,1 1,-1-1,1 1,-3 4,5-7,0-1,0 1,0-1,-1 0,1 1,0-1,0 1,0-1,0 1,0-1,0 1,0-1,0 1,0-1,0 1,1-1,-1 1,0-1,0 1,0-1,0 1,1-1,-1 0,0 1,1-1,-1 1,0-1,1 0,-1 1,0-1,1 0,-1 1,0-1,1 0,-1 0,1 1,0-1,20 4,-5-5,0-1,0-1,0-1,0 0,0-1,-1 0,16-9,16-4,284-128,-10-28,91-45,549-198,-448 202,852-345,-934 406,-410 148,-36 18,-168 98,29-19,-558 371,-270 163,566-352,415-272,-33 29,25-11,9-18,0-1,0 1,0 0,0-1,0 1,1 0,-1-1,0 1,0-1,0 1,1-1,-1 1,0 0,1-1,-1 1,0-1,1 1,-1-1,1 0,-1 1,1-1,-1 1,1-1,-1 0,1 1,-1-1,1 0,0 1,3 0,0 0,0 0,0 0,0-1,0 1,0-1,0 0,0 0,0 0,0-1,0 1,0-1,0 0,-1 0,5-2,11-4,32-18,-43 21,446-250,189-76,23 47,336-21,-728 229,44-2,-281 68,-37 9,0 0,0 0,1 0,-1-1,0 1,1 0,-1 0,0 0,0 0,1 0,-1 0,0 0,1 0,-1 0,0 0,1 0,-1 0,0 0,1 0,-1 0,0 0,0 0,1 0,-1 1,0-1,1 0,-1 0,0 0,0 0,1 1,-1-1,0 0,0 0,0 1,1-1,-1 0,0 0,0 1,-7 11,-24 16,29-27,-534 396,-311 133,172-115,-29 44,681-445,16-11,0 1,0 0,0 0,1 1,0 0,0 0,0 1,0 0,1 0,-8 12,12-18,1 1,0-1,0 0,-1 1,1-1,0 1,0-1,0 0,0 1,0-1,0 1,0-1,0 0,0 1,0-1,0 1,0-1,0 1,0-1,0 0,0 1,0-1,0 1,1-1,-1 0,0 1,0-1,0 0,1 1,-1-1,0 0,0 1,1-1,-1 0,0 1,1-1,-1 0,1 0,-1 1,1-1,20 1,-6-3,0-1,0-1,0-1,-1 0,0-1,21-11,84-57,-87 53,1718-1134,-1718 1133,717-468,27 43,-704 411,94-52,-134 69,-1-1,52-44,-83 64,0 0,0 0,0 0,0 0,-1 0,1 0,0 0,0 0,0 0,0 0,0 0,0 0,0-1,0 1,0 0,0 0,0 0,0 0,0 0,0 0,0 0,0 0,0 0,0 0,0 0,0-1,-1 1,1 0,0 0,0 0,0 0,0 0,1 0,-1 0,0 0,0 0,0 0,0-1,0 1,0 0,0 0,0 0,0 0,0 0,-17 6,-22 13,-170 127,78-50,-691 446,638-423,-273 179,-730 453,655-407,522-337,5-5,1 1,-1 0,1 0,0 0,0 1,1-1,-1 1,1 0,-5 6,8-9,0-1,0 1,0-1,0 0,0 1,0-1,0 1,0-1,0 1,0-1,0 0,0 1,0-1,0 1,0-1,0 1,0-1,0 0,1 1,-1-1,0 1,0-1,1 0,-1 1,0-1,0 0,1 1,-1-1,0 0,1 0,-1 1,1-1,-1 0,0 0,1 1,-1-1,1 0,-1 0,0 0,1 0,-1 0,2 0,21 3,-8-3,1-1,-1-1,1 0,-1-1,0-1,0 0,17-8,102-52,205-139,-209 122,804-522,-270 205,-610 367,259-172,-227 144,-21 21,-64 37,-1 1,1 0,-1-1,1 1,-1 0,1 0,-1-1,1 1,-1 0,1 0,0 0,-1 0,1 0,-1 0,1 0,0 0,-1 0,1 0,0 0,-1 0,1 0,-1 0,1 0,-1 1,1-1,0 0,0 1,-1 14,-19 25,-4-5,-1-1,-2-1,-36 36,-101 83,14-32,-226 136,151-109,-229 154,434-289,3-2,1 0,-1 1,2 1,-25 25,38-37,1 0,0 1,0-1,-1 0,1 0,0 1,-1-1,1 0,0 0,0 1,0-1,-1 0,1 1,0-1,0 0,0 1,0-1,-1 0,1 1,0-1,0 0,0 1,0-1,0 0,0 1,0-1,0 1,0-1,0 0,0 1,1-1,-1 0,0 1,0-1,0 0,0 1,1 0,15 0,25-12,15-11,-1-2,74-44,97-77,-161 101,1015-650,-922 601,4 6,3 8,297-98,-319 133,148-50,-265 84,-15 5,0 0,0 1,1 1,-1 0,1 0,-1 1,1 0,15 1,-26 1,0 0,1 0,-1 0,0 0,1 1,-1-1,1 0,-1 1,0-1,0 1,1-1,-1 1,0 0,0 0,0-1,1 1,-1 0,0 0,0 0,-1 0,1 0,0 1,1 0,-1 1,-1-1,1 0,-1 0,1 1,-1-1,0 0,0 1,0-1,0 0,0 1,0-1,-2 5,-2 4,0 1,0 0,-1-1,-10 15,-13 18,-1-1,-63 69,-88 64,68-84,-167 104,147-108,-735 471,840-543,13-9,1 0,0 1,1 1,0 0,0 0,1 2,-10 11,20-22,1 1,-1-1,1 1,-1 0,1-1,-1 1,1 0,0-1,-1 1,1 0,0-1,-1 1,1 0,0 0,0-1,0 1,0 0,0 0,0-1,0 1,0 1,0-2,1 1,-1-1,0 0,1 1,-1-1,1 0,-1 0,1 1,-1-1,1 0,-1 0,1 0,-1 1,1-1,-1 0,1 0,-1 0,1 0,-1 0,1 0,-1 0,2 0,34-10,3-9,-2-2,0-1,52-43,-18 13,463-291,-280 185,-167 103,129-60,-213 113,0 1,-1 0,1 0,0 0,-1 1,1-1,0 1,0-1,0 1,0 0,-1 0,1 0,0 0,5 2,-7-2,0 1,-1-1,1 0,0 1,-1-1,1 1,-1-1,1 1,-1-1,1 1,-1-1,1 1,-1 0,1-1,-1 1,1 0,-1-1,0 1,0 0,1-1,-1 2,0 0,0 0,0 0,0 0,0 1,0-1,0 0,-1 0,1 0,-1 0,0 0,-1 2,-16 36,-3-1,-1-1,-2-1,-1 0,-32 34,-162 156,218-227,-448 392,424-374,-43 23,11-8,55-32,-1 1,1 0,0 0,0 0,0 0,0 0,0 0,1 0,-1 1,-2 3,4-5,0-1,0 0,0 1,0-1,0 0,-1 1,1-1,0 1,0-1,0 0,0 1,0-1,0 1,0-1,0 0,0 1,1-1,-1 0,0 1,0-1,0 0,0 1,0-1,1 0,-1 1,0-1,0 0,1 1,-1-1,1 1,1-1,-1 1,0-1,0 0,0 1,1-1,-1 0,0 0,0 0,1 0,-1 0,0 0,0 0,3-1,18-6,1 0,-1-1,0-2,-1 0,33-21,1 0,25-14,114-82,-166 106,2 2,0 1,1 1,1 2,1 1,0 1,0 2,59-11,-60 16,36-13,-63 20,-9 6,-15 12,17-18,-64 57,-4-4,-1-2,-127 68,176-109,0 2,0 0,1 1,1 2,1 0,-32 33,50-48,-1 1,1 0,0 0,0-1,0 1,-1 0,2 0,-1 0,0 0,0 0,1 0,-1 0,1 0,-1 0,1 1,0-1,0 0,0 3,1-4,-1-1,0 1,0-1,1 1,-1 0,0-1,1 1,-1-1,1 1,-1-1,1 1,-1-1,1 1,-1-1,1 0,0 1,-1-1,1 0,-1 1,1-1,1 0,24-1,-3-6,0-2,0-1,0-1,27-18,26-12,-25 20,86-22,-44 15,-82 24,1 0,0 0,1 1,0 0,15-2,-26 5,-1 0,1 0,-1-1,1 1,0 0,-1 0,1 1,-1-1,1 0,-1 0,1 1,-1-1,1 1,-1-1,1 1,-1 0,1 0,-1-1,0 1,0 0,1 0,-1 0,0 1,0-1,0 0,0 0,0 0,0 1,0-1,-1 1,1-1,0 0,-1 1,1-1,-1 1,0-1,1 1,-1 0,0-1,0 1,0-1,0 1,0 1,-1 5,0 0,-1-1,0 1,0-1,0 1,-1-1,0 0,-7 10,-38 54,31-48,5-9,0 0,0-1,-19 14,18-16,1 0,0 1,-14 18,25-29,0 0,0 1,0-1,0 1,0-1,1 1,-1 0,0-1,1 1,-1-1,1 1,0 0,-1 0,1-1,0 1,0 0,0 0,0-1,0 1,1 0,0 2,0-3,-1 0,1 0,0 0,0-1,0 1,0 0,-1 0,1-1,0 1,1-1,-1 1,0-1,0 1,0-1,0 1,0-1,0 0,0 0,1 0,-1 0,0 0,0 0,0 0,1 0,-1 0,0 0,0-1,0 1,0 0,0-1,2 0,26-10,0-2,-2 0,28-19,28-14,-44 27,37-17,-76 36,0 0,0 0,0 0,0 1,0-1,0 0,0 0,0 0,0 0,0 0,0 0,0 0,0 1,0-1,0 0,0 0,0 0,0 0,0 0,0 0,0 0,0 1,0-1,1 0,-1 0,0 0,0 0,0 0,0 0,0 0,0 0,0 0,0 0,0 0,0 0,1 0,-1 0,0 1,0-1,0 0,0 0,0 0,0 0,0 0,1 0,-1 0,0 0,0 0,0 0,0 0,0 0,0-1,0 1,1 0,-1 0,0 0,0 0,0 0,0 0,0 0,0 0,-10 13,-18 16,-32 18,92-72,-12 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21T19:02:38.95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0 292,'13'0,"-1"2,1 0,17 5,13 2,-5-2,70 24,-43-11,-37-13,0-2,0-1,35 0,-18-1,-27-1,1 2,-1 0,33 13,26 6,-34-16,-26-5,1 1,-1 1,29 11,-18-5,0-1,0-1,1-2,0 0,46 2,151-8,-113-3,777 3,-838-4,0-1,-1-3,100-30,8 0,123-34,-126 29,-85 29,-43 9,44-14,-32 6,0 2,1 2,52-6,-74 12,0-1,0-1,21-9,9-3,157-32,94-22,-240 55,-24 6,41-17,-77 27,0 0,0 1,0-1,0 0,0 0,0 0,-1 0,1-1,0 1,0 0,0 0,0 0,0 0,0 0,0 0,0 0,0 0,0 0,0 0,0 0,-1 0,1 0,0 0,0 0,0 0,0 0,0 0,0 0,0 0,0 0,0 0,0-1,0 1,0 0,0 0,0 0,0 0,0 0,0 0,0 0,0 0,0 0,0 0,0 0,0-1,0 1,0 0,0 0,0 0,0 0,0 0,0 0,0 0,0 0,0 0,0 0,0 0,0 0,0-1,-14-1,-19 0,-1102 4,1124-2,0 1,0 0,0 1,0 0,0 0,-20 8,28-9,0 1,0-1,0 0,0 1,1-1,-1 1,0 0,1 0,-1 0,1 0,0 0,0 1,0-1,0 1,0-1,1 1,-1 0,1 0,-1 0,1 0,0 0,0 0,0 0,1 0,-1 0,1 0,0 0,0 6,1-5,0 1,1 0,0 0,0-1,0 1,1-1,-1 0,1 0,0 0,0 0,0 0,1-1,-1 1,1-1,0 0,0 0,0 0,0-1,8 4,8 4,1 0,41 12,58 15,198 35,-182-42,-99-20,1-2,74 8,346-15,-216-3,66 2,-3639 0,3068 16,61-1,153-13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21T19:02:57.46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21T19:04:48.0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583 1176,'-10'-1,"0"0,0 0,0-1,0 0,0-1,0 0,1 0,-1-1,1-1,0 1,0-2,1 1,-11-9,5 2,0-1,1 0,0-1,1 0,1-1,-13-21,-77-116,82 122,-45-64,54 81,0 1,0 0,-2 1,1 1,-15-11,25 20,-1 0,1-1,-1 1,1 0,-1 0,1 1,-1-1,1 0,-1 0,0 1,0-1,1 1,-1-1,0 1,0 0,1 0,-1 0,0 0,0 0,0 0,1 0,-1 1,0-1,0 1,1-1,-3 2,2-1,0 1,0 0,0 1,1-1,-1 0,0 0,1 1,0-1,-1 1,1-1,0 1,0-1,1 1,-2 5,-1 11,1-1,1 1,2 32,-1-31,2 0,1 1,0-1,1 0,2-1,0 1,1-1,0 0,2 0,0-1,13 18,-12-21,-4-5,0 0,1-1,0 0,9 9,-15-17,1 0,-1 1,0-1,1 0,-1 0,0 0,1 0,-1 0,1 0,0-1,-1 1,1-1,0 1,-1-1,1 1,0-1,0 0,0 0,-1 0,1 0,0 0,0 0,-1 0,1 0,0-1,0 1,-1-1,1 0,0 1,-1-1,1 0,2-2,11-9,0-1,-1-1,-1-1,0 0,20-32,48-96,-51 87,24-34,68-85,-35 54,110-163,-186 267,-2 3,0 0,1 1,0-1,1 2,0 0,18-14,-28 24,1 1,-1 0,1 1,-1-1,1 0,0 0,-1 1,1-1,0 1,0-1,-1 1,1 0,0-1,0 1,0 0,0 0,-1 1,1-1,0 0,0 1,0-1,-1 1,1-1,0 1,-1 0,1-1,0 1,-1 0,1 0,-1 0,0 1,1-1,-1 0,0 1,2 2,4 4,-1 1,-1 0,0 0,8 20,-10-21,21 52,-3 1,17 80,11 131,-30-160,44 257,-55-341,-8-28,0 0,0 0,1 0,-1 1,0-1,0 0,0 0,0 0,1 0,-1 0,0 0,0 0,0 0,1 0,-1 0,0 0,0 0,0 0,0 0,1 0,-1-1,0 1,0 0,0 0,0 0,0 0,1 0,-1 0,0 0,0 0,0-1,0 1,0 0,0 0,1 0,-1 0,0 0,0-1,0 1,0 0,0 0,0 0,0 0,0-1,0 1,0 0,0 0,0 0,0 0,0-1,0 1,0 0,0 0,0 0,0 0,0-1,0 1,0 0,0 0,-1 0,5-56,-5-686,1 1546,4-731,-3-68,0 0,0 0,0-1,1 1,-1 0,1-1,0 1,0-1,1 0,-1 0,1 0,4 5,-7-9,1 1,-1-1,1 0,-1 1,0-1,1 0,-1 1,1-1,-1 0,1 0,-1 1,1-1,-1 0,1 0,-1 0,1 0,-1 0,1 0,-1 0,1 0,-1 0,1 0,-1 0,1 0,-1 0,1 0,-1 0,1-1,-1 1,1 0,-1 0,0-1,1 1,-1 0,1 0,-1-1,0 1,1 0,-1-1,0 1,1-1,-1 1,0-1,1 1,-1 0,0-1,0 1,0-1,1 1,-1-1,0 1,0-1,0 1,0-1,0 0,7-32,-7 32,13-86,4 1,3 0,4 2,40-92,-26 61,2-5,-35 107,1 1,1 0,-1 1,2 0,-1 0,2 0,10-10,-18 19,0 1,0-1,1 1,-1 0,0-1,1 1,-1 0,1 0,-1 0,1 0,-1 0,1 1,0-1,-1 0,1 1,0-1,0 1,-1 0,1-1,0 1,0 0,0 0,-1 0,1 0,0 1,0-1,0 0,-1 1,1-1,0 1,-1 0,1-1,0 1,-1 0,1 0,-1 0,1 0,-1 0,0 1,1-1,-1 0,0 1,2 1,4 9,0-1,0 2,-1-1,9 26,-4-11,24 50,-4-11,-2 2,20 75,-23-35,17 60,-34-145,2 1,0-1,1-1,17 22,-27-41,-1-1,0 0,0-1,0 1,0 0,0-1,0 0,0 1,1-1,-1 0,1 1,-1-1,1 0,0 0,-1 0,1 0,0-1,-1 1,1 0,0-1,0 1,3 0,-3-2,0 1,1 0,-1-1,0 0,0 1,0-1,0 0,-1 0,1 0,0 0,0-1,-1 1,1 0,0-1,-1 1,2-3,5-7,0 1,-1-1,0-1,-1 1,5-15,96-267,-78 211,-16 46,3 1,35-60,51-58,-87 132,88-115,-101 133,0 0,0 1,-1-1,2 1,-1-1,0 1,0 0,1 0,0 0,-1 0,1 0,0 1,4-3,-6 4,1 0,-1 0,1 0,-1-1,1 1,-1 1,1-1,-1 0,1 0,-1 0,1 1,-1-1,1 1,-1-1,0 1,1 0,-1 0,0-1,1 1,-1 0,0 0,0 0,0 0,0 0,0 1,0-1,0 0,0 0,0 1,0 1,6 10,-1 1,-1 0,-1 1,0-1,0 1,-2 0,0 0,1 17,3 23,15 45,35 100,15 65,-40-152,-20-80,-2 1,7 39,-15-63,7 37,-8-45,1-1,-1 0,0 1,1-1,-1 0,1 1,-1-1,1 0,0 0,0 1,-1-1,1 0,0 0,0 0,0 0,0 0,0 0,0 0,1-1,-1 1,0 0,0-1,1 1,-1-1,0 1,1-1,1 1,-1-1,-1-1,0 1,1-1,-1 1,0-1,1 0,-1 1,0-1,0 0,0 0,0 0,1 0,-1 0,-1 0,1 0,0-1,0 1,0 0,-1 0,1-1,0 1,0-3,12-33,-12 32,42-182,-14 80,21-61,-21 61,-28 105,-1 1,1-1,-1 1,1-1,0 1,-1 0,1-1,0 1,0 0,0-1,0 1,0 0,0 0,0 0,1 0,-1 0,0 0,0 0,3 0,-3 0,1 1,-1 0,1 0,-1 0,0 0,1 0,-1 0,0 0,1 1,-1-1,0 1,1-1,-1 1,0-1,0 1,0-1,3 3,2 1,0 2,-1-1,1 1,-1 0,0 0,6 9,0 6,0 0,-1 1,-1 0,-1 1,-1-1,-1 2,-1-1,-1 1,1 27,-2-28,1 1,1 0,2-1,0 0,1-1,2 0,17 32,9 3,56 69,-47-68,-15-13,32 59,-34-53,-27-50,-1 0,0 0,1 0,-1-1,1 1,0 0,-1 0,1 0,0-1,-1 1,1 0,0 0,0-1,-1 1,1-1,0 1,0-1,0 1,0-1,2 1,-3-1,1 0,0-1,-1 1,1 0,0-1,-1 1,1 0,-1-1,1 1,-1-1,1 1,0-1,-1 1,0-1,1 1,-1-1,1 1,-1-1,0 0,1 1,-1-1,0-1,13-48,-11 41,6-27,2 0,2 1,27-59,65-95,28-13,-57 91,-71 105,-1 1,1 1,-1-1,1 0,9-6,-12 10,0 0,0 0,0 1,0-1,0 0,1 1,-1-1,0 1,0 0,1-1,-1 1,0 0,1-1,-1 1,0 0,1 0,-1 0,0 0,1 1,-1-1,0 0,0 1,1-1,-1 0,0 1,0-1,1 1,-1 0,0-1,0 1,0 0,2 2,2 1,-1 1,0 1,0-1,0 0,0 1,-1 0,0 0,0 0,2 7,17 65,-14-42,69 218,-58-207,2-1,2-1,39 57,21 40,-43-48,-28-62,28 51,-39-80,2 1,-1-1,0 0,1 1,-1-1,1 0,0 0,0-1,0 1,5 2,-8-4,1-1,0 0,-1 0,1 1,0-1,0 0,-1 0,1 0,0 0,0 0,-1 0,1 0,0 0,0 0,-1 0,1 0,0 0,0-1,-1 1,1 0,0-1,0 1,1-2,-1 1,0 0,1-1,-1 1,0-1,0 1,0-1,0 1,0-1,0 0,0 0,0-2,15-46,13-73,9-34,73-129,-88 239,2 1,1 1,60-75,-64 91,16-17,-38 45,1 0,-1 1,1-1,-1 1,1-1,-1 1,1 0,-1-1,1 1,-1-1,1 1,-1 0,1 0,0-1,-1 1,1 0,0 0,-1 0,1 0,0 0,-1-1,1 1,0 1,-1-1,1 0,0 0,-1 0,1 0,0 0,-1 0,1 1,0-1,-1 0,1 1,-1-1,1 0,0 1,-1-1,1 1,-1-1,0 1,1-1,-1 1,1-1,-1 1,0-1,1 1,-1 0,0-1,1 1,-1 0,0-1,0 2,11 44,-10-38,11 44,24 68,6 23,0 105,-41-240,0 0,1 0,0 1,0-1,1-1,0 1,0 0,5 7,-7-14,0 1,0-1,0 0,0 1,0-1,1 0,-1 0,0 0,1 0,-1 0,1 0,-1 0,1 0,0 0,-1-1,1 1,3 0,-3-1,0 0,0-1,1 1,-1 0,0-1,0 1,1-1,-1 0,0 0,0 0,0 0,0 0,0 0,-1-1,1 1,0-1,2-2,20-22,-1 0,-1-2,28-47,-13 20,205-331,-229 364,3-6,-2-1,-1 0,14-45,15-93,-20 76,-22 91,0 0,0 1,0-1,0 0,0 0,0 0,0 0,0 0,0 0,1 0,-1 0,0 0,0 0,0 0,0 0,0 0,0 0,0 0,0 0,0 0,0 0,0 0,1 0,-1 0,0 0,0-1,0 1,0 0,0 0,0 0,0 0,0 0,0 0,0 0,0 0,0 0,0 0,0 0,0 0,0 0,1 0,-1-1,0 1,2 16,-1 23,-3 481,2-926,0 387,-2-1,0 1,-1-1,0 1,-12-34,11 42,-1 0,0 1,0-1,-1 1,0 0,-1 0,0 1,0 0,-1 0,-16-14,22 21,0 1,0-1,0 0,0 1,-1-1,1 1,0 0,-1 0,1 0,-1 0,1 0,-1 0,1 1,-1 0,0-1,1 1,-1 0,0 0,1 0,-1 0,0 1,1-1,-1 1,-4 1,2 1,1 0,0 0,0 0,0 1,0 0,1-1,0 1,-1 0,1 1,1-1,-1 0,-2 7,-39 88,28-59,-29 50,-67 78,108-162,0-1,0 0,0-1,-1 1,0-1,0 0,0 0,-1 0,1-1,-1 0,0 0,0 0,0-1,0 0,-8 2,6-3,1 0,-1-1,1 0,-1-1,1 1,-1-1,1-1,0 0,0 0,-1 0,-9-5,-10-8,0-1,1-1,1-2,0 0,-22-24,44 40,-67-60,-3 4,-3 3,-2 3,-2 4,-2 3,-110-43,165 78,-207-71,206 75,0 0,-1 3,0 0,0 1,0 2,-44 4,71-3,-1 0,1 0,0 1,-1-1,1 1,-1-1,1 1,0 0,-1 0,1 0,0 0,0 0,0 1,0-1,0 1,0-1,0 1,0 0,0 0,1 0,-1 0,1 0,0 0,-1 0,1 0,0 0,0 1,1-1,-1 0,0 1,1-1,-1 1,1-1,0 1,0-1,0 1,0-1,0 1,1 2,1 5,0 1,1 0,0 0,1-1,0 0,0 0,11 16,8 12,2-1,2-1,32 32,-42-50,1-2,0 0,1-1,0-1,1-1,1 0,29 12,-42-22,21 11,0-2,1-2,1 0,0-2,53 7,180-12,-198-4,-29-1,-37 2,1 0,-1 0,1 0,-1 0,0 0,1-1,-1 1,0 0,1 0,-1 0,0 0,1 0,-1 0,0-1,1 1,-1 0,0 0,1-1,-1 1,0 0,0 0,1-1,-1 1,0 0,0 0,0-1,1 1,-1 0,0-1,0 1,0-1,0 1,0 0,0-1,0 1,0-1,-10-11,-22-5,11 11,0 0,-1 1,0 2,-23-2,-92 2,90 3,-762 4,683 2,0 5,1 6,-202 53,-468 174,791-242,-12 3,0 1,0 0,1 1,-19 12,30-16,1-1,-1 1,1 0,0 0,0 0,0 0,0 1,1-1,-1 1,1 0,0 0,0 0,0 0,0 0,1 0,0 0,0 0,0 1,0-1,0 0,1 7,1-7,-1 0,1 0,0 0,0 0,0 0,1 0,-1-1,1 1,0 0,0-1,1 1,-1-1,1 0,-1 0,1 0,0 0,0 0,0-1,1 1,-1-1,6 3,6 4,0-2,1 0,27 9,31 5,1-3,0-3,1-3,150 3,713-15,-414-3,-195 5,358-5,-547-8,-122 8,0 0,0-2,0-1,-1 0,20-9,-35 13,1 0,-1 1,0-1,1-1,-1 1,0 0,0-1,0 0,-1 1,1-1,-1 0,3-4,-4 5,-1 1,1-1,-1 0,1 0,-1 1,0-1,0 0,0 0,0 0,0 0,0 1,0-1,0 0,-1 0,1 0,-1 1,0-1,1 0,-1 1,0-1,0 0,0 1,0-1,0 1,0 0,-3-3,-19-20,-2 0,-1 1,-1 1,-34-20,21 19,-2 2,0 1,-1 3,-1 1,-61-13,18 10,-1 3,0 4,-92 0,-268 27,319-3,-176 38,242-34,1 2,1 2,0 4,-100 54,52-13,-187 149,269-192,1 1,1 2,1 0,2 2,0 0,2 1,1 1,-30 63,44-76,0 0,1 0,1 0,0 1,0 23,5 85,0-82,-2-32,1 0,0-1,0 1,1-1,1 1,-1-1,6 11,-6-16,0-1,1 0,-1-1,1 1,0 0,0-1,0 1,1-1,-1 0,1 0,-1-1,1 1,0-1,0 1,0-1,1-1,-1 1,0 0,5 0,21 3,0-1,0-1,1-2,52-4,-24 1,26 1,139-7,-178 4,0-3,85-22,-63 5,0-2,-2-3,-2-3,68-45,-18 0,125-110,-39 31,-51 41,-131 100,0 0,-2-1,0-1,0 0,-2-2,0 1,-2-2,19-35,-25 42,-1-1,0 0,-1 0,-1-1,0 1,-1-1,0 1,-1-1,-1 0,0 0,-1 1,-1-1,0 0,-8-24,7 28,-1 0,-1 0,0 0,0 1,-1-1,0 1,-1 1,0-1,-1 1,1 1,-2-1,1 1,-1 0,-1 1,1 0,-1 1,-18-9,6 6,-1 1,0 0,0 2,-1 1,0 0,0 2,-40 0,-532 8,519-2,-1 4,-101 22,130-17,0 2,1 2,0 2,-73 40,32-3,2 4,-91 81,162-127,0 1,1 1,0 0,1 1,1 1,1 0,0 1,1 0,1 1,1 0,1 0,0 1,1 0,2 1,-5 29,5-6,2 1,2 1,7 66,-4-102,0 0,0 0,1 0,0-1,1 0,0 0,0 0,1 0,0 0,0-1,1 0,1 0,-1 0,1-1,0 0,1-1,12 10,14 6,0 0,2-3,38 16,-57-27,9 2,0 0,1-2,0-1,0-1,1-1,27 1,171-4,-146-3,-12-1,0-3,82-15,-108 11,-1-2,0-1,-1-3,68-33,21-25,-4-6,-4-4,120-108,-222 174,0-1,0-1,-2-1,0 0,15-26,-25 33,1-1,-1 0,-1 0,-1-1,0 0,-1 0,0 0,-1-1,1-28,-2 3,-2 0,-2 1,-2-1,-14-69,14 96,0 0,-1 0,0 0,-1 1,-1 0,0 0,0 0,-2 1,1 0,-2 0,1 1,-1 1,-1 0,0 0,-1 1,-17-12,-2 5,0 2,-1 1,-1 1,1 1,-2 3,1 0,-49-4,-247 1,257 12,-81-2,-296 13,384-4,0 3,1 3,1 2,1 3,0 3,1 3,2 2,0 3,2 2,2 3,-58 47,91-64,0 2,1 1,1 0,1 2,2 0,0 1,1 0,1 2,2 0,0 0,2 1,1 1,1 0,1 0,2 0,0 1,0 35,10 236,-2-288,0 0,1-1,1 1,0-1,1 0,0 0,0 0,1-1,11 15,8 16,-13-19,1 0,0-1,2 0,1-1,0-1,2 0,0-1,35 27,-18-23,1-1,1-1,1-3,55 19,166 32,-183-53,1-4,0-3,125-4,-170-6,0-2,0-1,-1-1,0-2,0-1,-1-2,44-21,-34 12,-1-3,-2-1,0-2,59-53,-65 45,-1-1,-1-2,-2 0,-2-2,29-59,-42 74,-1 0,-2 0,0-1,6-29,11-101,-7 35,-13 88,-1-1,-2 0,-1 0,-5-62,1 80,0 0,-1 0,-1 0,0 0,-1 1,0-1,-1 1,-1 0,0 1,-1 0,0 0,-18-20,4 14,-1 0,0 1,-1 2,-1 0,-1 2,0 1,-37-14,25 14,-1 1,0 2,-1 2,0 1,0 2,0 2,0 2,-64 5,88-2,1 1,0 0,0 1,0 1,1 0,-1 1,1 1,1 0,-1 1,1 0,0 1,1 0,0 1,1 1,-13 14,6-5,1 2,1-1,1 2,1 0,1 1,2 0,-18 51,16-26,3 1,-6 73,9-58,-10 411,17-471,0 6,1-1,1 0,0 1,0-1,1 0,0-1,1 1,0 0,0-1,1 0,1 0,-1 0,1-1,1 0,0 0,0 0,0-1,1 0,14 10,-7-7,0 0,0-2,1 0,1 0,-1-1,1-1,0-1,1-1,-1 0,31 2,-33-5,115 2,-119-3,1-1,0-1,-1 0,1 0,-1-1,0-1,0 0,19-10,21-19,-2-2,61-57,-78 61,-2-1,39-54,44-80,-105 153,11-19,-2-2,-1 0,-1-1,-2 0,-2-1,-1 0,6-42,-2-24,1-139,-13 62,-3 126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C46E7-2C74-4537-ABB5-4B63AF863113}" type="datetimeFigureOut">
              <a:rPr lang="en-IN" smtClean="0"/>
              <a:t>22-08-2025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7472D-F773-46C4-8C4E-F0A6F477754F}" type="slidenum">
              <a:rPr lang="en-IN" smtClean="0"/>
              <a:t>‹#›</a:t>
            </a:fld>
            <a:endParaRPr lang="en-IN"/>
          </a:p>
        </p:txBody>
      </p:sp>
    </p:spTree>
    <p:extLst>
      <p:ext uri="{BB962C8B-B14F-4D97-AF65-F5344CB8AC3E}">
        <p14:creationId xmlns:p14="http://schemas.microsoft.com/office/powerpoint/2010/main" val="1118100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97472D-F773-46C4-8C4E-F0A6F477754F}" type="slidenum">
              <a:rPr lang="en-IN" smtClean="0"/>
              <a:t>5</a:t>
            </a:fld>
            <a:endParaRPr lang="en-IN"/>
          </a:p>
        </p:txBody>
      </p:sp>
    </p:spTree>
    <p:extLst>
      <p:ext uri="{BB962C8B-B14F-4D97-AF65-F5344CB8AC3E}">
        <p14:creationId xmlns:p14="http://schemas.microsoft.com/office/powerpoint/2010/main" val="305243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397472D-F773-46C4-8C4E-F0A6F477754F}" type="slidenum">
              <a:rPr lang="en-IN" smtClean="0"/>
              <a:t>8</a:t>
            </a:fld>
            <a:endParaRPr lang="en-IN"/>
          </a:p>
        </p:txBody>
      </p:sp>
    </p:spTree>
    <p:extLst>
      <p:ext uri="{BB962C8B-B14F-4D97-AF65-F5344CB8AC3E}">
        <p14:creationId xmlns:p14="http://schemas.microsoft.com/office/powerpoint/2010/main" val="385895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8/22/2025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241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554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663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8093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7534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568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658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754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902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4231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51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27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844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736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666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39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165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8/22/2025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147762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customXml" Target="../ink/ink6.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862ACA-C54D-2F47-E7C0-BDF3C31C3401}"/>
              </a:ext>
            </a:extLst>
          </p:cNvPr>
          <p:cNvPicPr>
            <a:picLocks noChangeAspect="1"/>
          </p:cNvPicPr>
          <p:nvPr/>
        </p:nvPicPr>
        <p:blipFill>
          <a:blip r:embed="rId2"/>
          <a:stretch>
            <a:fillRect/>
          </a:stretch>
        </p:blipFill>
        <p:spPr>
          <a:xfrm>
            <a:off x="0" y="-19616"/>
            <a:ext cx="12192000" cy="6858000"/>
          </a:xfrm>
          <a:prstGeom prst="rect">
            <a:avLst/>
          </a:prstGeom>
        </p:spPr>
      </p:pic>
      <p:sp>
        <p:nvSpPr>
          <p:cNvPr id="3" name="TextBox 2">
            <a:extLst>
              <a:ext uri="{FF2B5EF4-FFF2-40B4-BE49-F238E27FC236}">
                <a16:creationId xmlns:a16="http://schemas.microsoft.com/office/drawing/2014/main" id="{40821998-E22C-B1F8-C8CA-732CB2D65E96}"/>
              </a:ext>
            </a:extLst>
          </p:cNvPr>
          <p:cNvSpPr txBox="1"/>
          <p:nvPr/>
        </p:nvSpPr>
        <p:spPr>
          <a:xfrm>
            <a:off x="136188" y="-68094"/>
            <a:ext cx="3560323" cy="3044758"/>
          </a:xfrm>
          <a:prstGeom prst="rect">
            <a:avLst/>
          </a:prstGeom>
          <a:noFill/>
        </p:spPr>
        <p:txBody>
          <a:bodyPr wrap="square" rtlCol="0">
            <a:spAutoFit/>
          </a:bodyPr>
          <a:lstStyle/>
          <a:p>
            <a:r>
              <a:rPr lang="en-IN" sz="4800" dirty="0">
                <a:solidFill>
                  <a:schemeClr val="bg2"/>
                </a:solidFill>
                <a:latin typeface="Britannic Bold" panose="020B0903060703020204" pitchFamily="34" charset="0"/>
              </a:rPr>
              <a:t>ALGOSTROM 2K25 organized by AUC</a:t>
            </a:r>
          </a:p>
        </p:txBody>
      </p:sp>
      <p:sp>
        <p:nvSpPr>
          <p:cNvPr id="4" name="TextBox 3">
            <a:extLst>
              <a:ext uri="{FF2B5EF4-FFF2-40B4-BE49-F238E27FC236}">
                <a16:creationId xmlns:a16="http://schemas.microsoft.com/office/drawing/2014/main" id="{C22FA1F0-C32F-B4E6-C496-572EA68F31E8}"/>
              </a:ext>
            </a:extLst>
          </p:cNvPr>
          <p:cNvSpPr txBox="1"/>
          <p:nvPr/>
        </p:nvSpPr>
        <p:spPr>
          <a:xfrm>
            <a:off x="9830619" y="758757"/>
            <a:ext cx="184731" cy="369332"/>
          </a:xfrm>
          <a:prstGeom prst="rect">
            <a:avLst/>
          </a:prstGeom>
          <a:noFill/>
        </p:spPr>
        <p:txBody>
          <a:bodyPr wrap="none" rtlCol="0">
            <a:spAutoFit/>
          </a:bodyPr>
          <a:lstStyle/>
          <a:p>
            <a:endParaRPr lang="en-IN" dirty="0">
              <a:solidFill>
                <a:schemeClr val="bg2">
                  <a:lumMod val="75000"/>
                </a:schemeClr>
              </a:solidFill>
            </a:endParaRPr>
          </a:p>
        </p:txBody>
      </p:sp>
      <p:sp>
        <p:nvSpPr>
          <p:cNvPr id="8" name="TextBox 7">
            <a:extLst>
              <a:ext uri="{FF2B5EF4-FFF2-40B4-BE49-F238E27FC236}">
                <a16:creationId xmlns:a16="http://schemas.microsoft.com/office/drawing/2014/main" id="{C56BD251-5243-D91B-4750-D2D9A1733194}"/>
              </a:ext>
            </a:extLst>
          </p:cNvPr>
          <p:cNvSpPr txBox="1"/>
          <p:nvPr/>
        </p:nvSpPr>
        <p:spPr>
          <a:xfrm>
            <a:off x="5077838" y="2905780"/>
            <a:ext cx="2629246" cy="523220"/>
          </a:xfrm>
          <a:prstGeom prst="rect">
            <a:avLst/>
          </a:prstGeom>
          <a:noFill/>
        </p:spPr>
        <p:txBody>
          <a:bodyPr wrap="none" rtlCol="0">
            <a:spAutoFit/>
          </a:bodyPr>
          <a:lstStyle/>
          <a:p>
            <a:r>
              <a:rPr lang="en-IN" sz="2000" b="1" dirty="0">
                <a:solidFill>
                  <a:schemeClr val="bg2">
                    <a:lumMod val="75000"/>
                  </a:schemeClr>
                </a:solidFill>
                <a:latin typeface="Arial Black" panose="020B0A04020102020204" pitchFamily="34" charset="0"/>
                <a:cs typeface="Arial" panose="020B0604020202020204" pitchFamily="34" charset="0"/>
              </a:rPr>
              <a:t>TECH</a:t>
            </a:r>
            <a:r>
              <a:rPr lang="en-IN" dirty="0">
                <a:solidFill>
                  <a:schemeClr val="bg2">
                    <a:lumMod val="75000"/>
                  </a:schemeClr>
                </a:solidFill>
                <a:latin typeface="Baskerville Old Face" panose="02020602080505020303" pitchFamily="18" charset="0"/>
              </a:rPr>
              <a:t> </a:t>
            </a:r>
            <a:r>
              <a:rPr lang="en-IN" sz="2800" dirty="0">
                <a:solidFill>
                  <a:schemeClr val="bg2">
                    <a:lumMod val="75000"/>
                  </a:schemeClr>
                </a:solidFill>
                <a:latin typeface="Baskerville Old Face" panose="02020602080505020303" pitchFamily="18" charset="0"/>
              </a:rPr>
              <a:t>OYSTERS</a:t>
            </a:r>
          </a:p>
        </p:txBody>
      </p:sp>
      <p:sp>
        <p:nvSpPr>
          <p:cNvPr id="9" name="TextBox 8">
            <a:extLst>
              <a:ext uri="{FF2B5EF4-FFF2-40B4-BE49-F238E27FC236}">
                <a16:creationId xmlns:a16="http://schemas.microsoft.com/office/drawing/2014/main" id="{29827BF8-8B27-2BA1-8E7E-83945EC34E17}"/>
              </a:ext>
            </a:extLst>
          </p:cNvPr>
          <p:cNvSpPr txBox="1"/>
          <p:nvPr/>
        </p:nvSpPr>
        <p:spPr>
          <a:xfrm>
            <a:off x="5082487" y="2437178"/>
            <a:ext cx="1309974" cy="646331"/>
          </a:xfrm>
          <a:prstGeom prst="rect">
            <a:avLst/>
          </a:prstGeom>
          <a:noFill/>
        </p:spPr>
        <p:txBody>
          <a:bodyPr wrap="none" rtlCol="0">
            <a:spAutoFit/>
          </a:bodyPr>
          <a:lstStyle/>
          <a:p>
            <a:r>
              <a:rPr lang="en-IN" sz="3600" b="1" dirty="0">
                <a:solidFill>
                  <a:schemeClr val="bg2">
                    <a:lumMod val="50000"/>
                  </a:schemeClr>
                </a:solidFill>
              </a:rPr>
              <a:t>TEAM</a:t>
            </a:r>
          </a:p>
        </p:txBody>
      </p:sp>
      <mc:AlternateContent xmlns:mc="http://schemas.openxmlformats.org/markup-compatibility/2006">
        <mc:Choice xmlns:p14="http://schemas.microsoft.com/office/powerpoint/2010/main" Requires="p14">
          <p:contentPart p14:bwMode="auto" r:id="rId3">
            <p14:nvContentPartPr>
              <p14:cNvPr id="48" name="Ink 47">
                <a:extLst>
                  <a:ext uri="{FF2B5EF4-FFF2-40B4-BE49-F238E27FC236}">
                    <a16:creationId xmlns:a16="http://schemas.microsoft.com/office/drawing/2014/main" id="{D11A1CE6-FF39-958C-B846-7C6E8926A822}"/>
                  </a:ext>
                </a:extLst>
              </p14:cNvPr>
              <p14:cNvContentPartPr/>
              <p14:nvPr/>
            </p14:nvContentPartPr>
            <p14:xfrm>
              <a:off x="4804361" y="2583544"/>
              <a:ext cx="2887560" cy="825840"/>
            </p14:xfrm>
          </p:contentPart>
        </mc:Choice>
        <mc:Fallback>
          <p:pic>
            <p:nvPicPr>
              <p:cNvPr id="48" name="Ink 47">
                <a:extLst>
                  <a:ext uri="{FF2B5EF4-FFF2-40B4-BE49-F238E27FC236}">
                    <a16:creationId xmlns:a16="http://schemas.microsoft.com/office/drawing/2014/main" id="{D11A1CE6-FF39-958C-B846-7C6E8926A822}"/>
                  </a:ext>
                </a:extLst>
              </p:cNvPr>
              <p:cNvPicPr/>
              <p:nvPr/>
            </p:nvPicPr>
            <p:blipFill>
              <a:blip r:embed="rId4"/>
              <a:stretch>
                <a:fillRect/>
              </a:stretch>
            </p:blipFill>
            <p:spPr>
              <a:xfrm>
                <a:off x="4750361" y="2475904"/>
                <a:ext cx="2995200" cy="104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9" name="Ink 48">
                <a:extLst>
                  <a:ext uri="{FF2B5EF4-FFF2-40B4-BE49-F238E27FC236}">
                    <a16:creationId xmlns:a16="http://schemas.microsoft.com/office/drawing/2014/main" id="{9CF8ACF0-446D-EB94-E15B-FD75601F1FC3}"/>
                  </a:ext>
                </a:extLst>
              </p14:cNvPr>
              <p14:cNvContentPartPr/>
              <p14:nvPr/>
            </p14:nvContentPartPr>
            <p14:xfrm>
              <a:off x="4917401" y="2343784"/>
              <a:ext cx="2808000" cy="1209240"/>
            </p14:xfrm>
          </p:contentPart>
        </mc:Choice>
        <mc:Fallback>
          <p:pic>
            <p:nvPicPr>
              <p:cNvPr id="49" name="Ink 48">
                <a:extLst>
                  <a:ext uri="{FF2B5EF4-FFF2-40B4-BE49-F238E27FC236}">
                    <a16:creationId xmlns:a16="http://schemas.microsoft.com/office/drawing/2014/main" id="{9CF8ACF0-446D-EB94-E15B-FD75601F1FC3}"/>
                  </a:ext>
                </a:extLst>
              </p:cNvPr>
              <p:cNvPicPr/>
              <p:nvPr/>
            </p:nvPicPr>
            <p:blipFill>
              <a:blip r:embed="rId6"/>
              <a:stretch>
                <a:fillRect/>
              </a:stretch>
            </p:blipFill>
            <p:spPr>
              <a:xfrm>
                <a:off x="4863401" y="2236144"/>
                <a:ext cx="2915640" cy="1424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0" name="Ink 49">
                <a:extLst>
                  <a:ext uri="{FF2B5EF4-FFF2-40B4-BE49-F238E27FC236}">
                    <a16:creationId xmlns:a16="http://schemas.microsoft.com/office/drawing/2014/main" id="{19127F67-A1F1-7674-A557-A1E2942E7724}"/>
                  </a:ext>
                </a:extLst>
              </p14:cNvPr>
              <p14:cNvContentPartPr/>
              <p14:nvPr/>
            </p14:nvContentPartPr>
            <p14:xfrm>
              <a:off x="4753961" y="2380504"/>
              <a:ext cx="3249360" cy="1338120"/>
            </p14:xfrm>
          </p:contentPart>
        </mc:Choice>
        <mc:Fallback>
          <p:pic>
            <p:nvPicPr>
              <p:cNvPr id="50" name="Ink 49">
                <a:extLst>
                  <a:ext uri="{FF2B5EF4-FFF2-40B4-BE49-F238E27FC236}">
                    <a16:creationId xmlns:a16="http://schemas.microsoft.com/office/drawing/2014/main" id="{19127F67-A1F1-7674-A557-A1E2942E7724}"/>
                  </a:ext>
                </a:extLst>
              </p:cNvPr>
              <p:cNvPicPr/>
              <p:nvPr/>
            </p:nvPicPr>
            <p:blipFill>
              <a:blip r:embed="rId8"/>
              <a:stretch>
                <a:fillRect/>
              </a:stretch>
            </p:blipFill>
            <p:spPr>
              <a:xfrm>
                <a:off x="4700321" y="2272504"/>
                <a:ext cx="3357000" cy="1553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 name="Ink 50">
                <a:extLst>
                  <a:ext uri="{FF2B5EF4-FFF2-40B4-BE49-F238E27FC236}">
                    <a16:creationId xmlns:a16="http://schemas.microsoft.com/office/drawing/2014/main" id="{EFA116C5-7F11-0C12-C45F-0D02D1D0E9BE}"/>
                  </a:ext>
                </a:extLst>
              </p14:cNvPr>
              <p14:cNvContentPartPr/>
              <p14:nvPr/>
            </p14:nvContentPartPr>
            <p14:xfrm>
              <a:off x="4375961" y="2284744"/>
              <a:ext cx="3810600" cy="1487520"/>
            </p14:xfrm>
          </p:contentPart>
        </mc:Choice>
        <mc:Fallback>
          <p:pic>
            <p:nvPicPr>
              <p:cNvPr id="51" name="Ink 50">
                <a:extLst>
                  <a:ext uri="{FF2B5EF4-FFF2-40B4-BE49-F238E27FC236}">
                    <a16:creationId xmlns:a16="http://schemas.microsoft.com/office/drawing/2014/main" id="{EFA116C5-7F11-0C12-C45F-0D02D1D0E9BE}"/>
                  </a:ext>
                </a:extLst>
              </p:cNvPr>
              <p:cNvPicPr/>
              <p:nvPr/>
            </p:nvPicPr>
            <p:blipFill>
              <a:blip r:embed="rId10"/>
              <a:stretch>
                <a:fillRect/>
              </a:stretch>
            </p:blipFill>
            <p:spPr>
              <a:xfrm>
                <a:off x="4322321" y="2177104"/>
                <a:ext cx="3918240" cy="1703160"/>
              </a:xfrm>
              <a:prstGeom prst="rect">
                <a:avLst/>
              </a:prstGeom>
            </p:spPr>
          </p:pic>
        </mc:Fallback>
      </mc:AlternateContent>
      <p:sp>
        <p:nvSpPr>
          <p:cNvPr id="52" name="TextBox 51">
            <a:extLst>
              <a:ext uri="{FF2B5EF4-FFF2-40B4-BE49-F238E27FC236}">
                <a16:creationId xmlns:a16="http://schemas.microsoft.com/office/drawing/2014/main" id="{76F5AB0B-8B5B-1D8A-CD61-BD7BA161FD6E}"/>
              </a:ext>
            </a:extLst>
          </p:cNvPr>
          <p:cNvSpPr txBox="1"/>
          <p:nvPr/>
        </p:nvSpPr>
        <p:spPr>
          <a:xfrm>
            <a:off x="5197005" y="157136"/>
            <a:ext cx="7131183" cy="369332"/>
          </a:xfrm>
          <a:prstGeom prst="rect">
            <a:avLst/>
          </a:prstGeom>
          <a:noFill/>
        </p:spPr>
        <p:txBody>
          <a:bodyPr wrap="none" rtlCol="0">
            <a:spAutoFit/>
          </a:bodyPr>
          <a:lstStyle/>
          <a:p>
            <a:r>
              <a:rPr lang="en-IN" b="1" dirty="0">
                <a:solidFill>
                  <a:schemeClr val="tx1">
                    <a:lumMod val="50000"/>
                  </a:schemeClr>
                </a:solidFill>
                <a:highlight>
                  <a:srgbClr val="C0C0C0"/>
                </a:highlight>
              </a:rPr>
              <a:t>PROBLEM : ” The hidden dangers of cracked apps , free comes at a cost”</a:t>
            </a:r>
          </a:p>
        </p:txBody>
      </p:sp>
      <p:sp>
        <p:nvSpPr>
          <p:cNvPr id="53" name="TextBox 52">
            <a:extLst>
              <a:ext uri="{FF2B5EF4-FFF2-40B4-BE49-F238E27FC236}">
                <a16:creationId xmlns:a16="http://schemas.microsoft.com/office/drawing/2014/main" id="{D3BF6959-E53D-441C-8B32-74EC88A5CA89}"/>
              </a:ext>
            </a:extLst>
          </p:cNvPr>
          <p:cNvSpPr txBox="1"/>
          <p:nvPr/>
        </p:nvSpPr>
        <p:spPr>
          <a:xfrm>
            <a:off x="282103" y="5583676"/>
            <a:ext cx="3549370" cy="923330"/>
          </a:xfrm>
          <a:prstGeom prst="rect">
            <a:avLst/>
          </a:prstGeom>
          <a:noFill/>
        </p:spPr>
        <p:txBody>
          <a:bodyPr wrap="none" rtlCol="0">
            <a:spAutoFit/>
          </a:bodyPr>
          <a:lstStyle/>
          <a:p>
            <a:r>
              <a:rPr lang="en-IN" b="1" u="sng" dirty="0">
                <a:solidFill>
                  <a:schemeClr val="bg1">
                    <a:lumMod val="95000"/>
                    <a:lumOff val="5000"/>
                  </a:schemeClr>
                </a:solidFill>
                <a:highlight>
                  <a:srgbClr val="C0C0C0"/>
                </a:highlight>
                <a:latin typeface="Arial Rounded MT Bold" panose="020F0704030504030204" pitchFamily="34" charset="0"/>
              </a:rPr>
              <a:t>Shashi Bhushan [team leader]</a:t>
            </a:r>
          </a:p>
          <a:p>
            <a:r>
              <a:rPr lang="en-IN" b="1" u="sng" dirty="0">
                <a:solidFill>
                  <a:schemeClr val="bg1">
                    <a:lumMod val="95000"/>
                    <a:lumOff val="5000"/>
                  </a:schemeClr>
                </a:solidFill>
                <a:highlight>
                  <a:srgbClr val="C0C0C0"/>
                </a:highlight>
                <a:latin typeface="Arial Rounded MT Bold" panose="020F0704030504030204" pitchFamily="34" charset="0"/>
              </a:rPr>
              <a:t>Tazmeen Iqbal </a:t>
            </a:r>
          </a:p>
          <a:p>
            <a:r>
              <a:rPr lang="en-IN" b="1" u="sng" dirty="0">
                <a:solidFill>
                  <a:schemeClr val="bg1">
                    <a:lumMod val="95000"/>
                    <a:lumOff val="5000"/>
                  </a:schemeClr>
                </a:solidFill>
                <a:highlight>
                  <a:srgbClr val="C0C0C0"/>
                </a:highlight>
                <a:latin typeface="Arial Rounded MT Bold" panose="020F0704030504030204" pitchFamily="34" charset="0"/>
              </a:rPr>
              <a:t>Dristi </a:t>
            </a:r>
            <a:r>
              <a:rPr lang="en-IN" b="1" u="sng" dirty="0" err="1">
                <a:solidFill>
                  <a:schemeClr val="bg1">
                    <a:lumMod val="95000"/>
                    <a:lumOff val="5000"/>
                  </a:schemeClr>
                </a:solidFill>
                <a:highlight>
                  <a:srgbClr val="C0C0C0"/>
                </a:highlight>
                <a:latin typeface="Arial Rounded MT Bold" panose="020F0704030504030204" pitchFamily="34" charset="0"/>
              </a:rPr>
              <a:t>Sundarka</a:t>
            </a:r>
            <a:endParaRPr lang="en-IN" b="1" u="sng" dirty="0">
              <a:solidFill>
                <a:schemeClr val="bg1">
                  <a:lumMod val="95000"/>
                  <a:lumOff val="5000"/>
                </a:schemeClr>
              </a:solidFill>
              <a:highlight>
                <a:srgbClr val="C0C0C0"/>
              </a:highlight>
              <a:latin typeface="Arial Rounded MT Bold" panose="020F0704030504030204" pitchFamily="34" charset="0"/>
            </a:endParaRPr>
          </a:p>
        </p:txBody>
      </p:sp>
    </p:spTree>
    <p:extLst>
      <p:ext uri="{BB962C8B-B14F-4D97-AF65-F5344CB8AC3E}">
        <p14:creationId xmlns:p14="http://schemas.microsoft.com/office/powerpoint/2010/main" val="106601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4C6A-ED6B-14D5-8C04-78E11FE1B5F7}"/>
              </a:ext>
            </a:extLst>
          </p:cNvPr>
          <p:cNvSpPr>
            <a:spLocks noGrp="1"/>
          </p:cNvSpPr>
          <p:nvPr>
            <p:ph type="title"/>
          </p:nvPr>
        </p:nvSpPr>
        <p:spPr/>
        <p:txBody>
          <a:bodyPr>
            <a:normAutofit/>
          </a:bodyPr>
          <a:lstStyle/>
          <a:p>
            <a:pPr algn="ctr"/>
            <a:r>
              <a:rPr lang="en-IN" sz="4000" dirty="0">
                <a:solidFill>
                  <a:schemeClr val="accent5">
                    <a:lumMod val="50000"/>
                  </a:schemeClr>
                </a:solidFill>
                <a:latin typeface="Britannic Bold" panose="020B0903060703020204" pitchFamily="34" charset="0"/>
              </a:rPr>
              <a:t>Problem</a:t>
            </a:r>
          </a:p>
        </p:txBody>
      </p:sp>
      <p:sp>
        <p:nvSpPr>
          <p:cNvPr id="6" name="Content Placeholder 5">
            <a:extLst>
              <a:ext uri="{FF2B5EF4-FFF2-40B4-BE49-F238E27FC236}">
                <a16:creationId xmlns:a16="http://schemas.microsoft.com/office/drawing/2014/main" id="{3B141BA9-4B58-CB36-6906-D751F6EC5474}"/>
              </a:ext>
            </a:extLst>
          </p:cNvPr>
          <p:cNvSpPr>
            <a:spLocks noGrp="1"/>
          </p:cNvSpPr>
          <p:nvPr>
            <p:ph idx="1"/>
          </p:nvPr>
        </p:nvSpPr>
        <p:spPr/>
        <p:txBody>
          <a:bodyPr>
            <a:normAutofit lnSpcReduction="10000"/>
          </a:bodyPr>
          <a:lstStyle/>
          <a:p>
            <a:pPr>
              <a:buFont typeface="Wingdings" panose="05000000000000000000" pitchFamily="2" charset="2"/>
              <a:buChar char="q"/>
            </a:pPr>
            <a:r>
              <a:rPr lang="en-IN" dirty="0"/>
              <a:t>Many users download cracked apps to avoid for original software.</a:t>
            </a:r>
          </a:p>
          <a:p>
            <a:pPr>
              <a:buFont typeface="Wingdings" panose="05000000000000000000" pitchFamily="2" charset="2"/>
              <a:buChar char="q"/>
            </a:pPr>
            <a:r>
              <a:rPr lang="en-IN" dirty="0"/>
              <a:t>Cracked apps often contains hidden viruses , malware, or ransomware.</a:t>
            </a:r>
          </a:p>
          <a:p>
            <a:pPr>
              <a:buFont typeface="Wingdings" panose="05000000000000000000" pitchFamily="2" charset="2"/>
              <a:buChar char="q"/>
            </a:pPr>
            <a:r>
              <a:rPr lang="en-IN" dirty="0"/>
              <a:t>These threats can steal sensitive data like banking credentials and personal information.</a:t>
            </a:r>
          </a:p>
          <a:p>
            <a:pPr>
              <a:buFont typeface="Wingdings" panose="05000000000000000000" pitchFamily="2" charset="2"/>
              <a:buChar char="q"/>
            </a:pPr>
            <a:r>
              <a:rPr lang="en-IN" dirty="0"/>
              <a:t>Devices may get damaged , slowed down or hacked due to malicious code.</a:t>
            </a:r>
          </a:p>
          <a:p>
            <a:pPr>
              <a:buFont typeface="Wingdings" panose="05000000000000000000" pitchFamily="2" charset="2"/>
              <a:buChar char="q"/>
            </a:pPr>
            <a:r>
              <a:rPr lang="en-IN" dirty="0"/>
              <a:t>Widespread use of cracked apps contributes to growing global cybersecurity risks.</a:t>
            </a:r>
          </a:p>
        </p:txBody>
      </p:sp>
    </p:spTree>
    <p:extLst>
      <p:ext uri="{BB962C8B-B14F-4D97-AF65-F5344CB8AC3E}">
        <p14:creationId xmlns:p14="http://schemas.microsoft.com/office/powerpoint/2010/main" val="334487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EE0F-D4CD-11B8-C868-2C9F47B646C9}"/>
              </a:ext>
            </a:extLst>
          </p:cNvPr>
          <p:cNvSpPr>
            <a:spLocks noGrp="1"/>
          </p:cNvSpPr>
          <p:nvPr>
            <p:ph type="title"/>
          </p:nvPr>
        </p:nvSpPr>
        <p:spPr/>
        <p:txBody>
          <a:bodyPr/>
          <a:lstStyle/>
          <a:p>
            <a:pPr algn="ctr"/>
            <a:r>
              <a:rPr lang="en-IN" b="1" dirty="0">
                <a:solidFill>
                  <a:schemeClr val="bg2"/>
                </a:solidFill>
              </a:rPr>
              <a:t>Global rise in cybersecurity threats due to cracked apps</a:t>
            </a:r>
          </a:p>
        </p:txBody>
      </p:sp>
      <p:sp>
        <p:nvSpPr>
          <p:cNvPr id="5" name="Content Placeholder 4">
            <a:extLst>
              <a:ext uri="{FF2B5EF4-FFF2-40B4-BE49-F238E27FC236}">
                <a16:creationId xmlns:a16="http://schemas.microsoft.com/office/drawing/2014/main" id="{0D642CAB-D3B8-D28C-D730-98F3ADAC48EB}"/>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IN" dirty="0"/>
              <a:t>Between just January and September 2023, there were 5.6 billion attempted malware attacks globally , with an average of 400,000 new malware variants created daily. As of early 2023 , over 1 billion malware programs were known.</a:t>
            </a:r>
          </a:p>
          <a:p>
            <a:pPr>
              <a:buFont typeface="Wingdings" panose="05000000000000000000" pitchFamily="2" charset="2"/>
              <a:buChar char="§"/>
            </a:pPr>
            <a:endParaRPr lang="en-IN" dirty="0"/>
          </a:p>
          <a:p>
            <a:pPr>
              <a:buFont typeface="Wingdings" panose="05000000000000000000" pitchFamily="2" charset="2"/>
              <a:buChar char="§"/>
            </a:pPr>
            <a:r>
              <a:rPr lang="en-IN" dirty="0"/>
              <a:t>Globally , the average ransom demand hit $55.2 million in 2024, with 153 countries </a:t>
            </a:r>
          </a:p>
          <a:p>
            <a:pPr marL="0" indent="0">
              <a:buNone/>
            </a:pPr>
            <a:r>
              <a:rPr lang="en-IN" dirty="0"/>
              <a:t>affected and 1424 major industrial enterprise attacks [ a 15% increase from 2023].</a:t>
            </a:r>
          </a:p>
          <a:p>
            <a:pPr marL="0" indent="0">
              <a:buNone/>
            </a:pPr>
            <a:endParaRPr lang="en-IN" dirty="0"/>
          </a:p>
          <a:p>
            <a:pPr>
              <a:buFont typeface="Wingdings" panose="05000000000000000000" pitchFamily="2" charset="2"/>
              <a:buChar char="§"/>
            </a:pPr>
            <a:r>
              <a:rPr lang="en-IN" dirty="0"/>
              <a:t> In 2023, 66% of organizations were ransom targets , and average ransom payouts surged from $812,380(2022) to $1.54 million (2023).</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24357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9894-15D3-3669-9515-22BFDE4C4018}"/>
              </a:ext>
            </a:extLst>
          </p:cNvPr>
          <p:cNvSpPr>
            <a:spLocks noGrp="1"/>
          </p:cNvSpPr>
          <p:nvPr>
            <p:ph type="title"/>
          </p:nvPr>
        </p:nvSpPr>
        <p:spPr>
          <a:xfrm>
            <a:off x="330200" y="93135"/>
            <a:ext cx="11531599" cy="719664"/>
          </a:xfrm>
        </p:spPr>
        <p:style>
          <a:lnRef idx="2">
            <a:schemeClr val="accent1"/>
          </a:lnRef>
          <a:fillRef idx="1">
            <a:schemeClr val="lt1"/>
          </a:fillRef>
          <a:effectRef idx="0">
            <a:schemeClr val="accent1"/>
          </a:effectRef>
          <a:fontRef idx="minor">
            <a:schemeClr val="dk1"/>
          </a:fontRef>
        </p:style>
        <p:txBody>
          <a:bodyPr>
            <a:noAutofit/>
          </a:bodyPr>
          <a:lstStyle/>
          <a:p>
            <a:pPr algn="ctr"/>
            <a:r>
              <a:rPr lang="en-IN" sz="5400" dirty="0">
                <a:solidFill>
                  <a:schemeClr val="bg2"/>
                </a:solidFill>
                <a:effectLst>
                  <a:reflection blurRad="6350" stA="60000" endA="900" endPos="58000" dir="5400000" sy="-100000" algn="bl" rotWithShape="0"/>
                </a:effectLst>
                <a:latin typeface="Algerian" panose="04020705040A02060702" pitchFamily="82" charset="0"/>
              </a:rPr>
              <a:t>solution</a:t>
            </a:r>
          </a:p>
        </p:txBody>
      </p:sp>
      <p:sp>
        <p:nvSpPr>
          <p:cNvPr id="3" name="Text Placeholder 2">
            <a:extLst>
              <a:ext uri="{FF2B5EF4-FFF2-40B4-BE49-F238E27FC236}">
                <a16:creationId xmlns:a16="http://schemas.microsoft.com/office/drawing/2014/main" id="{60CA5E1B-D3EF-51AF-5963-844C636602C9}"/>
              </a:ext>
            </a:extLst>
          </p:cNvPr>
          <p:cNvSpPr>
            <a:spLocks noGrp="1"/>
          </p:cNvSpPr>
          <p:nvPr>
            <p:ph type="body" idx="1"/>
          </p:nvPr>
        </p:nvSpPr>
        <p:spPr>
          <a:xfrm>
            <a:off x="330200" y="1219200"/>
            <a:ext cx="11531599" cy="5461000"/>
          </a:xfrm>
          <a:prstGeom prst="flowChartAlternateProcess">
            <a:avLst/>
          </a:prstGeom>
        </p:spPr>
        <p:txBody>
          <a:bodyPr/>
          <a:lstStyle/>
          <a:p>
            <a:endParaRPr lang="en-IN" dirty="0"/>
          </a:p>
        </p:txBody>
      </p:sp>
      <p:sp>
        <p:nvSpPr>
          <p:cNvPr id="6" name="Rectangle: Rounded Corners 5">
            <a:extLst>
              <a:ext uri="{FF2B5EF4-FFF2-40B4-BE49-F238E27FC236}">
                <a16:creationId xmlns:a16="http://schemas.microsoft.com/office/drawing/2014/main" id="{E30F7BF9-865C-2FE5-F145-054CB937F00A}"/>
              </a:ext>
            </a:extLst>
          </p:cNvPr>
          <p:cNvSpPr/>
          <p:nvPr/>
        </p:nvSpPr>
        <p:spPr>
          <a:xfrm>
            <a:off x="1227666" y="1498600"/>
            <a:ext cx="2997200" cy="1693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 </a:t>
            </a:r>
            <a:r>
              <a:rPr lang="en-IN" sz="1400" b="1" dirty="0">
                <a:solidFill>
                  <a:schemeClr val="bg2"/>
                </a:solidFill>
              </a:rPr>
              <a:t>WEB SHIELD helps verify the authenticity and safety of applications before installation.</a:t>
            </a:r>
          </a:p>
        </p:txBody>
      </p:sp>
      <p:sp>
        <p:nvSpPr>
          <p:cNvPr id="7" name="Rectangle: Rounded Corners 6">
            <a:extLst>
              <a:ext uri="{FF2B5EF4-FFF2-40B4-BE49-F238E27FC236}">
                <a16:creationId xmlns:a16="http://schemas.microsoft.com/office/drawing/2014/main" id="{ED708944-8F02-517D-6A88-9F51F4A46240}"/>
              </a:ext>
            </a:extLst>
          </p:cNvPr>
          <p:cNvSpPr/>
          <p:nvPr/>
        </p:nvSpPr>
        <p:spPr>
          <a:xfrm>
            <a:off x="8403168" y="1498600"/>
            <a:ext cx="2891366" cy="16933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a:solidFill>
                  <a:schemeClr val="bg2"/>
                </a:solidFill>
              </a:rPr>
              <a:t>It scans APK’S or software files for potential malware using trusted security API’S</a:t>
            </a:r>
            <a:r>
              <a:rPr lang="en-IN" b="1" dirty="0">
                <a:solidFill>
                  <a:schemeClr val="bg2"/>
                </a:solidFill>
              </a:rPr>
              <a:t>. </a:t>
            </a:r>
          </a:p>
        </p:txBody>
      </p:sp>
      <p:sp>
        <p:nvSpPr>
          <p:cNvPr id="10" name="Rectangle: Rounded Corners 9">
            <a:extLst>
              <a:ext uri="{FF2B5EF4-FFF2-40B4-BE49-F238E27FC236}">
                <a16:creationId xmlns:a16="http://schemas.microsoft.com/office/drawing/2014/main" id="{34FDAA4D-6A4A-E7DC-EB92-14BF28E833A5}"/>
              </a:ext>
            </a:extLst>
          </p:cNvPr>
          <p:cNvSpPr/>
          <p:nvPr/>
        </p:nvSpPr>
        <p:spPr>
          <a:xfrm>
            <a:off x="4686298" y="3716867"/>
            <a:ext cx="2819401" cy="17610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solidFill>
                  <a:schemeClr val="bg2"/>
                </a:solidFill>
              </a:rPr>
              <a:t>With a quick safety score , users can instantly know whether an app is genuine or a hidden cyber threat</a:t>
            </a:r>
            <a:r>
              <a:rPr lang="en-IN" dirty="0"/>
              <a:t>.</a:t>
            </a:r>
          </a:p>
        </p:txBody>
      </p:sp>
    </p:spTree>
    <p:extLst>
      <p:ext uri="{BB962C8B-B14F-4D97-AF65-F5344CB8AC3E}">
        <p14:creationId xmlns:p14="http://schemas.microsoft.com/office/powerpoint/2010/main" val="313589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8E2C2-ED74-B31B-7155-38ECA4B744EF}"/>
              </a:ext>
            </a:extLst>
          </p:cNvPr>
          <p:cNvPicPr>
            <a:picLocks noChangeAspect="1"/>
          </p:cNvPicPr>
          <p:nvPr/>
        </p:nvPicPr>
        <p:blipFill>
          <a:blip r:embed="rId3"/>
          <a:stretch>
            <a:fillRect/>
          </a:stretch>
        </p:blipFill>
        <p:spPr>
          <a:xfrm>
            <a:off x="-153659" y="-311286"/>
            <a:ext cx="6654800" cy="7472643"/>
          </a:xfrm>
          <a:prstGeom prst="rect">
            <a:avLst/>
          </a:prstGeom>
        </p:spPr>
      </p:pic>
      <p:pic>
        <p:nvPicPr>
          <p:cNvPr id="4" name="Picture 3">
            <a:extLst>
              <a:ext uri="{FF2B5EF4-FFF2-40B4-BE49-F238E27FC236}">
                <a16:creationId xmlns:a16="http://schemas.microsoft.com/office/drawing/2014/main" id="{D26C763A-72E0-7D27-1C5B-D0247D56A3E8}"/>
              </a:ext>
            </a:extLst>
          </p:cNvPr>
          <p:cNvPicPr>
            <a:picLocks noChangeAspect="1"/>
          </p:cNvPicPr>
          <p:nvPr/>
        </p:nvPicPr>
        <p:blipFill>
          <a:blip r:embed="rId4"/>
          <a:stretch>
            <a:fillRect/>
          </a:stretch>
        </p:blipFill>
        <p:spPr>
          <a:xfrm>
            <a:off x="6501140" y="0"/>
            <a:ext cx="5690860" cy="6858000"/>
          </a:xfrm>
          <a:prstGeom prst="rect">
            <a:avLst/>
          </a:prstGeom>
        </p:spPr>
      </p:pic>
    </p:spTree>
    <p:extLst>
      <p:ext uri="{BB962C8B-B14F-4D97-AF65-F5344CB8AC3E}">
        <p14:creationId xmlns:p14="http://schemas.microsoft.com/office/powerpoint/2010/main" val="2721752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4AE75-BBE3-4C47-7F3D-E382FAB0DB2D}"/>
              </a:ext>
            </a:extLst>
          </p:cNvPr>
          <p:cNvSpPr>
            <a:spLocks noGrp="1"/>
          </p:cNvSpPr>
          <p:nvPr>
            <p:ph type="title"/>
          </p:nvPr>
        </p:nvSpPr>
        <p:spPr>
          <a:xfrm>
            <a:off x="875489" y="316960"/>
            <a:ext cx="9905998" cy="1478570"/>
          </a:xfrm>
        </p:spPr>
        <p:txBody>
          <a:bodyPr/>
          <a:lstStyle/>
          <a:p>
            <a:r>
              <a:rPr lang="en-IN" dirty="0">
                <a:solidFill>
                  <a:schemeClr val="bg2">
                    <a:lumMod val="50000"/>
                  </a:schemeClr>
                </a:solidFill>
                <a:latin typeface="Britannic Bold" panose="020B0903060703020204" pitchFamily="34" charset="0"/>
              </a:rPr>
              <a:t>Case examples of cracked applications</a:t>
            </a:r>
          </a:p>
        </p:txBody>
      </p:sp>
      <p:sp>
        <p:nvSpPr>
          <p:cNvPr id="3" name="TextBox 2">
            <a:extLst>
              <a:ext uri="{FF2B5EF4-FFF2-40B4-BE49-F238E27FC236}">
                <a16:creationId xmlns:a16="http://schemas.microsoft.com/office/drawing/2014/main" id="{5BF9054F-BCDF-E06F-5C16-6EA1346D6A68}"/>
              </a:ext>
            </a:extLst>
          </p:cNvPr>
          <p:cNvSpPr txBox="1"/>
          <p:nvPr/>
        </p:nvSpPr>
        <p:spPr>
          <a:xfrm>
            <a:off x="875489" y="1887166"/>
            <a:ext cx="9328826" cy="3785652"/>
          </a:xfrm>
          <a:prstGeom prst="rect">
            <a:avLst/>
          </a:prstGeom>
          <a:noFill/>
        </p:spPr>
        <p:txBody>
          <a:bodyPr wrap="square" rtlCol="0">
            <a:spAutoFit/>
          </a:bodyPr>
          <a:lstStyle/>
          <a:p>
            <a:r>
              <a:rPr lang="en-IN" sz="2400" dirty="0"/>
              <a:t>1- MICROSOFT OFFICE CRACK (2023)</a:t>
            </a:r>
          </a:p>
          <a:p>
            <a:r>
              <a:rPr lang="en-IN" sz="2400" dirty="0"/>
              <a:t>    A cracked version of Microsoft office spread through torrent</a:t>
            </a:r>
          </a:p>
          <a:p>
            <a:r>
              <a:rPr lang="en-IN" sz="2400" dirty="0"/>
              <a:t>    sites was found to contain ransomware. Thousands of businesses</a:t>
            </a:r>
          </a:p>
          <a:p>
            <a:r>
              <a:rPr lang="en-IN" sz="2400" dirty="0"/>
              <a:t>    were attacked , leading to data loss and millions in damages.</a:t>
            </a:r>
          </a:p>
          <a:p>
            <a:r>
              <a:rPr lang="en-IN" sz="2400" dirty="0"/>
              <a:t>  </a:t>
            </a:r>
          </a:p>
          <a:p>
            <a:endParaRPr lang="en-IN" sz="2400" dirty="0"/>
          </a:p>
          <a:p>
            <a:r>
              <a:rPr lang="en-IN" sz="2400" dirty="0"/>
              <a:t>2- ABODE PHOTOSHOP CRACKS</a:t>
            </a:r>
          </a:p>
          <a:p>
            <a:r>
              <a:rPr lang="en-IN" sz="2400" dirty="0"/>
              <a:t>    Popular cracked photoshop installers were bundled with cryptojacking</a:t>
            </a:r>
          </a:p>
          <a:p>
            <a:r>
              <a:rPr lang="en-IN" sz="2400" dirty="0"/>
              <a:t>    malware. Once installed , they secretly used the victim’s computer power</a:t>
            </a:r>
          </a:p>
          <a:p>
            <a:r>
              <a:rPr lang="en-IN" sz="2400" dirty="0"/>
              <a:t>    to mine cryptocurrency, slowing devices and increasing electricity bills.</a:t>
            </a:r>
          </a:p>
        </p:txBody>
      </p:sp>
    </p:spTree>
    <p:extLst>
      <p:ext uri="{BB962C8B-B14F-4D97-AF65-F5344CB8AC3E}">
        <p14:creationId xmlns:p14="http://schemas.microsoft.com/office/powerpoint/2010/main" val="320482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1DD56-3E0D-E9AF-9754-95A0F86015CB}"/>
              </a:ext>
            </a:extLst>
          </p:cNvPr>
          <p:cNvSpPr txBox="1"/>
          <p:nvPr/>
        </p:nvSpPr>
        <p:spPr>
          <a:xfrm>
            <a:off x="3346315" y="255160"/>
            <a:ext cx="7179013" cy="923330"/>
          </a:xfrm>
          <a:prstGeom prst="rect">
            <a:avLst/>
          </a:prstGeom>
          <a:noFill/>
        </p:spPr>
        <p:txBody>
          <a:bodyPr wrap="square" rtlCol="0">
            <a:spAutoFit/>
          </a:bodyPr>
          <a:lstStyle/>
          <a:p>
            <a:r>
              <a:rPr lang="en-IN" sz="5400" b="1" u="sng" dirty="0">
                <a:solidFill>
                  <a:schemeClr val="bg2">
                    <a:lumMod val="50000"/>
                  </a:schemeClr>
                </a:solidFill>
              </a:rPr>
              <a:t>FUTURE SCOPES</a:t>
            </a:r>
          </a:p>
        </p:txBody>
      </p:sp>
      <p:sp>
        <p:nvSpPr>
          <p:cNvPr id="4" name="TextBox 3">
            <a:extLst>
              <a:ext uri="{FF2B5EF4-FFF2-40B4-BE49-F238E27FC236}">
                <a16:creationId xmlns:a16="http://schemas.microsoft.com/office/drawing/2014/main" id="{711CFC8C-4AA7-D4A3-D108-751F014939A4}"/>
              </a:ext>
            </a:extLst>
          </p:cNvPr>
          <p:cNvSpPr txBox="1"/>
          <p:nvPr/>
        </p:nvSpPr>
        <p:spPr>
          <a:xfrm>
            <a:off x="1228638" y="1330613"/>
            <a:ext cx="7822078" cy="2308324"/>
          </a:xfrm>
          <a:prstGeom prst="rect">
            <a:avLst/>
          </a:prstGeom>
          <a:noFill/>
        </p:spPr>
        <p:txBody>
          <a:bodyPr wrap="square" rtlCol="0">
            <a:spAutoFit/>
          </a:bodyPr>
          <a:lstStyle/>
          <a:p>
            <a:pPr>
              <a:buNone/>
            </a:pPr>
            <a:r>
              <a:rPr lang="en-US" sz="2400" b="1" dirty="0">
                <a:solidFill>
                  <a:schemeClr val="accent5">
                    <a:lumMod val="50000"/>
                  </a:schemeClr>
                </a:solidFill>
              </a:rPr>
              <a:t>1. Proliferation of Fake and Infected App Stores</a:t>
            </a:r>
          </a:p>
          <a:p>
            <a:r>
              <a:rPr lang="en-US" sz="2400" dirty="0"/>
              <a:t>In response to the demand for cracked apps, more fake and potentially malicious app stores could emerge, posing even greater risks to users. These stores might offer pirated versions of popular apps and games, with little or no quality control, leading to more widespread infections.</a:t>
            </a:r>
          </a:p>
        </p:txBody>
      </p:sp>
      <p:sp>
        <p:nvSpPr>
          <p:cNvPr id="6" name="TextBox 5">
            <a:extLst>
              <a:ext uri="{FF2B5EF4-FFF2-40B4-BE49-F238E27FC236}">
                <a16:creationId xmlns:a16="http://schemas.microsoft.com/office/drawing/2014/main" id="{EF7874CD-0787-7385-3012-5A09E59AFB76}"/>
              </a:ext>
            </a:extLst>
          </p:cNvPr>
          <p:cNvSpPr txBox="1"/>
          <p:nvPr/>
        </p:nvSpPr>
        <p:spPr>
          <a:xfrm>
            <a:off x="1228638" y="4053069"/>
            <a:ext cx="7084063" cy="2677656"/>
          </a:xfrm>
          <a:prstGeom prst="rect">
            <a:avLst/>
          </a:prstGeom>
          <a:noFill/>
        </p:spPr>
        <p:txBody>
          <a:bodyPr wrap="square">
            <a:spAutoFit/>
          </a:bodyPr>
          <a:lstStyle/>
          <a:p>
            <a:r>
              <a:rPr lang="en-US" dirty="0"/>
              <a:t> </a:t>
            </a:r>
            <a:r>
              <a:rPr lang="en-US" sz="2400" dirty="0"/>
              <a:t>As the use of cracked apps grows, the global cybersecurity infrastructure will likely come under immense pressure. More resources may be needed to monitor, prevent, and respond to threats. This could result in rising costs for businesses, governments, and individuals to secure their networks and data, impacting global productivity and safety.</a:t>
            </a:r>
            <a:endParaRPr lang="en-IN" sz="2400" dirty="0"/>
          </a:p>
        </p:txBody>
      </p:sp>
      <p:sp>
        <p:nvSpPr>
          <p:cNvPr id="8" name="TextBox 7">
            <a:extLst>
              <a:ext uri="{FF2B5EF4-FFF2-40B4-BE49-F238E27FC236}">
                <a16:creationId xmlns:a16="http://schemas.microsoft.com/office/drawing/2014/main" id="{E5FD0817-2E59-A2A4-FFFE-6D8A75EC7AB3}"/>
              </a:ext>
            </a:extLst>
          </p:cNvPr>
          <p:cNvSpPr txBox="1"/>
          <p:nvPr/>
        </p:nvSpPr>
        <p:spPr>
          <a:xfrm>
            <a:off x="1228638" y="3791060"/>
            <a:ext cx="4714752" cy="461665"/>
          </a:xfrm>
          <a:prstGeom prst="rect">
            <a:avLst/>
          </a:prstGeom>
          <a:noFill/>
        </p:spPr>
        <p:txBody>
          <a:bodyPr wrap="none" rtlCol="0">
            <a:spAutoFit/>
          </a:bodyPr>
          <a:lstStyle/>
          <a:p>
            <a:r>
              <a:rPr lang="en-IN" sz="2400" b="1" dirty="0">
                <a:solidFill>
                  <a:schemeClr val="accent5">
                    <a:lumMod val="50000"/>
                  </a:schemeClr>
                </a:solidFill>
              </a:rPr>
              <a:t>2 . Global cyber security ecosystem</a:t>
            </a:r>
          </a:p>
        </p:txBody>
      </p:sp>
    </p:spTree>
    <p:extLst>
      <p:ext uri="{BB962C8B-B14F-4D97-AF65-F5344CB8AC3E}">
        <p14:creationId xmlns:p14="http://schemas.microsoft.com/office/powerpoint/2010/main" val="393071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43286-3559-97A5-AEB5-C1DE86BED9B0}"/>
              </a:ext>
            </a:extLst>
          </p:cNvPr>
          <p:cNvSpPr txBox="1"/>
          <p:nvPr/>
        </p:nvSpPr>
        <p:spPr>
          <a:xfrm>
            <a:off x="2975800" y="1859340"/>
            <a:ext cx="8008574" cy="1569660"/>
          </a:xfrm>
          <a:prstGeom prst="rect">
            <a:avLst/>
          </a:prstGeom>
          <a:noFill/>
        </p:spPr>
        <p:txBody>
          <a:bodyPr wrap="square" rtlCol="0">
            <a:spAutoFit/>
          </a:bodyPr>
          <a:lstStyle/>
          <a:p>
            <a:r>
              <a:rPr lang="en-IN" sz="9600" dirty="0"/>
              <a:t>THANK YOU!</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5F50973-D695-1C50-0D23-67F434DD406C}"/>
                  </a:ext>
                </a:extLst>
              </p14:cNvPr>
              <p14:cNvContentPartPr/>
              <p14:nvPr/>
            </p14:nvContentPartPr>
            <p14:xfrm>
              <a:off x="9734582" y="5727409"/>
              <a:ext cx="1801440" cy="187560"/>
            </p14:xfrm>
          </p:contentPart>
        </mc:Choice>
        <mc:Fallback xmlns="">
          <p:pic>
            <p:nvPicPr>
              <p:cNvPr id="8" name="Ink 7">
                <a:extLst>
                  <a:ext uri="{FF2B5EF4-FFF2-40B4-BE49-F238E27FC236}">
                    <a16:creationId xmlns:a16="http://schemas.microsoft.com/office/drawing/2014/main" id="{85F50973-D695-1C50-0D23-67F434DD406C}"/>
                  </a:ext>
                </a:extLst>
              </p:cNvPr>
              <p:cNvPicPr/>
              <p:nvPr/>
            </p:nvPicPr>
            <p:blipFill>
              <a:blip r:embed="rId4"/>
              <a:stretch>
                <a:fillRect/>
              </a:stretch>
            </p:blipFill>
            <p:spPr>
              <a:xfrm>
                <a:off x="9680582" y="5619769"/>
                <a:ext cx="190908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80C2203-423E-3694-1B07-0046C0B5B7FA}"/>
                  </a:ext>
                </a:extLst>
              </p14:cNvPr>
              <p14:cNvContentPartPr/>
              <p14:nvPr/>
            </p14:nvContentPartPr>
            <p14:xfrm>
              <a:off x="8472759" y="5335943"/>
              <a:ext cx="360" cy="360"/>
            </p14:xfrm>
          </p:contentPart>
        </mc:Choice>
        <mc:Fallback xmlns="">
          <p:pic>
            <p:nvPicPr>
              <p:cNvPr id="9" name="Ink 8">
                <a:extLst>
                  <a:ext uri="{FF2B5EF4-FFF2-40B4-BE49-F238E27FC236}">
                    <a16:creationId xmlns:a16="http://schemas.microsoft.com/office/drawing/2014/main" id="{E80C2203-423E-3694-1B07-0046C0B5B7FA}"/>
                  </a:ext>
                </a:extLst>
              </p:cNvPr>
              <p:cNvPicPr/>
              <p:nvPr/>
            </p:nvPicPr>
            <p:blipFill>
              <a:blip r:embed="rId6"/>
              <a:stretch>
                <a:fillRect/>
              </a:stretch>
            </p:blipFill>
            <p:spPr>
              <a:xfrm>
                <a:off x="8419119" y="522794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89F01BE5-FCD2-EF68-0B53-B615ECE92464}"/>
                  </a:ext>
                </a:extLst>
              </p14:cNvPr>
              <p14:cNvContentPartPr/>
              <p14:nvPr/>
            </p14:nvContentPartPr>
            <p14:xfrm>
              <a:off x="9570399" y="5491463"/>
              <a:ext cx="2132280" cy="899640"/>
            </p14:xfrm>
          </p:contentPart>
        </mc:Choice>
        <mc:Fallback xmlns="">
          <p:pic>
            <p:nvPicPr>
              <p:cNvPr id="10" name="Ink 9">
                <a:extLst>
                  <a:ext uri="{FF2B5EF4-FFF2-40B4-BE49-F238E27FC236}">
                    <a16:creationId xmlns:a16="http://schemas.microsoft.com/office/drawing/2014/main" id="{89F01BE5-FCD2-EF68-0B53-B615ECE92464}"/>
                  </a:ext>
                </a:extLst>
              </p:cNvPr>
              <p:cNvPicPr/>
              <p:nvPr/>
            </p:nvPicPr>
            <p:blipFill>
              <a:blip r:embed="rId8"/>
              <a:stretch>
                <a:fillRect/>
              </a:stretch>
            </p:blipFill>
            <p:spPr>
              <a:xfrm>
                <a:off x="9516759" y="5383463"/>
                <a:ext cx="2239920" cy="1115280"/>
              </a:xfrm>
              <a:prstGeom prst="rect">
                <a:avLst/>
              </a:prstGeom>
            </p:spPr>
          </p:pic>
        </mc:Fallback>
      </mc:AlternateContent>
    </p:spTree>
    <p:extLst>
      <p:ext uri="{BB962C8B-B14F-4D97-AF65-F5344CB8AC3E}">
        <p14:creationId xmlns:p14="http://schemas.microsoft.com/office/powerpoint/2010/main" val="2596987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967</TotalTime>
  <Words>474</Words>
  <Application>Microsoft Office PowerPoint</Application>
  <PresentationFormat>Widescreen</PresentationFormat>
  <Paragraphs>43</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Algerian</vt:lpstr>
      <vt:lpstr>Aptos</vt:lpstr>
      <vt:lpstr>Arial</vt:lpstr>
      <vt:lpstr>Arial Black</vt:lpstr>
      <vt:lpstr>Arial Rounded MT Bold</vt:lpstr>
      <vt:lpstr>Baskerville Old Face</vt:lpstr>
      <vt:lpstr>Britannic Bold</vt:lpstr>
      <vt:lpstr>Tw Cen MT</vt:lpstr>
      <vt:lpstr>Wingdings</vt:lpstr>
      <vt:lpstr>Circuit</vt:lpstr>
      <vt:lpstr>PowerPoint Presentation</vt:lpstr>
      <vt:lpstr>Problem</vt:lpstr>
      <vt:lpstr>Global rise in cybersecurity threats due to cracked apps</vt:lpstr>
      <vt:lpstr>solution</vt:lpstr>
      <vt:lpstr>PowerPoint Presentation</vt:lpstr>
      <vt:lpstr>Case examples of cracked applications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Priyanshu Banjare</dc:creator>
  <cp:lastModifiedBy>Priyanshu Banjare</cp:lastModifiedBy>
  <cp:revision>2</cp:revision>
  <dcterms:created xsi:type="dcterms:W3CDTF">2025-08-21T09:26:38Z</dcterms:created>
  <dcterms:modified xsi:type="dcterms:W3CDTF">2025-08-22T04:48:28Z</dcterms:modified>
</cp:coreProperties>
</file>