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268" r:id="rId3"/>
    <p:sldId id="280" r:id="rId4"/>
    <p:sldId id="279" r:id="rId5"/>
    <p:sldId id="260" r:id="rId6"/>
    <p:sldId id="278" r:id="rId7"/>
    <p:sldId id="262" r:id="rId8"/>
    <p:sldId id="263" r:id="rId9"/>
    <p:sldId id="264" r:id="rId10"/>
    <p:sldId id="281" r:id="rId11"/>
    <p:sldId id="266" r:id="rId12"/>
    <p:sldId id="282" r:id="rId13"/>
    <p:sldId id="271" r:id="rId14"/>
    <p:sldId id="285" r:id="rId15"/>
    <p:sldId id="272" r:id="rId16"/>
    <p:sldId id="284" r:id="rId17"/>
    <p:sldId id="273" r:id="rId18"/>
    <p:sldId id="274" r:id="rId19"/>
    <p:sldId id="287"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D8069A-B3FA-42B6-9E79-669E8E755381}" v="386" dt="2024-11-22T07:30:12.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1736" autoAdjust="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42488358ef895017/Desktop/Zomato%20Dashboar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SHI%20KUMAR%20R\Desktop\Zomato_Data_Analysis%20%20SHASH.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wton%20Excel%20Project\Zomato%20Final%20Dashboard.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Dashboard.xlsx]Recommended Countries!PivotTable1</c:name>
    <c:fmtId val="12"/>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'Recommended Countries'!$C$90</c:f>
              <c:strCache>
                <c:ptCount val="1"/>
                <c:pt idx="0">
                  <c:v>Total</c:v>
                </c:pt>
              </c:strCache>
            </c:strRef>
          </c:tx>
          <c:spPr>
            <a:solidFill>
              <a:schemeClr val="accent4">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'Recommended Countries'!$B$91:$B$104</c:f>
              <c:strCache>
                <c:ptCount val="13"/>
                <c:pt idx="0">
                  <c:v>Australia</c:v>
                </c:pt>
                <c:pt idx="1">
                  <c:v>Brazil</c:v>
                </c:pt>
                <c:pt idx="2">
                  <c:v>India</c:v>
                </c:pt>
                <c:pt idx="3">
                  <c:v>New Zealand</c:v>
                </c:pt>
                <c:pt idx="4">
                  <c:v>Philippines</c:v>
                </c:pt>
                <c:pt idx="5">
                  <c:v>Qatar</c:v>
                </c:pt>
                <c:pt idx="6">
                  <c:v>Singapore</c:v>
                </c:pt>
                <c:pt idx="7">
                  <c:v>South Africa</c:v>
                </c:pt>
                <c:pt idx="8">
                  <c:v>Sri Lanka</c:v>
                </c:pt>
                <c:pt idx="9">
                  <c:v>Turkey</c:v>
                </c:pt>
                <c:pt idx="10">
                  <c:v>United Arab Emirates</c:v>
                </c:pt>
                <c:pt idx="11">
                  <c:v>United Kingdom</c:v>
                </c:pt>
                <c:pt idx="12">
                  <c:v>United States of America</c:v>
                </c:pt>
              </c:strCache>
            </c:strRef>
          </c:cat>
          <c:val>
            <c:numRef>
              <c:f>'Recommended Countries'!$C$91:$C$104</c:f>
              <c:numCache>
                <c:formatCode>_ [$₹-4009]\ * #,##0_ ;_ [$₹-4009]\ * \-#,##0_ ;_ [$₹-4009]\ * "-"??_ ;_ @_ </c:formatCode>
                <c:ptCount val="13"/>
                <c:pt idx="0">
                  <c:v>1035.8800000000001</c:v>
                </c:pt>
                <c:pt idx="1">
                  <c:v>1590.2999999999997</c:v>
                </c:pt>
                <c:pt idx="2">
                  <c:v>581.17453347969263</c:v>
                </c:pt>
                <c:pt idx="3">
                  <c:v>3499.375</c:v>
                </c:pt>
                <c:pt idx="4">
                  <c:v>5106</c:v>
                </c:pt>
                <c:pt idx="5">
                  <c:v>3752.1</c:v>
                </c:pt>
                <c:pt idx="6">
                  <c:v>8515.375</c:v>
                </c:pt>
                <c:pt idx="7">
                  <c:v>1407.8571428571429</c:v>
                </c:pt>
                <c:pt idx="8">
                  <c:v>329.33333333333331</c:v>
                </c:pt>
                <c:pt idx="9">
                  <c:v>130</c:v>
                </c:pt>
                <c:pt idx="10">
                  <c:v>3402.1312500000004</c:v>
                </c:pt>
                <c:pt idx="11">
                  <c:v>6018.8666666666659</c:v>
                </c:pt>
                <c:pt idx="12">
                  <c:v>2288.0145454545468</c:v>
                </c:pt>
              </c:numCache>
            </c:numRef>
          </c:val>
          <c:extLst>
            <c:ext xmlns:c16="http://schemas.microsoft.com/office/drawing/2014/chart" uri="{C3380CC4-5D6E-409C-BE32-E72D297353CC}">
              <c16:uniqueId val="{00000000-6056-40A5-A48F-94B5A9B7E517}"/>
            </c:ext>
          </c:extLst>
        </c:ser>
        <c:dLbls>
          <c:dLblPos val="outEnd"/>
          <c:showLegendKey val="0"/>
          <c:showVal val="1"/>
          <c:showCatName val="0"/>
          <c:showSerName val="0"/>
          <c:showPercent val="0"/>
          <c:showBubbleSize val="0"/>
        </c:dLbls>
        <c:gapWidth val="219"/>
        <c:overlap val="-27"/>
        <c:axId val="160736943"/>
        <c:axId val="160739343"/>
      </c:barChart>
      <c:catAx>
        <c:axId val="160736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739343"/>
        <c:crosses val="autoZero"/>
        <c:auto val="1"/>
        <c:lblAlgn val="ctr"/>
        <c:lblOffset val="100"/>
        <c:noMultiLvlLbl val="0"/>
      </c:catAx>
      <c:valAx>
        <c:axId val="160739343"/>
        <c:scaling>
          <c:orientation val="minMax"/>
        </c:scaling>
        <c:delete val="0"/>
        <c:axPos val="l"/>
        <c:numFmt formatCode="_ [$₹-4009]\ * #,##0_ ;_ [$₹-4009]\ * \-#,##0_ ;_ [$₹-4009]\ * &quot;-&quot;??_ ;_ @_ "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607369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Avg</a:t>
            </a:r>
            <a:r>
              <a:rPr lang="en-US" baseline="0"/>
              <a:t> price vs Rating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'Price vs Rating'!$F$21</c:f>
              <c:strCache>
                <c:ptCount val="1"/>
                <c:pt idx="0">
                  <c:v>Rating</c:v>
                </c:pt>
              </c:strCache>
            </c:strRef>
          </c:tx>
          <c:spPr>
            <a:ln w="25400" cap="rnd">
              <a:noFill/>
              <a:round/>
            </a:ln>
            <a:effectLst/>
          </c:spPr>
          <c:marker>
            <c:symbol val="circle"/>
            <c:size val="5"/>
            <c:spPr>
              <a:solidFill>
                <a:schemeClr val="accent1"/>
              </a:solidFill>
              <a:ln w="9525">
                <a:solidFill>
                  <a:schemeClr val="accent1"/>
                </a:solidFill>
              </a:ln>
              <a:effectLst/>
            </c:spPr>
          </c:marker>
          <c:xVal>
            <c:strRef>
              <c:f>'Price vs Rating'!$E$22:$E$1846</c:f>
              <c:strCache>
                <c:ptCount val="1825"/>
                <c:pt idx="0">
                  <c:v>Afghani</c:v>
                </c:pt>
                <c:pt idx="1">
                  <c:v>Afghani, Mughlai, Chinese</c:v>
                </c:pt>
                <c:pt idx="2">
                  <c:v>Afghani, North Indian</c:v>
                </c:pt>
                <c:pt idx="3">
                  <c:v>Afghani, North Indian, Pakistani, Arabian</c:v>
                </c:pt>
                <c:pt idx="4">
                  <c:v>African</c:v>
                </c:pt>
                <c:pt idx="5">
                  <c:v>African, Portuguese</c:v>
                </c:pt>
                <c:pt idx="6">
                  <c:v>American</c:v>
                </c:pt>
                <c:pt idx="7">
                  <c:v>American, Asian, Burger</c:v>
                </c:pt>
                <c:pt idx="8">
                  <c:v>American, Asian, European, Seafood</c:v>
                </c:pt>
                <c:pt idx="9">
                  <c:v>American, Asian, Italian, Seafood</c:v>
                </c:pt>
                <c:pt idx="10">
                  <c:v>American, Asian, North Indian, Mexican, South Indian</c:v>
                </c:pt>
                <c:pt idx="11">
                  <c:v>American, Bakery, European, Burger, Fusion</c:v>
                </c:pt>
                <c:pt idx="12">
                  <c:v>American, Bar Food</c:v>
                </c:pt>
                <c:pt idx="13">
                  <c:v>American, Bar Food, BBQ</c:v>
                </c:pt>
                <c:pt idx="14">
                  <c:v>American, Bar Food, Sandwich</c:v>
                </c:pt>
                <c:pt idx="15">
                  <c:v>American, BBQ</c:v>
                </c:pt>
                <c:pt idx="16">
                  <c:v>American, BBQ, Burger</c:v>
                </c:pt>
                <c:pt idx="17">
                  <c:v>American, BBQ, Sandwich</c:v>
                </c:pt>
                <c:pt idx="18">
                  <c:v>American, BBQ, Seafood</c:v>
                </c:pt>
                <c:pt idx="19">
                  <c:v>American, BBQ, Southern</c:v>
                </c:pt>
                <c:pt idx="20">
                  <c:v>American, BBQ, Steak</c:v>
                </c:pt>
                <c:pt idx="21">
                  <c:v>American, Breakfast</c:v>
                </c:pt>
                <c:pt idx="22">
                  <c:v>American, Breakfast, Burger</c:v>
                </c:pt>
                <c:pt idx="23">
                  <c:v>American, Breakfast, Desserts</c:v>
                </c:pt>
                <c:pt idx="24">
                  <c:v>American, Breakfast, Diner</c:v>
                </c:pt>
                <c:pt idx="25">
                  <c:v>American, Breakfast, Greek</c:v>
                </c:pt>
                <c:pt idx="26">
                  <c:v>American, Breakfast, Hawaiian</c:v>
                </c:pt>
                <c:pt idx="27">
                  <c:v>American, Breakfast, Vegetarian</c:v>
                </c:pt>
                <c:pt idx="28">
                  <c:v>American, British, Continental</c:v>
                </c:pt>
                <c:pt idx="29">
                  <c:v>American, Burger</c:v>
                </c:pt>
                <c:pt idx="30">
                  <c:v>American, Burger, Cafe</c:v>
                </c:pt>
                <c:pt idx="31">
                  <c:v>American, Burger, Cajun</c:v>
                </c:pt>
                <c:pt idx="32">
                  <c:v>American, Burger, Fast Food</c:v>
                </c:pt>
                <c:pt idx="33">
                  <c:v>American, Burger, Grill</c:v>
                </c:pt>
                <c:pt idx="34">
                  <c:v>American, Burger, Pizza, Cafe</c:v>
                </c:pt>
                <c:pt idx="35">
                  <c:v>American, Burger, Sandwich</c:v>
                </c:pt>
                <c:pt idx="36">
                  <c:v>American, Cafe</c:v>
                </c:pt>
                <c:pt idx="37">
                  <c:v>American, Caribbean, Seafood</c:v>
                </c:pt>
                <c:pt idx="38">
                  <c:v>American, Chinese, North Indian</c:v>
                </c:pt>
                <c:pt idx="39">
                  <c:v>American, Chinese, North Indian, Italian</c:v>
                </c:pt>
                <c:pt idx="40">
                  <c:v>American, Chinese, Sushi</c:v>
                </c:pt>
                <c:pt idx="41">
                  <c:v>American, Coffee and Tea</c:v>
                </c:pt>
                <c:pt idx="42">
                  <c:v>American, Continental, Burger</c:v>
                </c:pt>
                <c:pt idx="43">
                  <c:v>American, Continental, Italian</c:v>
                </c:pt>
                <c:pt idx="44">
                  <c:v>American, Continental, Italian, Bakery</c:v>
                </c:pt>
                <c:pt idx="45">
                  <c:v>American, Continental, Italian, North Indian, Asian</c:v>
                </c:pt>
                <c:pt idx="46">
                  <c:v>American, Continental, North Indian, Chinese</c:v>
                </c:pt>
                <c:pt idx="47">
                  <c:v>American, Desserts</c:v>
                </c:pt>
                <c:pt idx="48">
                  <c:v>American, Desserts, Diner</c:v>
                </c:pt>
                <c:pt idx="49">
                  <c:v>American, Desserts, Steak</c:v>
                </c:pt>
                <c:pt idx="50">
                  <c:v>American, Diner, Southern</c:v>
                </c:pt>
                <c:pt idx="51">
                  <c:v>American, European</c:v>
                </c:pt>
                <c:pt idx="52">
                  <c:v>American, European, North Indian</c:v>
                </c:pt>
                <c:pt idx="53">
                  <c:v>American, European, Sandwich</c:v>
                </c:pt>
                <c:pt idx="54">
                  <c:v>American, Fast Food</c:v>
                </c:pt>
                <c:pt idx="55">
                  <c:v>American, Fast Food, Burger</c:v>
                </c:pt>
                <c:pt idx="56">
                  <c:v>American, Fast Food, Desserts</c:v>
                </c:pt>
                <c:pt idx="57">
                  <c:v>American, Fast Food, Desserts, Steak</c:v>
                </c:pt>
                <c:pt idx="58">
                  <c:v>American, Fast Food, Salad, Healthy Food</c:v>
                </c:pt>
                <c:pt idx="59">
                  <c:v>American, Fast Food, Steak, Beverages</c:v>
                </c:pt>
                <c:pt idx="60">
                  <c:v>American, Finger Food</c:v>
                </c:pt>
                <c:pt idx="61">
                  <c:v>American, French</c:v>
                </c:pt>
                <c:pt idx="62">
                  <c:v>American, Greek</c:v>
                </c:pt>
                <c:pt idx="63">
                  <c:v>American, Greek, Seafood</c:v>
                </c:pt>
                <c:pt idx="64">
                  <c:v>American, Grill</c:v>
                </c:pt>
                <c:pt idx="65">
                  <c:v>American, Hawaiian</c:v>
                </c:pt>
                <c:pt idx="66">
                  <c:v>American, Ice Cream, Desserts</c:v>
                </c:pt>
                <c:pt idx="67">
                  <c:v>American, International, Southwestern</c:v>
                </c:pt>
                <c:pt idx="68">
                  <c:v>American, International, Sushi</c:v>
                </c:pt>
                <c:pt idx="69">
                  <c:v>American, Italian</c:v>
                </c:pt>
                <c:pt idx="70">
                  <c:v>American, Italian, Bakery, Deli, Burger, Sandwich, Pizza</c:v>
                </c:pt>
                <c:pt idx="71">
                  <c:v>American, Italian, Cafe</c:v>
                </c:pt>
                <c:pt idx="72">
                  <c:v>American, Italian, Chinese</c:v>
                </c:pt>
                <c:pt idx="73">
                  <c:v>American, Italian, Chinese, North Indian, Cafe</c:v>
                </c:pt>
                <c:pt idx="74">
                  <c:v>American, Italian, Mughlai, North Indian</c:v>
                </c:pt>
                <c:pt idx="75">
                  <c:v>American, Italian, North Indian, Chinese</c:v>
                </c:pt>
                <c:pt idx="76">
                  <c:v>American, Italian, North Indian, Chinese, Lebanese</c:v>
                </c:pt>
                <c:pt idx="77">
                  <c:v>American, Italian, North Indian, European, Thai</c:v>
                </c:pt>
                <c:pt idx="78">
                  <c:v>American, Italian, Pizza</c:v>
                </c:pt>
                <c:pt idx="79">
                  <c:v>American, Italian, Seafood</c:v>
                </c:pt>
                <c:pt idx="80">
                  <c:v>American, Japanese, Singaporean</c:v>
                </c:pt>
                <c:pt idx="81">
                  <c:v>American, Japanese, Sushi</c:v>
                </c:pt>
                <c:pt idx="82">
                  <c:v>American, Mediterranean, Seafood</c:v>
                </c:pt>
                <c:pt idx="83">
                  <c:v>American, Mexican</c:v>
                </c:pt>
                <c:pt idx="84">
                  <c:v>American, Mexican, Burger</c:v>
                </c:pt>
                <c:pt idx="85">
                  <c:v>American, Mexican, Finger Food</c:v>
                </c:pt>
                <c:pt idx="86">
                  <c:v>American, Mexican, Seafood</c:v>
                </c:pt>
                <c:pt idx="87">
                  <c:v>American, North Indian, European, Asian</c:v>
                </c:pt>
                <c:pt idx="88">
                  <c:v>American, North Indian, Thai, Continental</c:v>
                </c:pt>
                <c:pt idx="89">
                  <c:v>American, Pizza</c:v>
                </c:pt>
                <c:pt idx="90">
                  <c:v>American, Pizza, Bar Food</c:v>
                </c:pt>
                <c:pt idx="91">
                  <c:v>American, Sandwich, Salad</c:v>
                </c:pt>
                <c:pt idx="92">
                  <c:v>American, Sandwich, Seafood</c:v>
                </c:pt>
                <c:pt idx="93">
                  <c:v>American, Sandwich, Tea</c:v>
                </c:pt>
                <c:pt idx="94">
                  <c:v>American, Seafood</c:v>
                </c:pt>
                <c:pt idx="95">
                  <c:v>American, Seafood, Cajun</c:v>
                </c:pt>
                <c:pt idx="96">
                  <c:v>American, Seafood, Italian, Japanese, Thai</c:v>
                </c:pt>
                <c:pt idx="97">
                  <c:v>American, Seafood, Southern</c:v>
                </c:pt>
                <c:pt idx="98">
                  <c:v>American, Seafood, Steak</c:v>
                </c:pt>
                <c:pt idx="99">
                  <c:v>American, Seafood, Sushi</c:v>
                </c:pt>
                <c:pt idx="100">
                  <c:v>American, Southern</c:v>
                </c:pt>
                <c:pt idx="101">
                  <c:v>American, Southern, Southwestern</c:v>
                </c:pt>
                <c:pt idx="102">
                  <c:v>American, Steak</c:v>
                </c:pt>
                <c:pt idx="103">
                  <c:v>American, Tapas</c:v>
                </c:pt>
                <c:pt idx="104">
                  <c:v>American, Tex-Mex</c:v>
                </c:pt>
                <c:pt idx="105">
                  <c:v>American, Tex-Mex, Italian, Mexican, North Indian</c:v>
                </c:pt>
                <c:pt idx="106">
                  <c:v>Andhra</c:v>
                </c:pt>
                <c:pt idx="107">
                  <c:v>Andhra, North Indian, Chinese</c:v>
                </c:pt>
                <c:pt idx="108">
                  <c:v>Andhra, North Indian, Chinese, Seafood, Biryani</c:v>
                </c:pt>
                <c:pt idx="109">
                  <c:v>Arabian</c:v>
                </c:pt>
                <c:pt idx="110">
                  <c:v>Arabian, Lebanese</c:v>
                </c:pt>
                <c:pt idx="111">
                  <c:v>Arabian, Mexican</c:v>
                </c:pt>
                <c:pt idx="112">
                  <c:v>Arabian, Middle Eastern</c:v>
                </c:pt>
                <c:pt idx="113">
                  <c:v>Arabian, North Indian</c:v>
                </c:pt>
                <c:pt idx="114">
                  <c:v>Argentine, American</c:v>
                </c:pt>
                <c:pt idx="115">
                  <c:v>Asian</c:v>
                </c:pt>
                <c:pt idx="116">
                  <c:v>Asian Fusion, Cafe</c:v>
                </c:pt>
                <c:pt idx="117">
                  <c:v>Asian Fusion, Pub Food, Fusion, Asian, Filipino, Malaysian, Thai</c:v>
                </c:pt>
                <c:pt idx="118">
                  <c:v>Asian, Bakery</c:v>
                </c:pt>
                <c:pt idx="119">
                  <c:v>Asian, Breakfast, Hawaiian</c:v>
                </c:pt>
                <c:pt idx="120">
                  <c:v>Asian, Burmese</c:v>
                </c:pt>
                <c:pt idx="121">
                  <c:v>Asian, Chinese</c:v>
                </c:pt>
                <c:pt idx="122">
                  <c:v>Asian, Chinese, Japanese</c:v>
                </c:pt>
                <c:pt idx="123">
                  <c:v>Asian, Chinese, North Indian</c:v>
                </c:pt>
                <c:pt idx="124">
                  <c:v>Asian, Chinese, Thai</c:v>
                </c:pt>
                <c:pt idx="125">
                  <c:v>Asian, Chinese, Thai, Japanese</c:v>
                </c:pt>
                <c:pt idx="126">
                  <c:v>Asian, Chinese, Thai, Malaysian, Indonesian, Burmese</c:v>
                </c:pt>
                <c:pt idx="127">
                  <c:v>Asian, Chinese, Thai, Vietnamese</c:v>
                </c:pt>
                <c:pt idx="128">
                  <c:v>Asian, Chinese, Tibetan</c:v>
                </c:pt>
                <c:pt idx="129">
                  <c:v>Asian, Chinese, Vegetarian</c:v>
                </c:pt>
                <c:pt idx="130">
                  <c:v>Asian, Continental</c:v>
                </c:pt>
                <c:pt idx="131">
                  <c:v>Asian, Continental, Fast Food</c:v>
                </c:pt>
                <c:pt idx="132">
                  <c:v>Asian, Continental, Italian, North Indian</c:v>
                </c:pt>
                <c:pt idx="133">
                  <c:v>Asian, Continental, Seafood</c:v>
                </c:pt>
                <c:pt idx="134">
                  <c:v>Asian, European</c:v>
                </c:pt>
                <c:pt idx="135">
                  <c:v>Asian, European, Seafood</c:v>
                </c:pt>
                <c:pt idx="136">
                  <c:v>Asian, Indonesian, Western</c:v>
                </c:pt>
                <c:pt idx="137">
                  <c:v>Asian, Japanese</c:v>
                </c:pt>
                <c:pt idx="138">
                  <c:v>Asian, Japanese, Chinese, Thai</c:v>
                </c:pt>
                <c:pt idx="139">
                  <c:v>Asian, Japanese, Korean, Thai, Chinese</c:v>
                </c:pt>
                <c:pt idx="140">
                  <c:v>Asian, Japanese, Sushi</c:v>
                </c:pt>
                <c:pt idx="141">
                  <c:v>Asian, Latin American, Vegetarian</c:v>
                </c:pt>
                <c:pt idx="142">
                  <c:v>Asian, Mediterranean, North Indian</c:v>
                </c:pt>
                <c:pt idx="143">
                  <c:v>Asian, North Indian</c:v>
                </c:pt>
                <c:pt idx="144">
                  <c:v>Asian, North Indian, Continental</c:v>
                </c:pt>
                <c:pt idx="145">
                  <c:v>Asian, North Indian, Japanese</c:v>
                </c:pt>
                <c:pt idx="146">
                  <c:v>Asian, North Indian, Mughlai</c:v>
                </c:pt>
                <c:pt idx="147">
                  <c:v>Asian, Seafood</c:v>
                </c:pt>
                <c:pt idx="148">
                  <c:v>Asian, Sushi</c:v>
                </c:pt>
                <c:pt idx="149">
                  <c:v>Asian, Sushi, Seafood</c:v>
                </c:pt>
                <c:pt idx="150">
                  <c:v>Asian, Sushi, Tapas</c:v>
                </c:pt>
                <c:pt idx="151">
                  <c:v>Asian, Sushi, Thai</c:v>
                </c:pt>
                <c:pt idx="152">
                  <c:v>Asian, Sushi, Vegetarian</c:v>
                </c:pt>
                <c:pt idx="153">
                  <c:v>Asian, Thai</c:v>
                </c:pt>
                <c:pt idx="154">
                  <c:v>Asian, Thai, Chinese</c:v>
                </c:pt>
                <c:pt idx="155">
                  <c:v>Asian, Thai, Chinese, North Indian</c:v>
                </c:pt>
                <c:pt idx="156">
                  <c:v>Asian, Thai, Vegetarian</c:v>
                </c:pt>
                <c:pt idx="157">
                  <c:v>Asian, Vegetarian, Vietnamese</c:v>
                </c:pt>
                <c:pt idx="158">
                  <c:v>Asian, Vegetarian, Vietnamese, Bubble Tea</c:v>
                </c:pt>
                <c:pt idx="159">
                  <c:v>Asian, Vietnamese</c:v>
                </c:pt>
                <c:pt idx="160">
                  <c:v>Assamese</c:v>
                </c:pt>
                <c:pt idx="161">
                  <c:v>Assamese, Chinese</c:v>
                </c:pt>
                <c:pt idx="162">
                  <c:v>Australian</c:v>
                </c:pt>
                <c:pt idx="163">
                  <c:v>Awadhi</c:v>
                </c:pt>
                <c:pt idx="164">
                  <c:v>Awadhi, Mughlai</c:v>
                </c:pt>
                <c:pt idx="165">
                  <c:v>Awadhi, Mughlai, North Indian</c:v>
                </c:pt>
                <c:pt idx="166">
                  <c:v>Awadhi, North Indian</c:v>
                </c:pt>
                <c:pt idx="167">
                  <c:v>Awadhi, North Indian, Mughlai</c:v>
                </c:pt>
                <c:pt idx="168">
                  <c:v>Bakery</c:v>
                </c:pt>
                <c:pt idx="169">
                  <c:v>Bakery, Arabian, Middle Eastern</c:v>
                </c:pt>
                <c:pt idx="170">
                  <c:v>Bakery, Beverages</c:v>
                </c:pt>
                <c:pt idx="171">
                  <c:v>Bakery, Beverages, Fast Food</c:v>
                </c:pt>
                <c:pt idx="172">
                  <c:v>Bakery, Cafe</c:v>
                </c:pt>
                <c:pt idx="173">
                  <c:v>Bakery, Cafe, Fast Food</c:v>
                </c:pt>
                <c:pt idx="174">
                  <c:v>Bakery, Chinese</c:v>
                </c:pt>
                <c:pt idx="175">
                  <c:v>Bakery, Chinese, Fast Food</c:v>
                </c:pt>
                <c:pt idx="176">
                  <c:v>Bakery, Chinese, North Indian</c:v>
                </c:pt>
                <c:pt idx="177">
                  <c:v>Bakery, Desserts</c:v>
                </c:pt>
                <c:pt idx="178">
                  <c:v>Bakery, Desserts, Bakery</c:v>
                </c:pt>
                <c:pt idx="179">
                  <c:v>Bakery, Desserts, Beverages</c:v>
                </c:pt>
                <c:pt idx="180">
                  <c:v>Bakery, Desserts, Cafe</c:v>
                </c:pt>
                <c:pt idx="181">
                  <c:v>Bakery, Desserts, Chinese, Fast Food</c:v>
                </c:pt>
                <c:pt idx="182">
                  <c:v>Bakery, Desserts, Fast Food</c:v>
                </c:pt>
                <c:pt idx="183">
                  <c:v>Bakery, Desserts, Fast Food, Beverages</c:v>
                </c:pt>
                <c:pt idx="184">
                  <c:v>Bakery, Desserts, Fast Food, Mithai</c:v>
                </c:pt>
                <c:pt idx="185">
                  <c:v>Bakery, Desserts, Fast Food, North Indian</c:v>
                </c:pt>
                <c:pt idx="186">
                  <c:v>Bakery, Desserts, Fast Food, Pizza, Burger, Continental</c:v>
                </c:pt>
                <c:pt idx="187">
                  <c:v>Bakery, Desserts, Fast Food, Pizza, Burger, Finger Food</c:v>
                </c:pt>
                <c:pt idx="188">
                  <c:v>Bakery, Desserts, Fast Food, Street Food, Chinese, Beverages</c:v>
                </c:pt>
                <c:pt idx="189">
                  <c:v>Bakery, Desserts, Healthy Food</c:v>
                </c:pt>
                <c:pt idx="190">
                  <c:v>Bakery, Desserts, Ice Cream</c:v>
                </c:pt>
                <c:pt idx="191">
                  <c:v>Bakery, Desserts, North Indian, Bengali, South Indian</c:v>
                </c:pt>
                <c:pt idx="192">
                  <c:v>Bakery, Fast Food</c:v>
                </c:pt>
                <c:pt idx="193">
                  <c:v>Bakery, Fast Food, Beverages</c:v>
                </c:pt>
                <c:pt idx="194">
                  <c:v>Bakery, Fast Food, Chinese</c:v>
                </c:pt>
                <c:pt idx="195">
                  <c:v>Bakery, Fast Food, Desserts</c:v>
                </c:pt>
                <c:pt idx="196">
                  <c:v>Bakery, Fast Food, Pizza</c:v>
                </c:pt>
                <c:pt idx="197">
                  <c:v>Bakery, Fast Food, Street Food</c:v>
                </c:pt>
                <c:pt idx="198">
                  <c:v>Bakery, French</c:v>
                </c:pt>
                <c:pt idx="199">
                  <c:v>Bakery, Healthy Food</c:v>
                </c:pt>
                <c:pt idx="200">
                  <c:v>Bakery, Italian, Chinese, Mexican</c:v>
                </c:pt>
                <c:pt idx="201">
                  <c:v>Bakery, Italian, Fast Food, Chinese, Continental</c:v>
                </c:pt>
                <c:pt idx="202">
                  <c:v>Bakery, Mithai</c:v>
                </c:pt>
                <c:pt idx="203">
                  <c:v>Bakery, Mithai, Fast Food</c:v>
                </c:pt>
                <c:pt idx="204">
                  <c:v>Bakery, North Indian</c:v>
                </c:pt>
                <c:pt idx="205">
                  <c:v>Bakery, Pizza</c:v>
                </c:pt>
                <c:pt idx="206">
                  <c:v>Bakery, Sandwich, Brazilian</c:v>
                </c:pt>
                <c:pt idx="207">
                  <c:v>Bakery, Street Food</c:v>
                </c:pt>
                <c:pt idx="208">
                  <c:v>Bar Food</c:v>
                </c:pt>
                <c:pt idx="209">
                  <c:v>Bar Food, Brazilian</c:v>
                </c:pt>
                <c:pt idx="210">
                  <c:v>Bar Food, Modern Australian</c:v>
                </c:pt>
                <c:pt idx="211">
                  <c:v>Bar Food, Sandwich, Seafood</c:v>
                </c:pt>
                <c:pt idx="212">
                  <c:v>Bar Food, Seafood, Vegetarian</c:v>
                </c:pt>
                <c:pt idx="213">
                  <c:v>Bar Food, Steak</c:v>
                </c:pt>
                <c:pt idx="214">
                  <c:v>BBQ</c:v>
                </c:pt>
                <c:pt idx="215">
                  <c:v>BBQ, Breakfast, Southern</c:v>
                </c:pt>
                <c:pt idx="216">
                  <c:v>BBQ, Burger, Desserts</c:v>
                </c:pt>
                <c:pt idx="217">
                  <c:v>BBQ, Burger, Seafood</c:v>
                </c:pt>
                <c:pt idx="218">
                  <c:v>BBQ, Caribbean, Cajun</c:v>
                </c:pt>
                <c:pt idx="219">
                  <c:v>BBQ, Caribbean, Seafood</c:v>
                </c:pt>
                <c:pt idx="220">
                  <c:v>BBQ, Grill, Brazilian</c:v>
                </c:pt>
                <c:pt idx="221">
                  <c:v>BBQ, Sandwich</c:v>
                </c:pt>
                <c:pt idx="222">
                  <c:v>BBQ, Southern</c:v>
                </c:pt>
                <c:pt idx="223">
                  <c:v>Bengali</c:v>
                </c:pt>
                <c:pt idx="224">
                  <c:v>Bengali, Chinese</c:v>
                </c:pt>
                <c:pt idx="225">
                  <c:v>Bengali, Fast Food</c:v>
                </c:pt>
                <c:pt idx="226">
                  <c:v>Bengali, North Indian</c:v>
                </c:pt>
                <c:pt idx="227">
                  <c:v>Bengali, North Indian, Chinese</c:v>
                </c:pt>
                <c:pt idx="228">
                  <c:v>Bengali, Seafood</c:v>
                </c:pt>
                <c:pt idx="229">
                  <c:v>Bengali, South Indian, North Indian, Mughlai</c:v>
                </c:pt>
                <c:pt idx="230">
                  <c:v>Beverages</c:v>
                </c:pt>
                <c:pt idx="231">
                  <c:v>Beverages, Bar Food, Fast Food</c:v>
                </c:pt>
                <c:pt idx="232">
                  <c:v>Beverages, Desserts</c:v>
                </c:pt>
                <c:pt idx="233">
                  <c:v>Beverages, Fast Food</c:v>
                </c:pt>
                <c:pt idx="234">
                  <c:v>Beverages, Healthy Food</c:v>
                </c:pt>
                <c:pt idx="235">
                  <c:v>Beverages, Ice Cream</c:v>
                </c:pt>
                <c:pt idx="236">
                  <c:v>Beverages, International</c:v>
                </c:pt>
                <c:pt idx="237">
                  <c:v>Beverages, Juices</c:v>
                </c:pt>
                <c:pt idx="238">
                  <c:v>Beverages, Salad</c:v>
                </c:pt>
                <c:pt idx="239">
                  <c:v>Beverages, Salad, Beverages</c:v>
                </c:pt>
                <c:pt idx="240">
                  <c:v>Beverages, Street Food</c:v>
                </c:pt>
                <c:pt idx="241">
                  <c:v>Bihari</c:v>
                </c:pt>
                <c:pt idx="242">
                  <c:v>Bihari, Lucknowi, North Indian</c:v>
                </c:pt>
                <c:pt idx="243">
                  <c:v>Biryani</c:v>
                </c:pt>
                <c:pt idx="244">
                  <c:v>Biryani, Andhra</c:v>
                </c:pt>
                <c:pt idx="245">
                  <c:v>Biryani, Chinese, North Indian</c:v>
                </c:pt>
                <c:pt idx="246">
                  <c:v>Biryani, Hyderabadi</c:v>
                </c:pt>
                <c:pt idx="247">
                  <c:v>Biryani, Kerala</c:v>
                </c:pt>
                <c:pt idx="248">
                  <c:v>Biryani, Lucknowi, North Indian</c:v>
                </c:pt>
                <c:pt idx="249">
                  <c:v>Biryani, Mughlai</c:v>
                </c:pt>
                <c:pt idx="250">
                  <c:v>Biryani, Mughlai, Bengali, North Indian</c:v>
                </c:pt>
                <c:pt idx="251">
                  <c:v>Biryani, North Indian</c:v>
                </c:pt>
                <c:pt idx="252">
                  <c:v>Biryani, North Indian, Chinese, Mughlai</c:v>
                </c:pt>
                <c:pt idx="253">
                  <c:v>Biryani, North Indian, Fast Food</c:v>
                </c:pt>
                <c:pt idx="254">
                  <c:v>Biryani, North Indian, Hyderabadi</c:v>
                </c:pt>
                <c:pt idx="255">
                  <c:v>Biryani, North Indian, Mughlai</c:v>
                </c:pt>
                <c:pt idx="256">
                  <c:v>Biryani, Pizza, Fast Food, Healthy Food</c:v>
                </c:pt>
                <c:pt idx="257">
                  <c:v>Brazilian</c:v>
                </c:pt>
                <c:pt idx="258">
                  <c:v>Brazilian, Bar Food</c:v>
                </c:pt>
                <c:pt idx="259">
                  <c:v>Brazilian, Bar Food, Beverages</c:v>
                </c:pt>
                <c:pt idx="260">
                  <c:v>Brazilian, Cafe</c:v>
                </c:pt>
                <c:pt idx="261">
                  <c:v>Brazilian, Grill</c:v>
                </c:pt>
                <c:pt idx="262">
                  <c:v>Brazilian, Healthy Food, Juices, Pizza</c:v>
                </c:pt>
                <c:pt idx="263">
                  <c:v>Brazilian, Italian</c:v>
                </c:pt>
                <c:pt idx="264">
                  <c:v>Brazilian, Mineira</c:v>
                </c:pt>
                <c:pt idx="265">
                  <c:v>Brazilian, North Eastern</c:v>
                </c:pt>
                <c:pt idx="266">
                  <c:v>Brazilian, Seafood</c:v>
                </c:pt>
                <c:pt idx="267">
                  <c:v>Brazilian, Steak</c:v>
                </c:pt>
                <c:pt idx="268">
                  <c:v>Breakfast</c:v>
                </c:pt>
                <c:pt idx="269">
                  <c:v>Breakfast, Burger</c:v>
                </c:pt>
                <c:pt idx="270">
                  <c:v>Breakfast, Burger, Sandwich</c:v>
                </c:pt>
                <c:pt idx="271">
                  <c:v>Breakfast, Cajun</c:v>
                </c:pt>
                <c:pt idx="272">
                  <c:v>Breakfast, Coffee and Tea</c:v>
                </c:pt>
                <c:pt idx="273">
                  <c:v>Breakfast, Coffee and Tea, Modern Australian</c:v>
                </c:pt>
                <c:pt idx="274">
                  <c:v>Breakfast, Diner</c:v>
                </c:pt>
                <c:pt idx="275">
                  <c:v>Breakfast, Diner, Sandwich</c:v>
                </c:pt>
                <c:pt idx="276">
                  <c:v>Breakfast, Diner, Southern</c:v>
                </c:pt>
                <c:pt idx="277">
                  <c:v>Breakfast, French</c:v>
                </c:pt>
                <c:pt idx="278">
                  <c:v>Breakfast, Mexican</c:v>
                </c:pt>
                <c:pt idx="279">
                  <c:v>Breakfast, Mexican, Southwestern</c:v>
                </c:pt>
                <c:pt idx="280">
                  <c:v>Breakfast, Modern Australian</c:v>
                </c:pt>
                <c:pt idx="281">
                  <c:v>Breakfast, Pizza</c:v>
                </c:pt>
                <c:pt idx="282">
                  <c:v>Breakfast, Sandwich</c:v>
                </c:pt>
                <c:pt idx="283">
                  <c:v>Breakfast, Spanish, Tapas</c:v>
                </c:pt>
                <c:pt idx="284">
                  <c:v>Breakfast, Vegetarian</c:v>
                </c:pt>
                <c:pt idx="285">
                  <c:v>British</c:v>
                </c:pt>
                <c:pt idx="286">
                  <c:v>British, Bar Food, Sandwich</c:v>
                </c:pt>
                <c:pt idx="287">
                  <c:v>British, Burger, Cafe</c:v>
                </c:pt>
                <c:pt idx="288">
                  <c:v>British, Cafe</c:v>
                </c:pt>
                <c:pt idx="289">
                  <c:v>British, Chinese, Italian</c:v>
                </c:pt>
                <c:pt idx="290">
                  <c:v>British, Contemporary</c:v>
                </c:pt>
                <c:pt idx="291">
                  <c:v>British, French</c:v>
                </c:pt>
                <c:pt idx="292">
                  <c:v>British, Scottish, Seafood</c:v>
                </c:pt>
                <c:pt idx="293">
                  <c:v>British, Steak</c:v>
                </c:pt>
                <c:pt idx="294">
                  <c:v>Burger</c:v>
                </c:pt>
                <c:pt idx="295">
                  <c:v>Burger, American</c:v>
                </c:pt>
                <c:pt idx="296">
                  <c:v>Burger, American, Beverages</c:v>
                </c:pt>
                <c:pt idx="297">
                  <c:v>Burger, American, Fast Food</c:v>
                </c:pt>
                <c:pt idx="298">
                  <c:v>Burger, American, Fast Food, Italian, Pizza</c:v>
                </c:pt>
                <c:pt idx="299">
                  <c:v>Burger, American, Grill</c:v>
                </c:pt>
                <c:pt idx="300">
                  <c:v>Burger, Bar Food</c:v>
                </c:pt>
                <c:pt idx="301">
                  <c:v>Burger, Bar Food, Southern</c:v>
                </c:pt>
                <c:pt idx="302">
                  <c:v>Burger, Bar Food, Steak</c:v>
                </c:pt>
                <c:pt idx="303">
                  <c:v>Burger, Bar Food, Vegetarian</c:v>
                </c:pt>
                <c:pt idx="304">
                  <c:v>Burger, Coffee and Tea, Modern Australian</c:v>
                </c:pt>
                <c:pt idx="305">
                  <c:v>Burger, Desserts</c:v>
                </c:pt>
                <c:pt idx="306">
                  <c:v>Burger, Desserts, Bar Food</c:v>
                </c:pt>
                <c:pt idx="307">
                  <c:v>Burger, Desserts, Fast Food</c:v>
                </c:pt>
                <c:pt idx="308">
                  <c:v>Burger, Desserts, Sandwich</c:v>
                </c:pt>
                <c:pt idx="309">
                  <c:v>Burger, Desserts, Vegetarian</c:v>
                </c:pt>
                <c:pt idx="310">
                  <c:v>Burger, Fast Food</c:v>
                </c:pt>
                <c:pt idx="311">
                  <c:v>Burger, Fast Food, Chinese</c:v>
                </c:pt>
                <c:pt idx="312">
                  <c:v>Burger, Fast Food, Chinese, Bakery</c:v>
                </c:pt>
                <c:pt idx="313">
                  <c:v>Burger, Fast Food, Desserts, Beverages</c:v>
                </c:pt>
                <c:pt idx="314">
                  <c:v>Burger, Fast Food, Grill</c:v>
                </c:pt>
                <c:pt idx="315">
                  <c:v>Burger, Finger Food, Pizza</c:v>
                </c:pt>
                <c:pt idx="316">
                  <c:v>Burger, German, Sandwich</c:v>
                </c:pt>
                <c:pt idx="317">
                  <c:v>Burger, Greek, Sandwich</c:v>
                </c:pt>
                <c:pt idx="318">
                  <c:v>Burger, Grill</c:v>
                </c:pt>
                <c:pt idx="319">
                  <c:v>Burger, Izgara</c:v>
                </c:pt>
                <c:pt idx="320">
                  <c:v>Burger, Juices, Finger Food</c:v>
                </c:pt>
                <c:pt idx="321">
                  <c:v>Burger, Pizza</c:v>
                </c:pt>
                <c:pt idx="322">
                  <c:v>Burger, Pizza, Biryani</c:v>
                </c:pt>
                <c:pt idx="323">
                  <c:v>Burger, Pizza, Fast Food</c:v>
                </c:pt>
                <c:pt idx="324">
                  <c:v>Burger, Pizza, Sandwich</c:v>
                </c:pt>
                <c:pt idx="325">
                  <c:v>Burger, Sandwich, Seafood</c:v>
                </c:pt>
                <c:pt idx="326">
                  <c:v>Burger, Seafood</c:v>
                </c:pt>
                <c:pt idx="327">
                  <c:v>Burger, Seafood, Steak</c:v>
                </c:pt>
                <c:pt idx="328">
                  <c:v>Burger, Steak, Seafood</c:v>
                </c:pt>
                <c:pt idx="329">
                  <c:v>Burmese, Chinese, Japanese, Malaysian, Thai</c:v>
                </c:pt>
                <c:pt idx="330">
                  <c:v>Burmese, Chinese, Thai</c:v>
                </c:pt>
                <c:pt idx="331">
                  <c:v>Cafe</c:v>
                </c:pt>
                <c:pt idx="332">
                  <c:v>Cafe, American</c:v>
                </c:pt>
                <c:pt idx="333">
                  <c:v>Cafe, American, Continental, Armenian, Fast Food</c:v>
                </c:pt>
                <c:pt idx="334">
                  <c:v>Cafe, American, Continental, Nepalese</c:v>
                </c:pt>
                <c:pt idx="335">
                  <c:v>Cafe, American, Desserts, Italian, Bakery</c:v>
                </c:pt>
                <c:pt idx="336">
                  <c:v>Cafe, American, Italian</c:v>
                </c:pt>
                <c:pt idx="337">
                  <c:v>Cafe, American, Italian, Continental</c:v>
                </c:pt>
                <c:pt idx="338">
                  <c:v>Cafe, American, Italian, Filipino</c:v>
                </c:pt>
                <c:pt idx="339">
                  <c:v>Cafe, American, Italian, North Indian, Chinese</c:v>
                </c:pt>
                <c:pt idx="340">
                  <c:v>Cafe, American, Mexican, Italian, Thai</c:v>
                </c:pt>
                <c:pt idx="341">
                  <c:v>Cafe, American, Tea</c:v>
                </c:pt>
                <c:pt idx="342">
                  <c:v>Cafe, Asian, Italian, North Indian</c:v>
                </c:pt>
                <c:pt idx="343">
                  <c:v>Cafe, Australian</c:v>
                </c:pt>
                <c:pt idx="344">
                  <c:v>Cafe, Bakery</c:v>
                </c:pt>
                <c:pt idx="345">
                  <c:v>Cafe, Bakery, American, Italian</c:v>
                </c:pt>
                <c:pt idx="346">
                  <c:v>Cafe, Bakery, Desserts</c:v>
                </c:pt>
                <c:pt idx="347">
                  <c:v>Cafe, Bakery, Fast Food</c:v>
                </c:pt>
                <c:pt idx="348">
                  <c:v>Cafe, Bakery, Italian</c:v>
                </c:pt>
                <c:pt idx="349">
                  <c:v>Cafe, Bakery, Parsi</c:v>
                </c:pt>
                <c:pt idx="350">
                  <c:v>Cafe, Bakery, Tea, Vegetarian</c:v>
                </c:pt>
                <c:pt idx="351">
                  <c:v>Cafe, Belgian</c:v>
                </c:pt>
                <c:pt idx="352">
                  <c:v>Cafe, Beverages</c:v>
                </c:pt>
                <c:pt idx="353">
                  <c:v>Cafe, Beverages, Desserts, Pizza</c:v>
                </c:pt>
                <c:pt idx="354">
                  <c:v>Cafe, British</c:v>
                </c:pt>
                <c:pt idx="355">
                  <c:v>Cafe, Burger</c:v>
                </c:pt>
                <c:pt idx="356">
                  <c:v>Cafe, Burger, Tapas, South African, European, Grill</c:v>
                </c:pt>
                <c:pt idx="357">
                  <c:v>Cafe, Charcoal Grill, Steak</c:v>
                </c:pt>
                <c:pt idx="358">
                  <c:v>Cafe, Chinese</c:v>
                </c:pt>
                <c:pt idx="359">
                  <c:v>Cafe, Chinese, Continental</c:v>
                </c:pt>
                <c:pt idx="360">
                  <c:v>Cafe, Chinese, Continental, Italian, Desserts, Beverages</c:v>
                </c:pt>
                <c:pt idx="361">
                  <c:v>Cafe, Chinese, Fast Food</c:v>
                </c:pt>
                <c:pt idx="362">
                  <c:v>Cafe, Chinese, Fast Food, Italian</c:v>
                </c:pt>
                <c:pt idx="363">
                  <c:v>Cafe, Chinese, Fast Food, Seafood</c:v>
                </c:pt>
                <c:pt idx="364">
                  <c:v>Cafe, Chinese, Italian</c:v>
                </c:pt>
                <c:pt idx="365">
                  <c:v>Cafe, Chinese, North Indian</c:v>
                </c:pt>
                <c:pt idx="366">
                  <c:v>Cafe, Chinese, Thai, North Indian, Continental</c:v>
                </c:pt>
                <c:pt idx="367">
                  <c:v>Cafe, Coffee and Tea, Modern Australian</c:v>
                </c:pt>
                <c:pt idx="368">
                  <c:v>Cafe, Coffee and Tea, Sandwich</c:v>
                </c:pt>
                <c:pt idx="369">
                  <c:v>Cafe, Coffee and Tea, Western</c:v>
                </c:pt>
                <c:pt idx="370">
                  <c:v>Cafe, Continental</c:v>
                </c:pt>
                <c:pt idx="371">
                  <c:v>Cafe, Continental, Chinese</c:v>
                </c:pt>
                <c:pt idx="372">
                  <c:v>Cafe, Continental, Chinese, Italian</c:v>
                </c:pt>
                <c:pt idx="373">
                  <c:v>Cafe, Continental, Chinese, North Indian, Italian</c:v>
                </c:pt>
                <c:pt idx="374">
                  <c:v>Cafe, Continental, Desserts</c:v>
                </c:pt>
                <c:pt idx="375">
                  <c:v>Cafe, Continental, Desserts, Ice Cream, Italian, Beverages</c:v>
                </c:pt>
                <c:pt idx="376">
                  <c:v>Cafe, Continental, European, Beverages</c:v>
                </c:pt>
                <c:pt idx="377">
                  <c:v>Cafe, Continental, Fast Food</c:v>
                </c:pt>
                <c:pt idx="378">
                  <c:v>Cafe, Continental, Fast Food, Italian</c:v>
                </c:pt>
                <c:pt idx="379">
                  <c:v>Cafe, Continental, Italian</c:v>
                </c:pt>
                <c:pt idx="380">
                  <c:v>Cafe, Continental, Italian, Bakery</c:v>
                </c:pt>
                <c:pt idx="381">
                  <c:v>Cafe, Continental, Italian, Chinese</c:v>
                </c:pt>
                <c:pt idx="382">
                  <c:v>Cafe, Continental, Italian, Chinese, North Indian</c:v>
                </c:pt>
                <c:pt idx="383">
                  <c:v>Cafe, Continental, Italian, Fast Food</c:v>
                </c:pt>
                <c:pt idx="384">
                  <c:v>Cafe, Continental, Italian, Mexican</c:v>
                </c:pt>
                <c:pt idx="385">
                  <c:v>Cafe, Continental, Italian, Mexican, Chinese, American</c:v>
                </c:pt>
                <c:pt idx="386">
                  <c:v>Cafe, Continental, Italian, North Indian</c:v>
                </c:pt>
                <c:pt idx="387">
                  <c:v>Cafe, Continental, Italian, Pizza</c:v>
                </c:pt>
                <c:pt idx="388">
                  <c:v>Cafe, Continental, Italian, Street Food</c:v>
                </c:pt>
                <c:pt idx="389">
                  <c:v>Cafe, Continental, Mexican, Italian, North Indian, Chinese</c:v>
                </c:pt>
                <c:pt idx="390">
                  <c:v>Cafe, Continental, North Indian</c:v>
                </c:pt>
                <c:pt idx="391">
                  <c:v>Cafe, Continental, North Indian, Chinese</c:v>
                </c:pt>
                <c:pt idx="392">
                  <c:v>Cafe, Continental, North Indian, Chinese, Mexican</c:v>
                </c:pt>
                <c:pt idx="393">
                  <c:v>Cafe, Continental, North Indian, Italian, Chinese, Bakery, Desserts, Finger Food</c:v>
                </c:pt>
                <c:pt idx="394">
                  <c:v>Cafe, Desserts</c:v>
                </c:pt>
                <c:pt idx="395">
                  <c:v>Cafe, Desserts, Bakery</c:v>
                </c:pt>
                <c:pt idx="396">
                  <c:v>Cafe, Desserts, Beverages</c:v>
                </c:pt>
                <c:pt idx="397">
                  <c:v>Cafe, Desserts, Healthy Food, Juices</c:v>
                </c:pt>
                <c:pt idx="398">
                  <c:v>Cafe, European</c:v>
                </c:pt>
                <c:pt idx="399">
                  <c:v>Cafe, European, Mexican</c:v>
                </c:pt>
                <c:pt idx="400">
                  <c:v>Cafe, Fast Food</c:v>
                </c:pt>
                <c:pt idx="401">
                  <c:v>Cafe, Fast Food, American</c:v>
                </c:pt>
                <c:pt idx="402">
                  <c:v>Cafe, Fast Food, Asian, Italian</c:v>
                </c:pt>
                <c:pt idx="403">
                  <c:v>Cafe, Fast Food, Bakery</c:v>
                </c:pt>
                <c:pt idx="404">
                  <c:v>Cafe, Fast Food, Beverages</c:v>
                </c:pt>
                <c:pt idx="405">
                  <c:v>Cafe, Fast Food, Chinese</c:v>
                </c:pt>
                <c:pt idx="406">
                  <c:v>Cafe, Fast Food, Continental</c:v>
                </c:pt>
                <c:pt idx="407">
                  <c:v>Cafe, Fast Food, Desserts</c:v>
                </c:pt>
                <c:pt idx="408">
                  <c:v>Cafe, Fast Food, Healthy Food</c:v>
                </c:pt>
                <c:pt idx="409">
                  <c:v>Cafe, Fast Food, Italian</c:v>
                </c:pt>
                <c:pt idx="410">
                  <c:v>Cafe, Fast Food, Italian, Chinese</c:v>
                </c:pt>
                <c:pt idx="411">
                  <c:v>Cafe, Fast Food, Italian, Mexican</c:v>
                </c:pt>
                <c:pt idx="412">
                  <c:v>Cafe, Fast Food, North Indian</c:v>
                </c:pt>
                <c:pt idx="413">
                  <c:v>Cafe, Fast Food, Pizza</c:v>
                </c:pt>
                <c:pt idx="414">
                  <c:v>Cafe, Fast Food, Street Food</c:v>
                </c:pt>
                <c:pt idx="415">
                  <c:v>Cafe, French</c:v>
                </c:pt>
                <c:pt idx="416">
                  <c:v>Cafe, Grill</c:v>
                </c:pt>
                <c:pt idx="417">
                  <c:v>Cafe, Healthy Food, Continental</c:v>
                </c:pt>
                <c:pt idx="418">
                  <c:v>Cafe, Healthy Food, Continental, Italian, Asian</c:v>
                </c:pt>
                <c:pt idx="419">
                  <c:v>Cafe, Healthy Food, North Indian</c:v>
                </c:pt>
                <c:pt idx="420">
                  <c:v>Cafe, Italian</c:v>
                </c:pt>
                <c:pt idx="421">
                  <c:v>Cafe, Italian, Bakery</c:v>
                </c:pt>
                <c:pt idx="422">
                  <c:v>Cafe, Italian, Chinese</c:v>
                </c:pt>
                <c:pt idx="423">
                  <c:v>Cafe, Italian, Chinese, Continental</c:v>
                </c:pt>
                <c:pt idx="424">
                  <c:v>Cafe, Italian, Chinese, North Indian</c:v>
                </c:pt>
                <c:pt idx="425">
                  <c:v>Cafe, Italian, Coffee and Tea, Western, Indonesian</c:v>
                </c:pt>
                <c:pt idx="426">
                  <c:v>Cafe, Italian, Continental</c:v>
                </c:pt>
                <c:pt idx="427">
                  <c:v>Cafe, Italian, Continental, Chinese</c:v>
                </c:pt>
                <c:pt idx="428">
                  <c:v>Cafe, Italian, Continental, Desserts</c:v>
                </c:pt>
                <c:pt idx="429">
                  <c:v>Cafe, Italian, Continental, Fast Food</c:v>
                </c:pt>
                <c:pt idx="430">
                  <c:v>Cafe, Italian, Continental, Mexican</c:v>
                </c:pt>
                <c:pt idx="431">
                  <c:v>Cafe, Italian, Continental, Mexican, Mediterranean</c:v>
                </c:pt>
                <c:pt idx="432">
                  <c:v>Cafe, Italian, Desserts</c:v>
                </c:pt>
                <c:pt idx="433">
                  <c:v>Cafe, Italian, Desserts, Fast Food, Chinese, Tea</c:v>
                </c:pt>
                <c:pt idx="434">
                  <c:v>Cafe, Italian, European, Bakery</c:v>
                </c:pt>
                <c:pt idx="435">
                  <c:v>Cafe, Italian, Fast Food</c:v>
                </c:pt>
                <c:pt idx="436">
                  <c:v>Cafe, Italian, Japanese, Continental</c:v>
                </c:pt>
                <c:pt idx="437">
                  <c:v>Cafe, Italian, Lebanese</c:v>
                </c:pt>
                <c:pt idx="438">
                  <c:v>Cafe, Italian, Lebanese, Continental, Mediterranean</c:v>
                </c:pt>
                <c:pt idx="439">
                  <c:v>Cafe, Italian, Mexican, Bakery</c:v>
                </c:pt>
                <c:pt idx="440">
                  <c:v>Cafe, Italian, Mexican, Chinese</c:v>
                </c:pt>
                <c:pt idx="441">
                  <c:v>Cafe, Italian, Mexican, Chinese, North Indian</c:v>
                </c:pt>
                <c:pt idx="442">
                  <c:v>Cafe, Italian, Mexican, Continental</c:v>
                </c:pt>
                <c:pt idx="443">
                  <c:v>Cafe, Italian, Mexican, North Indian, Continental</c:v>
                </c:pt>
                <c:pt idx="444">
                  <c:v>Cafe, Italian, Mexican, Salad, Desserts</c:v>
                </c:pt>
                <c:pt idx="445">
                  <c:v>Cafe, Italian, North Indian</c:v>
                </c:pt>
                <c:pt idx="446">
                  <c:v>Cafe, Italian, Pizza</c:v>
                </c:pt>
                <c:pt idx="447">
                  <c:v>Cafe, Italian, Pizza, European, Bakery, Deli</c:v>
                </c:pt>
                <c:pt idx="448">
                  <c:v>Cafe, Italian, Salad</c:v>
                </c:pt>
                <c:pt idx="449">
                  <c:v>Cafe, Kiwi</c:v>
                </c:pt>
                <c:pt idx="450">
                  <c:v>Cafe, Kiwi, Ice Cream, Desserts</c:v>
                </c:pt>
                <c:pt idx="451">
                  <c:v>Cafe, Korean</c:v>
                </c:pt>
                <c:pt idx="452">
                  <c:v>Cafe, Korean, Desserts</c:v>
                </c:pt>
                <c:pt idx="453">
                  <c:v>Cafe, Lebanese, Italian</c:v>
                </c:pt>
                <c:pt idx="454">
                  <c:v>Cafe, Mediterranean</c:v>
                </c:pt>
                <c:pt idx="455">
                  <c:v>Cafe, Mexican</c:v>
                </c:pt>
                <c:pt idx="456">
                  <c:v>Cafe, Mexican, American, Italian, Lebanese, Continental</c:v>
                </c:pt>
                <c:pt idx="457">
                  <c:v>Cafe, Mexican, Continental</c:v>
                </c:pt>
                <c:pt idx="458">
                  <c:v>Cafe, Mexican, Italian, Continental</c:v>
                </c:pt>
                <c:pt idx="459">
                  <c:v>Cafe, Mexican, Italian, Fast Food</c:v>
                </c:pt>
                <c:pt idx="460">
                  <c:v>Cafe, Mexican, Italian, North Indian, Chinese</c:v>
                </c:pt>
                <c:pt idx="461">
                  <c:v>Cafe, Mexican, Italian, North Indian, Fast Food</c:v>
                </c:pt>
                <c:pt idx="462">
                  <c:v>Cafe, Mughlai, North Indian</c:v>
                </c:pt>
                <c:pt idx="463">
                  <c:v>Cafe, North Eastern</c:v>
                </c:pt>
                <c:pt idx="464">
                  <c:v>Cafe, North Indian</c:v>
                </c:pt>
                <c:pt idx="465">
                  <c:v>Cafe, North Indian, Chinese</c:v>
                </c:pt>
                <c:pt idx="466">
                  <c:v>Cafe, North Indian, Chinese, Continental</c:v>
                </c:pt>
                <c:pt idx="467">
                  <c:v>Cafe, North Indian, Chinese, South Indian</c:v>
                </c:pt>
                <c:pt idx="468">
                  <c:v>Cafe, North Indian, Continental</c:v>
                </c:pt>
                <c:pt idx="469">
                  <c:v>Cafe, North Indian, Continental, Chinese</c:v>
                </c:pt>
                <c:pt idx="470">
                  <c:v>Cafe, North Indian, Continental, Italian</c:v>
                </c:pt>
                <c:pt idx="471">
                  <c:v>Cafe, North Indian, Fast Food</c:v>
                </c:pt>
                <c:pt idx="472">
                  <c:v>Cafe, North Indian, Italian</c:v>
                </c:pt>
                <c:pt idx="473">
                  <c:v>Cafe, North Indian, Italian, Chinese</c:v>
                </c:pt>
                <c:pt idx="474">
                  <c:v>Cafe, North Indian, Italian, Japanese, Fast Food</c:v>
                </c:pt>
                <c:pt idx="475">
                  <c:v>Cafe, North Indian, Lebanese, Continental</c:v>
                </c:pt>
                <c:pt idx="476">
                  <c:v>Cafe, Patisserie</c:v>
                </c:pt>
                <c:pt idx="477">
                  <c:v>Cafe, Patisserie, Bakery, Desserts</c:v>
                </c:pt>
                <c:pt idx="478">
                  <c:v>Cafe, Pizza</c:v>
                </c:pt>
                <c:pt idx="479">
                  <c:v>Cafe, Pizza, Burger</c:v>
                </c:pt>
                <c:pt idx="480">
                  <c:v>Cafe, Pizza, Italian</c:v>
                </c:pt>
                <c:pt idx="481">
                  <c:v>Cafe, Sandwich, Southern</c:v>
                </c:pt>
                <c:pt idx="482">
                  <c:v>Cafe, South Indian, North Indian, Bakery</c:v>
                </c:pt>
                <c:pt idx="483">
                  <c:v>Cafe, Spanish, Turkish, Greek</c:v>
                </c:pt>
                <c:pt idx="484">
                  <c:v>Cafe, Sri Lankan, Continental, American</c:v>
                </c:pt>
                <c:pt idx="485">
                  <c:v>Cafe, Street Food</c:v>
                </c:pt>
                <c:pt idx="486">
                  <c:v>Cafe, Tapas, South African, Beverages, Healthy Food, Desserts, Spanish</c:v>
                </c:pt>
                <c:pt idx="487">
                  <c:v>Cafe, Tea</c:v>
                </c:pt>
                <c:pt idx="488">
                  <c:v>Cafe, Tea, Desserts</c:v>
                </c:pt>
                <c:pt idx="489">
                  <c:v>Cafe, Tibetan</c:v>
                </c:pt>
                <c:pt idx="490">
                  <c:v>Cafe, Western</c:v>
                </c:pt>
                <c:pt idx="491">
                  <c:v>Cajun</c:v>
                </c:pt>
                <c:pt idx="492">
                  <c:v>Caribbean</c:v>
                </c:pt>
                <c:pt idx="493">
                  <c:v>Caribbean, Mexican, Cajun</c:v>
                </c:pt>
                <c:pt idx="494">
                  <c:v>Caribbean, Seafood</c:v>
                </c:pt>
                <c:pt idx="495">
                  <c:v>Caribbean, Seafood, Steak</c:v>
                </c:pt>
                <c:pt idx="496">
                  <c:v>Charcoal Grill, Italian, North Indian, European, Indonesian, Thai</c:v>
                </c:pt>
                <c:pt idx="497">
                  <c:v>Chinese</c:v>
                </c:pt>
                <c:pt idx="498">
                  <c:v>Chinese, Asian</c:v>
                </c:pt>
                <c:pt idx="499">
                  <c:v>Chinese, Asian, Mediterranean, Continental</c:v>
                </c:pt>
                <c:pt idx="500">
                  <c:v>Chinese, Asian, Thai</c:v>
                </c:pt>
                <c:pt idx="501">
                  <c:v>Chinese, Assamese</c:v>
                </c:pt>
                <c:pt idx="502">
                  <c:v>Chinese, Bakery</c:v>
                </c:pt>
                <c:pt idx="503">
                  <c:v>Chinese, Beverages</c:v>
                </c:pt>
                <c:pt idx="504">
                  <c:v>Chinese, Biryani, North Indian</c:v>
                </c:pt>
                <c:pt idx="505">
                  <c:v>Chinese, Cafe</c:v>
                </c:pt>
                <c:pt idx="506">
                  <c:v>Chinese, Cafe, Fast Food</c:v>
                </c:pt>
                <c:pt idx="507">
                  <c:v>Chinese, Cafe, North Indian, Desserts</c:v>
                </c:pt>
                <c:pt idx="508">
                  <c:v>Chinese, Canadian</c:v>
                </c:pt>
                <c:pt idx="509">
                  <c:v>Chinese, Continental</c:v>
                </c:pt>
                <c:pt idx="510">
                  <c:v>Chinese, Continental, Italian, North Indian</c:v>
                </c:pt>
                <c:pt idx="511">
                  <c:v>Chinese, Continental, Mexican</c:v>
                </c:pt>
                <c:pt idx="512">
                  <c:v>Chinese, Continental, North Indian</c:v>
                </c:pt>
                <c:pt idx="513">
                  <c:v>Chinese, Continental, North Indian, Mexican</c:v>
                </c:pt>
                <c:pt idx="514">
                  <c:v>Chinese, Continental, North Indian, Mughlai</c:v>
                </c:pt>
                <c:pt idx="515">
                  <c:v>Chinese, Continental, Singaporean</c:v>
                </c:pt>
                <c:pt idx="516">
                  <c:v>Chinese, Continental, Thai</c:v>
                </c:pt>
                <c:pt idx="517">
                  <c:v>Chinese, Dim Sum</c:v>
                </c:pt>
                <c:pt idx="518">
                  <c:v>Chinese, Fast Food</c:v>
                </c:pt>
                <c:pt idx="519">
                  <c:v>Chinese, Fast Food, Bakery</c:v>
                </c:pt>
                <c:pt idx="520">
                  <c:v>Chinese, Fast Food, Ice Cream</c:v>
                </c:pt>
                <c:pt idx="521">
                  <c:v>Chinese, Fast Food, North Indian</c:v>
                </c:pt>
                <c:pt idx="522">
                  <c:v>Chinese, Fast Food, North Indian, South Indian</c:v>
                </c:pt>
                <c:pt idx="523">
                  <c:v>Chinese, Fast Food, North Indian, South Indian, Street Food, Mithai</c:v>
                </c:pt>
                <c:pt idx="524">
                  <c:v>Chinese, Fast Food, Pizza</c:v>
                </c:pt>
                <c:pt idx="525">
                  <c:v>Chinese, Healthy Food</c:v>
                </c:pt>
                <c:pt idx="526">
                  <c:v>Chinese, Indian</c:v>
                </c:pt>
                <c:pt idx="527">
                  <c:v>Chinese, Italian</c:v>
                </c:pt>
                <c:pt idx="528">
                  <c:v>Chinese, Italian, Continental</c:v>
                </c:pt>
                <c:pt idx="529">
                  <c:v>Chinese, Italian, Continental, North Indian</c:v>
                </c:pt>
                <c:pt idx="530">
                  <c:v>Chinese, Italian, Fast Food</c:v>
                </c:pt>
                <c:pt idx="531">
                  <c:v>Chinese, Italian, North Indian</c:v>
                </c:pt>
                <c:pt idx="532">
                  <c:v>Chinese, Italian, North Indian, Mexican, Mediterranean, Thai</c:v>
                </c:pt>
                <c:pt idx="533">
                  <c:v>Chinese, Japanese</c:v>
                </c:pt>
                <c:pt idx="534">
                  <c:v>Chinese, Japanese, Italian, Seafood</c:v>
                </c:pt>
                <c:pt idx="535">
                  <c:v>Chinese, Japanese, Korean, Asian</c:v>
                </c:pt>
                <c:pt idx="536">
                  <c:v>Chinese, Japanese, Sushi</c:v>
                </c:pt>
                <c:pt idx="537">
                  <c:v>Chinese, Japanese, Thai</c:v>
                </c:pt>
                <c:pt idx="538">
                  <c:v>Chinese, Japanese, Thai, Asian</c:v>
                </c:pt>
                <c:pt idx="539">
                  <c:v>Chinese, Japanese, Thai, Malaysian, Vietnamese, Asian</c:v>
                </c:pt>
                <c:pt idx="540">
                  <c:v>Chinese, Lucknowi</c:v>
                </c:pt>
                <c:pt idx="541">
                  <c:v>Chinese, Mangalorean</c:v>
                </c:pt>
                <c:pt idx="542">
                  <c:v>Chinese, Mexican, Fast Food, Continental</c:v>
                </c:pt>
                <c:pt idx="543">
                  <c:v>Chinese, Mexican, Italian</c:v>
                </c:pt>
                <c:pt idx="544">
                  <c:v>Chinese, Mithai</c:v>
                </c:pt>
                <c:pt idx="545">
                  <c:v>Chinese, Mughlai</c:v>
                </c:pt>
                <c:pt idx="546">
                  <c:v>Chinese, Mughlai, North Indian</c:v>
                </c:pt>
                <c:pt idx="547">
                  <c:v>Chinese, Naga</c:v>
                </c:pt>
                <c:pt idx="548">
                  <c:v>Chinese, North Eastern</c:v>
                </c:pt>
                <c:pt idx="549">
                  <c:v>Chinese, North Indian</c:v>
                </c:pt>
                <c:pt idx="550">
                  <c:v>Chinese, North Indian, Cafe</c:v>
                </c:pt>
                <c:pt idx="551">
                  <c:v>Chinese, North Indian, Continental</c:v>
                </c:pt>
                <c:pt idx="552">
                  <c:v>Chinese, North Indian, Continental, Italian</c:v>
                </c:pt>
                <c:pt idx="553">
                  <c:v>Chinese, North Indian, Continental, Mexican</c:v>
                </c:pt>
                <c:pt idx="554">
                  <c:v>Chinese, North Indian, Fast Food</c:v>
                </c:pt>
                <c:pt idx="555">
                  <c:v>Chinese, North Indian, Fast Food, Italian</c:v>
                </c:pt>
                <c:pt idx="556">
                  <c:v>Chinese, North Indian, Fast Food, Street Food</c:v>
                </c:pt>
                <c:pt idx="557">
                  <c:v>Chinese, North Indian, Italian</c:v>
                </c:pt>
                <c:pt idx="558">
                  <c:v>Chinese, North Indian, Italian, Continental</c:v>
                </c:pt>
                <c:pt idx="559">
                  <c:v>Chinese, North Indian, Italian, Continental, Fast Food</c:v>
                </c:pt>
                <c:pt idx="560">
                  <c:v>Chinese, North Indian, Italian, Fast Food</c:v>
                </c:pt>
                <c:pt idx="561">
                  <c:v>Chinese, North Indian, Italian, Mexican</c:v>
                </c:pt>
                <c:pt idx="562">
                  <c:v>Chinese, North Indian, Italian, Mughlai</c:v>
                </c:pt>
                <c:pt idx="563">
                  <c:v>Chinese, North Indian, Mithai, Street Food</c:v>
                </c:pt>
                <c:pt idx="564">
                  <c:v>Chinese, North Indian, Mughlai</c:v>
                </c:pt>
                <c:pt idx="565">
                  <c:v>Chinese, North Indian, Mughlai, Continental</c:v>
                </c:pt>
                <c:pt idx="566">
                  <c:v>Chinese, North Indian, Mughlai, Pizza</c:v>
                </c:pt>
                <c:pt idx="567">
                  <c:v>Chinese, North Indian, Seafood</c:v>
                </c:pt>
                <c:pt idx="568">
                  <c:v>Chinese, North Indian, South Indian</c:v>
                </c:pt>
                <c:pt idx="569">
                  <c:v>Chinese, North Indian, South Indian, Fast Food</c:v>
                </c:pt>
                <c:pt idx="570">
                  <c:v>Chinese, North Indian, South Indian, Healthy Food</c:v>
                </c:pt>
                <c:pt idx="571">
                  <c:v>Chinese, North Indian, South Indian, Street Food</c:v>
                </c:pt>
                <c:pt idx="572">
                  <c:v>Chinese, North Indian, Street Food</c:v>
                </c:pt>
                <c:pt idx="573">
                  <c:v>Chinese, North Indian, Thai</c:v>
                </c:pt>
                <c:pt idx="574">
                  <c:v>Chinese, Pizza</c:v>
                </c:pt>
                <c:pt idx="575">
                  <c:v>Chinese, Seafood</c:v>
                </c:pt>
                <c:pt idx="576">
                  <c:v>Chinese, Seafood, Asian</c:v>
                </c:pt>
                <c:pt idx="577">
                  <c:v>Chinese, Seafood, Cantonese, Dim Sum</c:v>
                </c:pt>
                <c:pt idx="578">
                  <c:v>Chinese, Seafood, Japanese</c:v>
                </c:pt>
                <c:pt idx="579">
                  <c:v>Chinese, Seafood, North Indian, Biryani</c:v>
                </c:pt>
                <c:pt idx="580">
                  <c:v>Chinese, Seafood, Thai</c:v>
                </c:pt>
                <c:pt idx="581">
                  <c:v>Chinese, Seafood, Vegetarian</c:v>
                </c:pt>
                <c:pt idx="582">
                  <c:v>Chinese, South Indian</c:v>
                </c:pt>
                <c:pt idx="583">
                  <c:v>Chinese, South Indian, Fast Food</c:v>
                </c:pt>
                <c:pt idx="584">
                  <c:v>Chinese, South Indian, North Indian</c:v>
                </c:pt>
                <c:pt idx="585">
                  <c:v>Chinese, Steak</c:v>
                </c:pt>
                <c:pt idx="586">
                  <c:v>Chinese, Street Food</c:v>
                </c:pt>
                <c:pt idx="587">
                  <c:v>Chinese, Sushi, Thai</c:v>
                </c:pt>
                <c:pt idx="588">
                  <c:v>Chinese, Thai</c:v>
                </c:pt>
                <c:pt idx="589">
                  <c:v>Chinese, Thai, Asian</c:v>
                </c:pt>
                <c:pt idx="590">
                  <c:v>Chinese, Thai, Asian, Japanese, Korean, Seafood</c:v>
                </c:pt>
                <c:pt idx="591">
                  <c:v>Chinese, Thai, Asian, Malaysian, Vietnamese, Japanese</c:v>
                </c:pt>
                <c:pt idx="592">
                  <c:v>Chinese, Thai, Burmese, Vietnamese, Tibetan, Japanese</c:v>
                </c:pt>
                <c:pt idx="593">
                  <c:v>Chinese, Thai, Continental, Fast Food, North Indian</c:v>
                </c:pt>
                <c:pt idx="594">
                  <c:v>Chinese, Thai, Continental, North Indian</c:v>
                </c:pt>
                <c:pt idx="595">
                  <c:v>Chinese, Thai, Fast Food</c:v>
                </c:pt>
                <c:pt idx="596">
                  <c:v>Chinese, Thai, Japanese</c:v>
                </c:pt>
                <c:pt idx="597">
                  <c:v>Chinese, Thai, Japanese, Asian</c:v>
                </c:pt>
                <c:pt idx="598">
                  <c:v>Chinese, Thai, Japanese, Tibetan</c:v>
                </c:pt>
                <c:pt idx="599">
                  <c:v>Chinese, Thai, Malaysian, Indonesian</c:v>
                </c:pt>
                <c:pt idx="600">
                  <c:v>Chinese, Thai, Malaysian, Vietnamese, Korean, Indonesian, Asian</c:v>
                </c:pt>
                <c:pt idx="601">
                  <c:v>Chinese, Thai, North Indian</c:v>
                </c:pt>
                <c:pt idx="602">
                  <c:v>Chinese, Thai, North Indian, Japanese</c:v>
                </c:pt>
                <c:pt idx="603">
                  <c:v>Chinese, Thai, North Indian, South Indian</c:v>
                </c:pt>
                <c:pt idx="604">
                  <c:v>Chinese, Thai, Seafood</c:v>
                </c:pt>
                <c:pt idx="605">
                  <c:v>Chinese, Thai, Seafood, Naga</c:v>
                </c:pt>
                <c:pt idx="606">
                  <c:v>Chinese, Thai, Seafood, North Indian, Italian</c:v>
                </c:pt>
                <c:pt idx="607">
                  <c:v>Chinese, Thai, Sushi</c:v>
                </c:pt>
                <c:pt idx="608">
                  <c:v>Chinese, Thai, Tibetan</c:v>
                </c:pt>
                <c:pt idx="609">
                  <c:v>Chinese, Thai, Tibetan, Japanese</c:v>
                </c:pt>
                <c:pt idx="610">
                  <c:v>Chinese, Tibetan</c:v>
                </c:pt>
                <c:pt idx="611">
                  <c:v>Chinese, Tibetan, Fast Food</c:v>
                </c:pt>
                <c:pt idx="612">
                  <c:v>Chinese, Tibetan, Japanese</c:v>
                </c:pt>
                <c:pt idx="613">
                  <c:v>Coffee and Tea, Cuban, Latin American</c:v>
                </c:pt>
                <c:pt idx="614">
                  <c:v>Coffee and Tea, Desserts</c:v>
                </c:pt>
                <c:pt idx="615">
                  <c:v>Coffee and Tea, Desserts, Beverages</c:v>
                </c:pt>
                <c:pt idx="616">
                  <c:v>Coffee and Tea, Mediterranean</c:v>
                </c:pt>
                <c:pt idx="617">
                  <c:v>Coffee and Tea, Modern Australian</c:v>
                </c:pt>
                <c:pt idx="618">
                  <c:v>Coffee and Tea, Sandwich</c:v>
                </c:pt>
                <c:pt idx="619">
                  <c:v>Coffee and Tea, Tapas, Australian</c:v>
                </c:pt>
                <c:pt idx="620">
                  <c:v>Coffee and Tea, Tea, Modern Australian</c:v>
                </c:pt>
                <c:pt idx="621">
                  <c:v>Contemporary</c:v>
                </c:pt>
                <c:pt idx="622">
                  <c:v>Contemporary, Burger, European</c:v>
                </c:pt>
                <c:pt idx="623">
                  <c:v>Contemporary, Italian</c:v>
                </c:pt>
                <c:pt idx="624">
                  <c:v>Contemporary, Sushi, Grill, Italian, Steak</c:v>
                </c:pt>
                <c:pt idx="625">
                  <c:v>Continental</c:v>
                </c:pt>
                <c:pt idx="626">
                  <c:v>Continental, American</c:v>
                </c:pt>
                <c:pt idx="627">
                  <c:v>Continental, American, Asian, North Indian</c:v>
                </c:pt>
                <c:pt idx="628">
                  <c:v>Continental, American, Cafe</c:v>
                </c:pt>
                <c:pt idx="629">
                  <c:v>Continental, American, Fast Food</c:v>
                </c:pt>
                <c:pt idx="630">
                  <c:v>Continental, American, Italian</c:v>
                </c:pt>
                <c:pt idx="631">
                  <c:v>Continental, American, Italian, Bakery</c:v>
                </c:pt>
                <c:pt idx="632">
                  <c:v>Continental, American, Italian, Mediterranean</c:v>
                </c:pt>
                <c:pt idx="633">
                  <c:v>Continental, American, Italian, North Indian, Chinese</c:v>
                </c:pt>
                <c:pt idx="634">
                  <c:v>Continental, American, Italian, North Indian, Chinese, Cafe</c:v>
                </c:pt>
                <c:pt idx="635">
                  <c:v>Continental, American, Italian, Seafood, North Indian, Cafe</c:v>
                </c:pt>
                <c:pt idx="636">
                  <c:v>Continental, American, North Indian</c:v>
                </c:pt>
                <c:pt idx="637">
                  <c:v>Continental, American, North Indian, Chinese</c:v>
                </c:pt>
                <c:pt idx="638">
                  <c:v>Continental, American, Seafood</c:v>
                </c:pt>
                <c:pt idx="639">
                  <c:v>Continental, American, Tex-Mex, North Indian</c:v>
                </c:pt>
                <c:pt idx="640">
                  <c:v>Continental, Asian</c:v>
                </c:pt>
                <c:pt idx="641">
                  <c:v>Continental, Asian, Italian, Mediterranean, Burger</c:v>
                </c:pt>
                <c:pt idx="642">
                  <c:v>Continental, Asian, North Indian</c:v>
                </c:pt>
                <c:pt idx="643">
                  <c:v>Continental, Asian, North Indian, Italian</c:v>
                </c:pt>
                <c:pt idx="644">
                  <c:v>Continental, Asian, Sushi</c:v>
                </c:pt>
                <c:pt idx="645">
                  <c:v>Continental, Burger, American</c:v>
                </c:pt>
                <c:pt idx="646">
                  <c:v>Continental, Burger, Pizza, North Indian, European, Finger Food</c:v>
                </c:pt>
                <c:pt idx="647">
                  <c:v>Continental, Cafe</c:v>
                </c:pt>
                <c:pt idx="648">
                  <c:v>Continental, Cafe, Desserts, Bakery</c:v>
                </c:pt>
                <c:pt idx="649">
                  <c:v>Continental, Cafe, Italian, Desserts</c:v>
                </c:pt>
                <c:pt idx="650">
                  <c:v>Continental, Cafe, Italian, Pizza, North Indian, Chinese, Bakery, Mughlai</c:v>
                </c:pt>
                <c:pt idx="651">
                  <c:v>Continental, Cafe, Spanish, Italian, European, Greek, Mediterranean</c:v>
                </c:pt>
                <c:pt idx="652">
                  <c:v>Continental, Chinese</c:v>
                </c:pt>
                <c:pt idx="653">
                  <c:v>Continental, Chinese, Biryani, North Indian</c:v>
                </c:pt>
                <c:pt idx="654">
                  <c:v>Continental, Chinese, Fast Food</c:v>
                </c:pt>
                <c:pt idx="655">
                  <c:v>Continental, Chinese, Italian, Bakery</c:v>
                </c:pt>
                <c:pt idx="656">
                  <c:v>Continental, Chinese, Italian, Cafe</c:v>
                </c:pt>
                <c:pt idx="657">
                  <c:v>Continental, Chinese, Italian, Finger Food</c:v>
                </c:pt>
                <c:pt idx="658">
                  <c:v>Continental, Chinese, Japanese, North Indian, Thai</c:v>
                </c:pt>
                <c:pt idx="659">
                  <c:v>Continental, Chinese, Mexican, North Indian</c:v>
                </c:pt>
                <c:pt idx="660">
                  <c:v>Continental, Chinese, North Indian</c:v>
                </c:pt>
                <c:pt idx="661">
                  <c:v>Continental, Chinese, North Indian, Healthy Food</c:v>
                </c:pt>
                <c:pt idx="662">
                  <c:v>Continental, Chinese, North Indian, Indian</c:v>
                </c:pt>
                <c:pt idx="663">
                  <c:v>Continental, Chinese, North Indian, Mughlai</c:v>
                </c:pt>
                <c:pt idx="664">
                  <c:v>Continental, Chinese, Thai</c:v>
                </c:pt>
                <c:pt idx="665">
                  <c:v>Continental, Chinese, Thai, Malaysian, North Indian</c:v>
                </c:pt>
                <c:pt idx="666">
                  <c:v>Continental, Chinese, Thai, Mediterranean</c:v>
                </c:pt>
                <c:pt idx="667">
                  <c:v>Continental, Chinese, Thai, Mughlai, North Indian</c:v>
                </c:pt>
                <c:pt idx="668">
                  <c:v>Continental, European</c:v>
                </c:pt>
                <c:pt idx="669">
                  <c:v>Continental, European, Asian, North Indian, Chinese, Italian</c:v>
                </c:pt>
                <c:pt idx="670">
                  <c:v>Continental, European, North Indian</c:v>
                </c:pt>
                <c:pt idx="671">
                  <c:v>Continental, European, North Indian, French</c:v>
                </c:pt>
                <c:pt idx="672">
                  <c:v>Continental, Fast Food</c:v>
                </c:pt>
                <c:pt idx="673">
                  <c:v>Continental, Fast Food, Asian, Italian</c:v>
                </c:pt>
                <c:pt idx="674">
                  <c:v>Continental, Fast Food, Chinese, Charcoal Grill, Mexican</c:v>
                </c:pt>
                <c:pt idx="675">
                  <c:v>Continental, Fast Food, Desserts, Indian</c:v>
                </c:pt>
                <c:pt idx="676">
                  <c:v>Continental, Fast Food, Italian</c:v>
                </c:pt>
                <c:pt idx="677">
                  <c:v>Continental, Fast Food, North Indian, Asian</c:v>
                </c:pt>
                <c:pt idx="678">
                  <c:v>Continental, Fast Food, Tea</c:v>
                </c:pt>
                <c:pt idx="679">
                  <c:v>Continental, Finger Food</c:v>
                </c:pt>
                <c:pt idx="680">
                  <c:v>Continental, Finger Food, Chinese, North Indian</c:v>
                </c:pt>
                <c:pt idx="681">
                  <c:v>Continental, Goan, Seafood, North Indian</c:v>
                </c:pt>
                <c:pt idx="682">
                  <c:v>Continental, Healthy Food</c:v>
                </c:pt>
                <c:pt idx="683">
                  <c:v>Continental, Indian</c:v>
                </c:pt>
                <c:pt idx="684">
                  <c:v>Continental, Italian</c:v>
                </c:pt>
                <c:pt idx="685">
                  <c:v>Continental, Italian, American</c:v>
                </c:pt>
                <c:pt idx="686">
                  <c:v>Continental, Italian, American, North Indian</c:v>
                </c:pt>
                <c:pt idx="687">
                  <c:v>Continental, Italian, Asian, Indian</c:v>
                </c:pt>
                <c:pt idx="688">
                  <c:v>Continental, Italian, Chinese</c:v>
                </c:pt>
                <c:pt idx="689">
                  <c:v>Continental, Italian, Fast Food</c:v>
                </c:pt>
                <c:pt idx="690">
                  <c:v>Continental, Italian, Mediterranean</c:v>
                </c:pt>
                <c:pt idx="691">
                  <c:v>Continental, Italian, Mediterranean, Asian</c:v>
                </c:pt>
                <c:pt idx="692">
                  <c:v>Continental, Italian, Mexican</c:v>
                </c:pt>
                <c:pt idx="693">
                  <c:v>Continental, Italian, North Indian</c:v>
                </c:pt>
                <c:pt idx="694">
                  <c:v>Continental, Italian, North Indian, American</c:v>
                </c:pt>
                <c:pt idx="695">
                  <c:v>Continental, Italian, North Indian, Chinese</c:v>
                </c:pt>
                <c:pt idx="696">
                  <c:v>Continental, Italian, North Indian, Chinese, Lebanese</c:v>
                </c:pt>
                <c:pt idx="697">
                  <c:v>Continental, Italian, North Indian, Lebanese</c:v>
                </c:pt>
                <c:pt idx="698">
                  <c:v>Continental, Italian, North Indian, Lebanese, Thai</c:v>
                </c:pt>
                <c:pt idx="699">
                  <c:v>Continental, Italian, North Indian, Mughlai</c:v>
                </c:pt>
                <c:pt idx="700">
                  <c:v>Continental, Italian, Pizza, Asian</c:v>
                </c:pt>
                <c:pt idx="701">
                  <c:v>Continental, Italian, Thai, Finger Food</c:v>
                </c:pt>
                <c:pt idx="702">
                  <c:v>Continental, Juices, Cafe, Desserts, Salad, Italian</c:v>
                </c:pt>
                <c:pt idx="703">
                  <c:v>Continental, Kashmiri, Italian, North Indian, Moroccan</c:v>
                </c:pt>
                <c:pt idx="704">
                  <c:v>Continental, Kerala</c:v>
                </c:pt>
                <c:pt idx="705">
                  <c:v>Continental, Lebanese, Mexican</c:v>
                </c:pt>
                <c:pt idx="706">
                  <c:v>Continental, Mediterranean, Italian, North Indian</c:v>
                </c:pt>
                <c:pt idx="707">
                  <c:v>Continental, Mexican</c:v>
                </c:pt>
                <c:pt idx="708">
                  <c:v>Continental, Mexican, American, Fast Food, Italian, Chinese</c:v>
                </c:pt>
                <c:pt idx="709">
                  <c:v>Continental, Mexican, American, Italian, North Indian</c:v>
                </c:pt>
                <c:pt idx="710">
                  <c:v>Continental, Mexican, Beverages, Desserts, North Indian, Chinese, Rajasthani</c:v>
                </c:pt>
                <c:pt idx="711">
                  <c:v>Continental, Mexican, Burger, American, Pizza, Tex-Mex</c:v>
                </c:pt>
                <c:pt idx="712">
                  <c:v>Continental, Mexican, Fast Food, Chinese</c:v>
                </c:pt>
                <c:pt idx="713">
                  <c:v>Continental, Mexican, Fast Food, North Indian, Chinese</c:v>
                </c:pt>
                <c:pt idx="714">
                  <c:v>Continental, Mexican, Italian</c:v>
                </c:pt>
                <c:pt idx="715">
                  <c:v>Continental, Mexican, Mediterranean</c:v>
                </c:pt>
                <c:pt idx="716">
                  <c:v>Continental, Mexican, North Indian, Chinese</c:v>
                </c:pt>
                <c:pt idx="717">
                  <c:v>Continental, Middle Eastern, Asian</c:v>
                </c:pt>
                <c:pt idx="718">
                  <c:v>Continental, Modern Indian, Asian</c:v>
                </c:pt>
                <c:pt idx="719">
                  <c:v>Continental, North Indian</c:v>
                </c:pt>
                <c:pt idx="720">
                  <c:v>Continental, North Indian, American, Italian, Mexican</c:v>
                </c:pt>
                <c:pt idx="721">
                  <c:v>Continental, North Indian, Asian</c:v>
                </c:pt>
                <c:pt idx="722">
                  <c:v>Continental, North Indian, Chinese</c:v>
                </c:pt>
                <c:pt idx="723">
                  <c:v>Continental, North Indian, Chinese, Arabian, Thai</c:v>
                </c:pt>
                <c:pt idx="724">
                  <c:v>Continental, North Indian, Chinese, Asian</c:v>
                </c:pt>
                <c:pt idx="725">
                  <c:v>Continental, North Indian, Chinese, Cafe</c:v>
                </c:pt>
                <c:pt idx="726">
                  <c:v>Continental, North Indian, Chinese, European, Asian</c:v>
                </c:pt>
                <c:pt idx="727">
                  <c:v>Continental, North Indian, Chinese, Italian</c:v>
                </c:pt>
                <c:pt idx="728">
                  <c:v>Continental, North Indian, Chinese, Italian, Finger Food</c:v>
                </c:pt>
                <c:pt idx="729">
                  <c:v>Continental, North Indian, Chinese, Mediterranean</c:v>
                </c:pt>
                <c:pt idx="730">
                  <c:v>Continental, North Indian, Chinese, Mughlai, Asian</c:v>
                </c:pt>
                <c:pt idx="731">
                  <c:v>Continental, North Indian, European</c:v>
                </c:pt>
                <c:pt idx="732">
                  <c:v>Continental, North Indian, European, Asian</c:v>
                </c:pt>
                <c:pt idx="733">
                  <c:v>Continental, North Indian, European, Finger Food</c:v>
                </c:pt>
                <c:pt idx="734">
                  <c:v>Continental, North Indian, Fast Food, Street Food, South Indian</c:v>
                </c:pt>
                <c:pt idx="735">
                  <c:v>Continental, North Indian, Finger Food</c:v>
                </c:pt>
                <c:pt idx="736">
                  <c:v>Continental, North Indian, Italian</c:v>
                </c:pt>
                <c:pt idx="737">
                  <c:v>Continental, North Indian, Italian, Asian</c:v>
                </c:pt>
                <c:pt idx="738">
                  <c:v>Continental, North Indian, Italian, Chinese</c:v>
                </c:pt>
                <c:pt idx="739">
                  <c:v>Continental, North Indian, Italian, Seafood, Goan</c:v>
                </c:pt>
                <c:pt idx="740">
                  <c:v>Continental, North Indian, Mexican</c:v>
                </c:pt>
                <c:pt idx="741">
                  <c:v>Continental, North Indian, Mughlai, Burmese</c:v>
                </c:pt>
                <c:pt idx="742">
                  <c:v>Continental, North Indian, Mughlai, Chinese</c:v>
                </c:pt>
                <c:pt idx="743">
                  <c:v>Continental, North Indian, Mughlai, Italian</c:v>
                </c:pt>
                <c:pt idx="744">
                  <c:v>Continental, North Indian, South Indian</c:v>
                </c:pt>
                <c:pt idx="745">
                  <c:v>Continental, North Indian, South Indian, Italian</c:v>
                </c:pt>
                <c:pt idx="746">
                  <c:v>Continental, North Indian, Thai, Chinese</c:v>
                </c:pt>
                <c:pt idx="747">
                  <c:v>Continental, Seafood, Burger, South African, Finger Food, Grill</c:v>
                </c:pt>
                <c:pt idx="748">
                  <c:v>Continental, Seafood, Chinese, North Indian, Biryani</c:v>
                </c:pt>
                <c:pt idx="749">
                  <c:v>Continental, Seafood, Goan, Andhra, Kerala, Thai</c:v>
                </c:pt>
                <c:pt idx="750">
                  <c:v>Continental, Seafood, North Indian</c:v>
                </c:pt>
                <c:pt idx="751">
                  <c:v>Continental, Seafood, North Indian, Asian</c:v>
                </c:pt>
                <c:pt idx="752">
                  <c:v>Continental, South African, Beverages, Desserts, Seafood, Grill, Ice Cream, International</c:v>
                </c:pt>
                <c:pt idx="753">
                  <c:v>Continental, South Indian</c:v>
                </c:pt>
                <c:pt idx="754">
                  <c:v>Continental, Tex-Mex</c:v>
                </c:pt>
                <c:pt idx="755">
                  <c:v>Continental, Thai, Chinese, North Indian</c:v>
                </c:pt>
                <c:pt idx="756">
                  <c:v>Cuban, Spanish</c:v>
                </c:pt>
                <c:pt idx="757">
                  <c:v>Cuisine Varies</c:v>
                </c:pt>
                <c:pt idx="758">
                  <c:v>Desserts</c:v>
                </c:pt>
                <c:pt idx="759">
                  <c:v>Desserts, American</c:v>
                </c:pt>
                <c:pt idx="760">
                  <c:v>Desserts, Bakery</c:v>
                </c:pt>
                <c:pt idx="761">
                  <c:v>Desserts, Bakery, Fast Food</c:v>
                </c:pt>
                <c:pt idx="762">
                  <c:v>Desserts, Bakery, Pizza, Burger, Continental</c:v>
                </c:pt>
                <c:pt idx="763">
                  <c:v>Desserts, Bakery, Western</c:v>
                </c:pt>
                <c:pt idx="764">
                  <c:v>Desserts, Bar Food</c:v>
                </c:pt>
                <c:pt idx="765">
                  <c:v>Desserts, Beverages</c:v>
                </c:pt>
                <c:pt idx="766">
                  <c:v>Desserts, Beverages, Juices</c:v>
                </c:pt>
                <c:pt idx="767">
                  <c:v>Desserts, Bí_rek</c:v>
                </c:pt>
                <c:pt idx="768">
                  <c:v>Desserts, Cafe</c:v>
                </c:pt>
                <c:pt idx="769">
                  <c:v>Desserts, Cafe, Mexican</c:v>
                </c:pt>
                <c:pt idx="770">
                  <c:v>Desserts, Fast Food</c:v>
                </c:pt>
                <c:pt idx="771">
                  <c:v>Desserts, Fast Food, Chinese</c:v>
                </c:pt>
                <c:pt idx="772">
                  <c:v>Desserts, Fast Food, Ice Cream</c:v>
                </c:pt>
                <c:pt idx="773">
                  <c:v>Desserts, Greek, Sandwich</c:v>
                </c:pt>
                <c:pt idx="774">
                  <c:v>Desserts, Ice Cream</c:v>
                </c:pt>
                <c:pt idx="775">
                  <c:v>Desserts, Ice Cream, Fast Food</c:v>
                </c:pt>
                <c:pt idx="776">
                  <c:v>Desserts, Ice Cream, North Indian</c:v>
                </c:pt>
                <c:pt idx="777">
                  <c:v>Desserts, Ice Cream, Pizza</c:v>
                </c:pt>
                <c:pt idx="778">
                  <c:v>Desserts, Italian, Pizza</c:v>
                </c:pt>
                <c:pt idx="779">
                  <c:v>Desserts, Latin American, Argentine</c:v>
                </c:pt>
                <c:pt idx="780">
                  <c:v>Desserts, Middle Eastern, Turkish</c:v>
                </c:pt>
                <c:pt idx="781">
                  <c:v>Desserts, Mithai</c:v>
                </c:pt>
                <c:pt idx="782">
                  <c:v>Desserts, North Indian</c:v>
                </c:pt>
                <c:pt idx="783">
                  <c:v>Desserts, North Indian, Chinese, South Indian, Fast Food, Street Food</c:v>
                </c:pt>
                <c:pt idx="784">
                  <c:v>Desserts, Pizza, Ice Cream</c:v>
                </c:pt>
                <c:pt idx="785">
                  <c:v>Desserts, Sandwich</c:v>
                </c:pt>
                <c:pt idx="786">
                  <c:v>Desserts, Sandwich, Ice Cream</c:v>
                </c:pt>
                <c:pt idx="787">
                  <c:v>Desserts, Sandwich, Southern</c:v>
                </c:pt>
                <c:pt idx="788">
                  <c:v>Desserts, Street Food</c:v>
                </c:pt>
                <c:pt idx="789">
                  <c:v>Desserts, Thai</c:v>
                </c:pt>
                <c:pt idx="790">
                  <c:v>Drinks Only</c:v>
                </c:pt>
                <c:pt idx="791">
                  <c:v>European</c:v>
                </c:pt>
                <c:pt idx="792">
                  <c:v>European, American</c:v>
                </c:pt>
                <c:pt idx="793">
                  <c:v>European, American, Street Food</c:v>
                </c:pt>
                <c:pt idx="794">
                  <c:v>European, Arabian, Japanese, Bakery, Desserts</c:v>
                </c:pt>
                <c:pt idx="795">
                  <c:v>European, Asian</c:v>
                </c:pt>
                <c:pt idx="796">
                  <c:v>European, Asian, Indian</c:v>
                </c:pt>
                <c:pt idx="797">
                  <c:v>European, Asian, Mediterranean, Modern Indian, Desserts, Finger Food</c:v>
                </c:pt>
                <c:pt idx="798">
                  <c:v>European, Asian, North Indian, Italian, Continental, Pizza</c:v>
                </c:pt>
                <c:pt idx="799">
                  <c:v>European, Cafe</c:v>
                </c:pt>
                <c:pt idx="800">
                  <c:v>European, Cafe, Italian</c:v>
                </c:pt>
                <c:pt idx="801">
                  <c:v>European, Chinese</c:v>
                </c:pt>
                <c:pt idx="802">
                  <c:v>European, Chinese, North Indian, Italian</c:v>
                </c:pt>
                <c:pt idx="803">
                  <c:v>European, Contemporary</c:v>
                </c:pt>
                <c:pt idx="804">
                  <c:v>European, Continental</c:v>
                </c:pt>
                <c:pt idx="805">
                  <c:v>European, Continental, North Indian</c:v>
                </c:pt>
                <c:pt idx="806">
                  <c:v>European, Continental, Pizza</c:v>
                </c:pt>
                <c:pt idx="807">
                  <c:v>European, Desserts</c:v>
                </c:pt>
                <c:pt idx="808">
                  <c:v>European, German</c:v>
                </c:pt>
                <c:pt idx="809">
                  <c:v>European, International, Tapas</c:v>
                </c:pt>
                <c:pt idx="810">
                  <c:v>European, Italian</c:v>
                </c:pt>
                <c:pt idx="811">
                  <c:v>European, Italian, Cafe</c:v>
                </c:pt>
                <c:pt idx="812">
                  <c:v>European, Italian, Desserts</c:v>
                </c:pt>
                <c:pt idx="813">
                  <c:v>European, Italian, Mediterranean</c:v>
                </c:pt>
                <c:pt idx="814">
                  <c:v>European, Italian, North Indian</c:v>
                </c:pt>
                <c:pt idx="815">
                  <c:v>European, Italian, Thai, Chinese, North Indian</c:v>
                </c:pt>
                <c:pt idx="816">
                  <c:v>European, Lebanese, Mediterranean</c:v>
                </c:pt>
                <c:pt idx="817">
                  <c:v>European, Mediterranean, Contemporary</c:v>
                </c:pt>
                <c:pt idx="818">
                  <c:v>European, Mediterranean, North Indian</c:v>
                </c:pt>
                <c:pt idx="819">
                  <c:v>European, North Indian</c:v>
                </c:pt>
                <c:pt idx="820">
                  <c:v>European, North Indian, Chinese</c:v>
                </c:pt>
                <c:pt idx="821">
                  <c:v>European, North Indian, Continental, Italian</c:v>
                </c:pt>
                <c:pt idx="822">
                  <c:v>European, North Indian, Mediterranean, American</c:v>
                </c:pt>
                <c:pt idx="823">
                  <c:v>European, Pizza</c:v>
                </c:pt>
                <c:pt idx="824">
                  <c:v>European, South African</c:v>
                </c:pt>
                <c:pt idx="825">
                  <c:v>European, South African, Steak</c:v>
                </c:pt>
                <c:pt idx="826">
                  <c:v>European, Spanish</c:v>
                </c:pt>
                <c:pt idx="827">
                  <c:v>European, Sushi, Italian</c:v>
                </c:pt>
                <c:pt idx="828">
                  <c:v>Fast Food</c:v>
                </c:pt>
                <c:pt idx="829">
                  <c:v>Fast Food, American</c:v>
                </c:pt>
                <c:pt idx="830">
                  <c:v>Fast Food, American, Burger</c:v>
                </c:pt>
                <c:pt idx="831">
                  <c:v>Fast Food, American, Italian</c:v>
                </c:pt>
                <c:pt idx="832">
                  <c:v>Fast Food, American, Salad, Healthy Food</c:v>
                </c:pt>
                <c:pt idx="833">
                  <c:v>Fast Food, Bakery</c:v>
                </c:pt>
                <c:pt idx="834">
                  <c:v>Fast Food, Beverages</c:v>
                </c:pt>
                <c:pt idx="835">
                  <c:v>Fast Food, Beverages, Desserts</c:v>
                </c:pt>
                <c:pt idx="836">
                  <c:v>Fast Food, Biryani</c:v>
                </c:pt>
                <c:pt idx="837">
                  <c:v>Fast Food, Burger</c:v>
                </c:pt>
                <c:pt idx="838">
                  <c:v>Fast Food, Cafe</c:v>
                </c:pt>
                <c:pt idx="839">
                  <c:v>Fast Food, Cafe, Desserts, Bakery</c:v>
                </c:pt>
                <c:pt idx="840">
                  <c:v>Fast Food, Cafe, Italian, North Indian, Chinese</c:v>
                </c:pt>
                <c:pt idx="841">
                  <c:v>Fast Food, Chinese</c:v>
                </c:pt>
                <c:pt idx="842">
                  <c:v>Fast Food, Chinese, Bakery</c:v>
                </c:pt>
                <c:pt idx="843">
                  <c:v>Fast Food, Chinese, Bengali</c:v>
                </c:pt>
                <c:pt idx="844">
                  <c:v>Fast Food, Chinese, Burger</c:v>
                </c:pt>
                <c:pt idx="845">
                  <c:v>Fast Food, Chinese, Italian</c:v>
                </c:pt>
                <c:pt idx="846">
                  <c:v>Fast Food, Chinese, Mithai, Street Food</c:v>
                </c:pt>
                <c:pt idx="847">
                  <c:v>Fast Food, Chinese, North Indian</c:v>
                </c:pt>
                <c:pt idx="848">
                  <c:v>Fast Food, Continental, Italian, Bakery</c:v>
                </c:pt>
                <c:pt idx="849">
                  <c:v>Fast Food, Desserts</c:v>
                </c:pt>
                <c:pt idx="850">
                  <c:v>Fast Food, Desserts, Beverages</c:v>
                </c:pt>
                <c:pt idx="851">
                  <c:v>Fast Food, Desserts, Ice Cream, Beverages</c:v>
                </c:pt>
                <c:pt idx="852">
                  <c:v>Fast Food, French</c:v>
                </c:pt>
                <c:pt idx="853">
                  <c:v>Fast Food, Healthy Food</c:v>
                </c:pt>
                <c:pt idx="854">
                  <c:v>Fast Food, Italian</c:v>
                </c:pt>
                <c:pt idx="855">
                  <c:v>Fast Food, Italian, Beverages</c:v>
                </c:pt>
                <c:pt idx="856">
                  <c:v>Fast Food, Italian, Chinese</c:v>
                </c:pt>
                <c:pt idx="857">
                  <c:v>Fast Food, Italian, Desserts, Beverages</c:v>
                </c:pt>
                <c:pt idx="858">
                  <c:v>Fast Food, Italian, North Indian, Chinese</c:v>
                </c:pt>
                <c:pt idx="859">
                  <c:v>Fast Food, Italian, Pizza</c:v>
                </c:pt>
                <c:pt idx="860">
                  <c:v>Fast Food, Maharashtrian, North Indian</c:v>
                </c:pt>
                <c:pt idx="861">
                  <c:v>Fast Food, Mexican, Tex-Mex</c:v>
                </c:pt>
                <c:pt idx="862">
                  <c:v>Fast Food, Mithai, Bakery</c:v>
                </c:pt>
                <c:pt idx="863">
                  <c:v>Fast Food, Mughlai</c:v>
                </c:pt>
                <c:pt idx="864">
                  <c:v>Fast Food, Mughlai, Armenian</c:v>
                </c:pt>
                <c:pt idx="865">
                  <c:v>Fast Food, North Indian</c:v>
                </c:pt>
                <c:pt idx="866">
                  <c:v>Fast Food, North Indian, Bakery</c:v>
                </c:pt>
                <c:pt idx="867">
                  <c:v>Fast Food, North Indian, Beverages</c:v>
                </c:pt>
                <c:pt idx="868">
                  <c:v>Fast Food, North Indian, Chinese</c:v>
                </c:pt>
                <c:pt idx="869">
                  <c:v>Fast Food, North Indian, Chinese, Desserts</c:v>
                </c:pt>
                <c:pt idx="870">
                  <c:v>Fast Food, North Indian, Chinese, Desserts, Ice Cream</c:v>
                </c:pt>
                <c:pt idx="871">
                  <c:v>Fast Food, North Indian, Chinese, South Indian, Ice Cream</c:v>
                </c:pt>
                <c:pt idx="872">
                  <c:v>Fast Food, North Indian, Desserts, Ice Cream</c:v>
                </c:pt>
                <c:pt idx="873">
                  <c:v>Fast Food, North Indian, Mughlai</c:v>
                </c:pt>
                <c:pt idx="874">
                  <c:v>Fast Food, North Indian, South Indian</c:v>
                </c:pt>
                <c:pt idx="875">
                  <c:v>Fast Food, North Indian, South Indian, Chinese</c:v>
                </c:pt>
                <c:pt idx="876">
                  <c:v>Fast Food, North Indian, South Indian, Chinese, Bakery</c:v>
                </c:pt>
                <c:pt idx="877">
                  <c:v>Fast Food, North Indian, South Indian, Chinese, Street Food, Mithai</c:v>
                </c:pt>
                <c:pt idx="878">
                  <c:v>Fast Food, Pizza</c:v>
                </c:pt>
                <c:pt idx="879">
                  <c:v>Fast Food, Pizza, Burger</c:v>
                </c:pt>
                <c:pt idx="880">
                  <c:v>Fast Food, Raw Meats</c:v>
                </c:pt>
                <c:pt idx="881">
                  <c:v>Fast Food, Seafood</c:v>
                </c:pt>
                <c:pt idx="882">
                  <c:v>Fast Food, South Indian</c:v>
                </c:pt>
                <c:pt idx="883">
                  <c:v>Fast Food, South Indian, Chinese</c:v>
                </c:pt>
                <c:pt idx="884">
                  <c:v>Fast Food, South Indian, Chinese, Mithai</c:v>
                </c:pt>
                <c:pt idx="885">
                  <c:v>Fast Food, South Indian, Mithai</c:v>
                </c:pt>
                <c:pt idx="886">
                  <c:v>Fast Food, Street Food</c:v>
                </c:pt>
                <c:pt idx="887">
                  <c:v>Fast Food, Street Food, Beverages</c:v>
                </c:pt>
                <c:pt idx="888">
                  <c:v>Fast Food, Street Food, Chinese</c:v>
                </c:pt>
                <c:pt idx="889">
                  <c:v>Fast Food, Street Food, South Indian</c:v>
                </c:pt>
                <c:pt idx="890">
                  <c:v>Fast Food, Tea</c:v>
                </c:pt>
                <c:pt idx="891">
                  <c:v>Fast Food, Turkish</c:v>
                </c:pt>
                <c:pt idx="892">
                  <c:v>Filipino</c:v>
                </c:pt>
                <c:pt idx="893">
                  <c:v>Filipino, Japanese, Asian</c:v>
                </c:pt>
                <c:pt idx="894">
                  <c:v>Filipino, Mexican</c:v>
                </c:pt>
                <c:pt idx="895">
                  <c:v>Finger Food</c:v>
                </c:pt>
                <c:pt idx="896">
                  <c:v>Finger Food, American, Continental, North Indian, Italian</c:v>
                </c:pt>
                <c:pt idx="897">
                  <c:v>Finger Food, Continental, Italian</c:v>
                </c:pt>
                <c:pt idx="898">
                  <c:v>Finger Food, Continental, Italian, Chinese</c:v>
                </c:pt>
                <c:pt idx="899">
                  <c:v>Finger Food, Continental, North Indian</c:v>
                </c:pt>
                <c:pt idx="900">
                  <c:v>Finger Food, Continental, North Indian, Chinese</c:v>
                </c:pt>
                <c:pt idx="901">
                  <c:v>Finger Food, Continental, North Indian, Italian, Chinese</c:v>
                </c:pt>
                <c:pt idx="902">
                  <c:v>Finger Food, European</c:v>
                </c:pt>
                <c:pt idx="903">
                  <c:v>Finger Food, European, North Indian</c:v>
                </c:pt>
                <c:pt idx="904">
                  <c:v>Finger Food, Italian</c:v>
                </c:pt>
                <c:pt idx="905">
                  <c:v>Finger Food, Italian, Middle Eastern</c:v>
                </c:pt>
                <c:pt idx="906">
                  <c:v>Finger Food, Italian, North Indian</c:v>
                </c:pt>
                <c:pt idx="907">
                  <c:v>Finger Food, Italian, Spanish, Greek</c:v>
                </c:pt>
                <c:pt idx="908">
                  <c:v>Finger Food, North Indian</c:v>
                </c:pt>
                <c:pt idx="909">
                  <c:v>Finger Food, North Indian, Chinese</c:v>
                </c:pt>
                <c:pt idx="910">
                  <c:v>Finger Food, North Indian, Continental, Chinese, Italian</c:v>
                </c:pt>
                <c:pt idx="911">
                  <c:v>Finger Food, North Indian, Continental, Italian</c:v>
                </c:pt>
                <c:pt idx="912">
                  <c:v>Finger Food, North Indian, Continental, Italian, Mediterranean</c:v>
                </c:pt>
                <c:pt idx="913">
                  <c:v>Finger Food, North Indian, Italian</c:v>
                </c:pt>
                <c:pt idx="914">
                  <c:v>Finger Food, North Indian, Italian, Continental, Thai, South Indian</c:v>
                </c:pt>
                <c:pt idx="915">
                  <c:v>Finger Food, North Indian, Italian, European, Continental</c:v>
                </c:pt>
                <c:pt idx="916">
                  <c:v>French</c:v>
                </c:pt>
                <c:pt idx="917">
                  <c:v>French, Brazilian, Beverages</c:v>
                </c:pt>
                <c:pt idx="918">
                  <c:v>French, Continental, North Indian</c:v>
                </c:pt>
                <c:pt idx="919">
                  <c:v>French, Italian</c:v>
                </c:pt>
                <c:pt idx="920">
                  <c:v>French, Japanese, Desserts</c:v>
                </c:pt>
                <c:pt idx="921">
                  <c:v>French, Kiwi</c:v>
                </c:pt>
                <c:pt idx="922">
                  <c:v>French, Mediterranean, European</c:v>
                </c:pt>
                <c:pt idx="923">
                  <c:v>French, Western</c:v>
                </c:pt>
                <c:pt idx="924">
                  <c:v>German</c:v>
                </c:pt>
                <c:pt idx="925">
                  <c:v>German, Ice Cream</c:v>
                </c:pt>
                <c:pt idx="926">
                  <c:v>Goan</c:v>
                </c:pt>
                <c:pt idx="927">
                  <c:v>Goan, American, Portuguese</c:v>
                </c:pt>
                <c:pt idx="928">
                  <c:v>Goan, Chinese, Indian, North Indian</c:v>
                </c:pt>
                <c:pt idx="929">
                  <c:v>Goan, Mangalorean, Continental, French</c:v>
                </c:pt>
                <c:pt idx="930">
                  <c:v>Goan, North Indian, Chinese</c:v>
                </c:pt>
                <c:pt idx="931">
                  <c:v>Goan, Seafood</c:v>
                </c:pt>
                <c:pt idx="932">
                  <c:v>Goan, Seafood, Chinese</c:v>
                </c:pt>
                <c:pt idx="933">
                  <c:v>Goan, Seafood, Chinese, North Indian</c:v>
                </c:pt>
                <c:pt idx="934">
                  <c:v>Goan, Seafood, North Indian</c:v>
                </c:pt>
                <c:pt idx="935">
                  <c:v>Gourmet Fast Food, Burger</c:v>
                </c:pt>
                <c:pt idx="936">
                  <c:v>Greek</c:v>
                </c:pt>
                <c:pt idx="937">
                  <c:v>Greek, Italian</c:v>
                </c:pt>
                <c:pt idx="938">
                  <c:v>Greek, Lebanese</c:v>
                </c:pt>
                <c:pt idx="939">
                  <c:v>Greek, Mediterranean</c:v>
                </c:pt>
                <c:pt idx="940">
                  <c:v>Greek, Mediterranean, Middle Eastern</c:v>
                </c:pt>
                <c:pt idx="941">
                  <c:v>Greek, Mediterranean, Vegetarian</c:v>
                </c:pt>
                <c:pt idx="942">
                  <c:v>Grill, Burger</c:v>
                </c:pt>
                <c:pt idx="943">
                  <c:v>Grill, Steak, Burger, Sushi, Tapas</c:v>
                </c:pt>
                <c:pt idx="944">
                  <c:v>Gujarati</c:v>
                </c:pt>
                <c:pt idx="945">
                  <c:v>Gujarati, Rajasthani</c:v>
                </c:pt>
                <c:pt idx="946">
                  <c:v>Gujarati, Rajasthani, North Indian, Fast Food</c:v>
                </c:pt>
                <c:pt idx="947">
                  <c:v>Gujarati, South Indian, North Indian</c:v>
                </c:pt>
                <c:pt idx="948">
                  <c:v>Hawaiian</c:v>
                </c:pt>
                <c:pt idx="949">
                  <c:v>Hawaiian, Seafood</c:v>
                </c:pt>
                <c:pt idx="950">
                  <c:v>Hawaiian, Seafood, Steak</c:v>
                </c:pt>
                <c:pt idx="951">
                  <c:v>Healthy Food</c:v>
                </c:pt>
                <c:pt idx="952">
                  <c:v>Healthy Food, American, Burger, Salad</c:v>
                </c:pt>
                <c:pt idx="953">
                  <c:v>Healthy Food, Beverages</c:v>
                </c:pt>
                <c:pt idx="954">
                  <c:v>Healthy Food, Cafe, Desserts, Italian, Bakery</c:v>
                </c:pt>
                <c:pt idx="955">
                  <c:v>Healthy Food, Continental</c:v>
                </c:pt>
                <c:pt idx="956">
                  <c:v>Healthy Food, Continental, Italian</c:v>
                </c:pt>
                <c:pt idx="957">
                  <c:v>Healthy Food, Continental, Juices, Beverages, Italian, Salad, Lebanese</c:v>
                </c:pt>
                <c:pt idx="958">
                  <c:v>Healthy Food, Continental, Juices, Salad</c:v>
                </c:pt>
                <c:pt idx="959">
                  <c:v>Healthy Food, Continental, North Indian, Salad</c:v>
                </c:pt>
                <c:pt idx="960">
                  <c:v>Healthy Food, European, Continental, Salad</c:v>
                </c:pt>
                <c:pt idx="961">
                  <c:v>Healthy Food, Fast Food</c:v>
                </c:pt>
                <c:pt idx="962">
                  <c:v>Healthy Food, Fast Food, Salad</c:v>
                </c:pt>
                <c:pt idx="963">
                  <c:v>Healthy Food, Italian, Juices, Beverages</c:v>
                </c:pt>
                <c:pt idx="964">
                  <c:v>Healthy Food, Juices</c:v>
                </c:pt>
                <c:pt idx="965">
                  <c:v>Healthy Food, Juices, Salad</c:v>
                </c:pt>
                <c:pt idx="966">
                  <c:v>Healthy Food, Juices, Salad, Italian, Continental</c:v>
                </c:pt>
                <c:pt idx="967">
                  <c:v>Healthy Food, North Indian</c:v>
                </c:pt>
                <c:pt idx="968">
                  <c:v>Healthy Food, North Indian, Beverages</c:v>
                </c:pt>
                <c:pt idx="969">
                  <c:v>Healthy Food, North Indian, Chinese, Continental</c:v>
                </c:pt>
                <c:pt idx="970">
                  <c:v>Healthy Food, North Indian, Continental</c:v>
                </c:pt>
                <c:pt idx="971">
                  <c:v>Healthy Food, North Indian, Italian, Salad</c:v>
                </c:pt>
                <c:pt idx="972">
                  <c:v>Healthy Food, Salad</c:v>
                </c:pt>
                <c:pt idx="973">
                  <c:v>Healthy Food, Salad, Italian, Continental</c:v>
                </c:pt>
                <c:pt idx="974">
                  <c:v>Healthy Food, Seafood, Beverages, Belgian, Contemporary, Desserts, Finger Food, International</c:v>
                </c:pt>
                <c:pt idx="975">
                  <c:v>Hyderabadi</c:v>
                </c:pt>
                <c:pt idx="976">
                  <c:v>Hyderabadi, Awadhi</c:v>
                </c:pt>
                <c:pt idx="977">
                  <c:v>Hyderabadi, Biryani</c:v>
                </c:pt>
                <c:pt idx="978">
                  <c:v>Hyderabadi, Biryani, North Indian</c:v>
                </c:pt>
                <c:pt idx="979">
                  <c:v>Hyderabadi, Fast Food</c:v>
                </c:pt>
                <c:pt idx="980">
                  <c:v>Hyderabadi, North Indian</c:v>
                </c:pt>
                <c:pt idx="981">
                  <c:v>Hyderabadi, North Indian, Biryani</c:v>
                </c:pt>
                <c:pt idx="982">
                  <c:v>Ice Cream</c:v>
                </c:pt>
                <c:pt idx="983">
                  <c:v>Ice Cream, Bakery</c:v>
                </c:pt>
                <c:pt idx="984">
                  <c:v>Ice Cream, Beverages</c:v>
                </c:pt>
                <c:pt idx="985">
                  <c:v>Ice Cream, Beverages, Fast Food</c:v>
                </c:pt>
                <c:pt idx="986">
                  <c:v>Ice Cream, Desserts</c:v>
                </c:pt>
                <c:pt idx="987">
                  <c:v>Ice Cream, Desserts, Beverages</c:v>
                </c:pt>
                <c:pt idx="988">
                  <c:v>Ice Cream, Desserts, Cafe</c:v>
                </c:pt>
                <c:pt idx="989">
                  <c:v>Ice Cream, Desserts, Continental</c:v>
                </c:pt>
                <c:pt idx="990">
                  <c:v>Ice Cream, Desserts, Fast Food</c:v>
                </c:pt>
                <c:pt idx="991">
                  <c:v>Ice Cream, Desserts, North Indian, Street Food</c:v>
                </c:pt>
                <c:pt idx="992">
                  <c:v>Ice Cream, Fast Food, Beverages</c:v>
                </c:pt>
                <c:pt idx="993">
                  <c:v>Ice Cream, Mithai, North Indian, Street Food</c:v>
                </c:pt>
                <c:pt idx="994">
                  <c:v>Ice Cream, Street Food</c:v>
                </c:pt>
                <c:pt idx="995">
                  <c:v>Indian</c:v>
                </c:pt>
                <c:pt idx="996">
                  <c:v>Indian, Asian</c:v>
                </c:pt>
                <c:pt idx="997">
                  <c:v>Indian, Asian, Durban, International, Desserts</c:v>
                </c:pt>
                <c:pt idx="998">
                  <c:v>Indian, Cafe</c:v>
                </c:pt>
                <c:pt idx="999">
                  <c:v>Indian, Cafe, Curry</c:v>
                </c:pt>
                <c:pt idx="1000">
                  <c:v>Indian, Chinese, Continental</c:v>
                </c:pt>
                <c:pt idx="1001">
                  <c:v>Indian, Continental</c:v>
                </c:pt>
                <c:pt idx="1002">
                  <c:v>Indian, Curry</c:v>
                </c:pt>
                <c:pt idx="1003">
                  <c:v>Indian, Grill</c:v>
                </c:pt>
                <c:pt idx="1004">
                  <c:v>Indian, International, Vegetarian</c:v>
                </c:pt>
                <c:pt idx="1005">
                  <c:v>Indian, Mediterranean, Middle Eastern</c:v>
                </c:pt>
                <c:pt idx="1006">
                  <c:v>Indian, Middle Eastern</c:v>
                </c:pt>
                <c:pt idx="1007">
                  <c:v>Indian, Mughlai, South Indian, Biryani</c:v>
                </c:pt>
                <c:pt idx="1008">
                  <c:v>Indian, North Indian</c:v>
                </c:pt>
                <c:pt idx="1009">
                  <c:v>Indian, North Indian, Chinese</c:v>
                </c:pt>
                <c:pt idx="1010">
                  <c:v>Indian, North Indian, Curry, Cafe</c:v>
                </c:pt>
                <c:pt idx="1011">
                  <c:v>Indian, North Indian, Mughlai, Biryani</c:v>
                </c:pt>
                <c:pt idx="1012">
                  <c:v>Indian, North Indian, South Indian, Chinese</c:v>
                </c:pt>
                <c:pt idx="1013">
                  <c:v>Indian, North Indian, Street Food</c:v>
                </c:pt>
                <c:pt idx="1014">
                  <c:v>Indian, Pakistani</c:v>
                </c:pt>
                <c:pt idx="1015">
                  <c:v>Indian, Pakistani, Curry</c:v>
                </c:pt>
                <c:pt idx="1016">
                  <c:v>Indian, Persian</c:v>
                </c:pt>
                <c:pt idx="1017">
                  <c:v>Indian, Rajasthani</c:v>
                </c:pt>
                <c:pt idx="1018">
                  <c:v>Indian, Seafood</c:v>
                </c:pt>
                <c:pt idx="1019">
                  <c:v>Indian, South Indian</c:v>
                </c:pt>
                <c:pt idx="1020">
                  <c:v>Indian, Street Food</c:v>
                </c:pt>
                <c:pt idx="1021">
                  <c:v>Indonesian</c:v>
                </c:pt>
                <c:pt idx="1022">
                  <c:v>International</c:v>
                </c:pt>
                <c:pt idx="1023">
                  <c:v>International, Indian</c:v>
                </c:pt>
                <c:pt idx="1024">
                  <c:v>International, Italian, Southern</c:v>
                </c:pt>
                <c:pt idx="1025">
                  <c:v>International, Mediterranean, Sandwich</c:v>
                </c:pt>
                <c:pt idx="1026">
                  <c:v>International, Pizza</c:v>
                </c:pt>
                <c:pt idx="1027">
                  <c:v>International, Southern</c:v>
                </c:pt>
                <c:pt idx="1028">
                  <c:v>International, Southern, Vegetarian</c:v>
                </c:pt>
                <c:pt idx="1029">
                  <c:v>International, Tapas, Vegetarian</c:v>
                </c:pt>
                <c:pt idx="1030">
                  <c:v>Irish</c:v>
                </c:pt>
                <c:pt idx="1031">
                  <c:v>Italian</c:v>
                </c:pt>
                <c:pt idx="1032">
                  <c:v>Italian, American, Lebanese</c:v>
                </c:pt>
                <c:pt idx="1033">
                  <c:v>Italian, American, Pizza</c:v>
                </c:pt>
                <c:pt idx="1034">
                  <c:v>Italian, Bakery, Continental</c:v>
                </c:pt>
                <c:pt idx="1035">
                  <c:v>Italian, Burger, Charcoal Grill</c:v>
                </c:pt>
                <c:pt idx="1036">
                  <c:v>Italian, Cafe</c:v>
                </c:pt>
                <c:pt idx="1037">
                  <c:v>Italian, Cafe, Chinese, Continental</c:v>
                </c:pt>
                <c:pt idx="1038">
                  <c:v>Italian, Cafe, Desserts</c:v>
                </c:pt>
                <c:pt idx="1039">
                  <c:v>Italian, Chinese</c:v>
                </c:pt>
                <c:pt idx="1040">
                  <c:v>Italian, Chinese, Continental, Thai, Mediterranean, Lebanese</c:v>
                </c:pt>
                <c:pt idx="1041">
                  <c:v>Italian, Chinese, Fast Food, North Indian</c:v>
                </c:pt>
                <c:pt idx="1042">
                  <c:v>Italian, Chinese, Mexican, Thai, North Indian</c:v>
                </c:pt>
                <c:pt idx="1043">
                  <c:v>Italian, Chinese, North Indian</c:v>
                </c:pt>
                <c:pt idx="1044">
                  <c:v>Italian, Continental</c:v>
                </c:pt>
                <c:pt idx="1045">
                  <c:v>Italian, Continental, American</c:v>
                </c:pt>
                <c:pt idx="1046">
                  <c:v>Italian, Continental, Cafe</c:v>
                </c:pt>
                <c:pt idx="1047">
                  <c:v>Italian, Continental, Chinese</c:v>
                </c:pt>
                <c:pt idx="1048">
                  <c:v>Italian, Continental, Chinese, Mexican</c:v>
                </c:pt>
                <c:pt idx="1049">
                  <c:v>Italian, Continental, Chinese, North Indian</c:v>
                </c:pt>
                <c:pt idx="1050">
                  <c:v>Italian, Continental, European, Cafe</c:v>
                </c:pt>
                <c:pt idx="1051">
                  <c:v>Italian, Continental, Fast Food, Chinese</c:v>
                </c:pt>
                <c:pt idx="1052">
                  <c:v>Italian, Continental, Fast Food, North Indian</c:v>
                </c:pt>
                <c:pt idx="1053">
                  <c:v>Italian, Continental, Finger Food</c:v>
                </c:pt>
                <c:pt idx="1054">
                  <c:v>Italian, Continental, Goan</c:v>
                </c:pt>
                <c:pt idx="1055">
                  <c:v>Italian, Continental, Mexican, Cafe, Bakery</c:v>
                </c:pt>
                <c:pt idx="1056">
                  <c:v>Italian, Continental, Mexican, Japanese, American, British</c:v>
                </c:pt>
                <c:pt idx="1057">
                  <c:v>Italian, Continental, Mexican, Lebanese</c:v>
                </c:pt>
                <c:pt idx="1058">
                  <c:v>Italian, Continental, Mexican, North Indian</c:v>
                </c:pt>
                <c:pt idx="1059">
                  <c:v>Italian, Continental, North Indian</c:v>
                </c:pt>
                <c:pt idx="1060">
                  <c:v>Italian, Continental, North Indian, Cafe</c:v>
                </c:pt>
                <c:pt idx="1061">
                  <c:v>Italian, Continental, North Indian, Chinese</c:v>
                </c:pt>
                <c:pt idx="1062">
                  <c:v>Italian, Deli</c:v>
                </c:pt>
                <c:pt idx="1063">
                  <c:v>Italian, European</c:v>
                </c:pt>
                <c:pt idx="1064">
                  <c:v>Italian, European, Cafe</c:v>
                </c:pt>
                <c:pt idx="1065">
                  <c:v>Italian, Fast Food</c:v>
                </c:pt>
                <c:pt idx="1066">
                  <c:v>Italian, Fast Food, North Indian, Chinese</c:v>
                </c:pt>
                <c:pt idx="1067">
                  <c:v>Italian, Fast Food, South Indian</c:v>
                </c:pt>
                <c:pt idx="1068">
                  <c:v>Italian, French</c:v>
                </c:pt>
                <c:pt idx="1069">
                  <c:v>Italian, French, Bakery, Cafe</c:v>
                </c:pt>
                <c:pt idx="1070">
                  <c:v>Italian, French, Cafe</c:v>
                </c:pt>
                <c:pt idx="1071">
                  <c:v>Italian, French, European, Cafe</c:v>
                </c:pt>
                <c:pt idx="1072">
                  <c:v>Italian, Fusion, Cafe</c:v>
                </c:pt>
                <c:pt idx="1073">
                  <c:v>Italian, German, Continental</c:v>
                </c:pt>
                <c:pt idx="1074">
                  <c:v>Italian, Lebanese, Fast Food, Bakery</c:v>
                </c:pt>
                <c:pt idx="1075">
                  <c:v>Italian, Lebanese, Mexican</c:v>
                </c:pt>
                <c:pt idx="1076">
                  <c:v>Italian, Lebanese, North Indian</c:v>
                </c:pt>
                <c:pt idx="1077">
                  <c:v>Italian, Mediterranean</c:v>
                </c:pt>
                <c:pt idx="1078">
                  <c:v>Italian, Mediterranean, Continental, North Indian</c:v>
                </c:pt>
                <c:pt idx="1079">
                  <c:v>Italian, Mediterranean, Pizza</c:v>
                </c:pt>
                <c:pt idx="1080">
                  <c:v>Italian, Mediterranean, Sushi, Desserts</c:v>
                </c:pt>
                <c:pt idx="1081">
                  <c:v>Italian, Mexican</c:v>
                </c:pt>
                <c:pt idx="1082">
                  <c:v>Italian, Mexican, American, Mediterranean</c:v>
                </c:pt>
                <c:pt idx="1083">
                  <c:v>Italian, Mexican, Cafe</c:v>
                </c:pt>
                <c:pt idx="1084">
                  <c:v>Italian, Mexican, Chinese</c:v>
                </c:pt>
                <c:pt idx="1085">
                  <c:v>Italian, Mexican, Chinese, Thai, North Indian</c:v>
                </c:pt>
                <c:pt idx="1086">
                  <c:v>Italian, Mexican, Continental</c:v>
                </c:pt>
                <c:pt idx="1087">
                  <c:v>Italian, Mexican, Continental, North Indian, Finger Food</c:v>
                </c:pt>
                <c:pt idx="1088">
                  <c:v>Italian, Mexican, Lebanese, Continental</c:v>
                </c:pt>
                <c:pt idx="1089">
                  <c:v>Italian, Mexican, Mediterranean</c:v>
                </c:pt>
                <c:pt idx="1090">
                  <c:v>Italian, Mexican, Spanish, Thai, Vietnamese, Indonesian, American</c:v>
                </c:pt>
                <c:pt idx="1091">
                  <c:v>Italian, North Indian</c:v>
                </c:pt>
                <c:pt idx="1092">
                  <c:v>Italian, North Indian, Chinese</c:v>
                </c:pt>
                <c:pt idx="1093">
                  <c:v>Italian, North Indian, Chinese, Mughlai</c:v>
                </c:pt>
                <c:pt idx="1094">
                  <c:v>Italian, North Indian, Continental</c:v>
                </c:pt>
                <c:pt idx="1095">
                  <c:v>Italian, North Indian, Desserts</c:v>
                </c:pt>
                <c:pt idx="1096">
                  <c:v>Italian, North Indian, Desserts, Continental</c:v>
                </c:pt>
                <c:pt idx="1097">
                  <c:v>Italian, North Indian, South Indian</c:v>
                </c:pt>
                <c:pt idx="1098">
                  <c:v>Italian, Pizza</c:v>
                </c:pt>
                <c:pt idx="1099">
                  <c:v>Italian, Pizza, Bakery</c:v>
                </c:pt>
                <c:pt idx="1100">
                  <c:v>Italian, Pizza, Beverages, Desserts, Grill, Seafood</c:v>
                </c:pt>
                <c:pt idx="1101">
                  <c:v>Italian, Pizza, Cafe</c:v>
                </c:pt>
                <c:pt idx="1102">
                  <c:v>Italian, Pizza, Fast Food</c:v>
                </c:pt>
                <c:pt idx="1103">
                  <c:v>Italian, Pizza, Lebanese</c:v>
                </c:pt>
                <c:pt idx="1104">
                  <c:v>Italian, Pizza, Sandwich</c:v>
                </c:pt>
                <c:pt idx="1105">
                  <c:v>Italian, Pizza, Seafood</c:v>
                </c:pt>
                <c:pt idx="1106">
                  <c:v>Italian, Pizza, Vegetarian</c:v>
                </c:pt>
                <c:pt idx="1107">
                  <c:v>Italian, Seafood, Mediterranean, Desserts, Cafe</c:v>
                </c:pt>
                <c:pt idx="1108">
                  <c:v>Italian, Seafood, Vegetarian</c:v>
                </c:pt>
                <c:pt idx="1109">
                  <c:v>Italian, Tex-Mex, Continental, North Indian</c:v>
                </c:pt>
                <c:pt idx="1110">
                  <c:v>Italian, World Cuisine</c:v>
                </c:pt>
                <c:pt idx="1111">
                  <c:v>Japanese</c:v>
                </c:pt>
                <c:pt idx="1112">
                  <c:v>Japanese, American, North Indian, Fast Food</c:v>
                </c:pt>
                <c:pt idx="1113">
                  <c:v>Japanese, Asian</c:v>
                </c:pt>
                <c:pt idx="1114">
                  <c:v>Japanese, Asian, Seafood, Sushi</c:v>
                </c:pt>
                <c:pt idx="1115">
                  <c:v>Japanese, Chinese</c:v>
                </c:pt>
                <c:pt idx="1116">
                  <c:v>Japanese, Chinese, Asian, Malaysian, Thai, Vietnamese</c:v>
                </c:pt>
                <c:pt idx="1117">
                  <c:v>Japanese, Chinese, Asian, Thai</c:v>
                </c:pt>
                <c:pt idx="1118">
                  <c:v>Japanese, Chinese, Malaysian, Thai, Vietnamese</c:v>
                </c:pt>
                <c:pt idx="1119">
                  <c:v>Japanese, Chinese, Thai</c:v>
                </c:pt>
                <c:pt idx="1120">
                  <c:v>Japanese, Chinese, Thai, Malaysian, Burmese, Asian</c:v>
                </c:pt>
                <c:pt idx="1121">
                  <c:v>Japanese, French</c:v>
                </c:pt>
                <c:pt idx="1122">
                  <c:v>Japanese, Korean</c:v>
                </c:pt>
                <c:pt idx="1123">
                  <c:v>Japanese, Seafood, Sushi</c:v>
                </c:pt>
                <c:pt idx="1124">
                  <c:v>Japanese, Steak</c:v>
                </c:pt>
                <c:pt idx="1125">
                  <c:v>Japanese, Steak, Sushi</c:v>
                </c:pt>
                <c:pt idx="1126">
                  <c:v>Japanese, Sushi</c:v>
                </c:pt>
                <c:pt idx="1127">
                  <c:v>Japanese, Sushi, Asian</c:v>
                </c:pt>
                <c:pt idx="1128">
                  <c:v>Japanese, Sushi, Ramen</c:v>
                </c:pt>
                <c:pt idx="1129">
                  <c:v>Japanese, Sushi, Teriyaki</c:v>
                </c:pt>
                <c:pt idx="1130">
                  <c:v>Japanese, Sushi, Thai</c:v>
                </c:pt>
                <c:pt idx="1131">
                  <c:v>Japanese, Thai, Chinese</c:v>
                </c:pt>
                <c:pt idx="1132">
                  <c:v>Japanese, Thai, Italian, Asian</c:v>
                </c:pt>
                <c:pt idx="1133">
                  <c:v>Japanese, Thai, Sushi</c:v>
                </c:pt>
                <c:pt idx="1134">
                  <c:v>Japanese, Tibetan, Vietnamese, Korean</c:v>
                </c:pt>
                <c:pt idx="1135">
                  <c:v>Juices</c:v>
                </c:pt>
                <c:pt idx="1136">
                  <c:v>Juices, Beverages</c:v>
                </c:pt>
                <c:pt idx="1137">
                  <c:v>Juices, Beverages, Fast Food</c:v>
                </c:pt>
                <c:pt idx="1138">
                  <c:v>Juices, Beverages, Healthy Food</c:v>
                </c:pt>
                <c:pt idx="1139">
                  <c:v>Juices, Desserts</c:v>
                </c:pt>
                <c:pt idx="1140">
                  <c:v>Juices, Fast Food</c:v>
                </c:pt>
                <c:pt idx="1141">
                  <c:v>Juices, Healthy Food</c:v>
                </c:pt>
                <c:pt idx="1142">
                  <c:v>Kashmiri</c:v>
                </c:pt>
                <c:pt idx="1143">
                  <c:v>Kashmiri, Chinese</c:v>
                </c:pt>
                <c:pt idx="1144">
                  <c:v>Kashmiri, Chinese, Mughlai</c:v>
                </c:pt>
                <c:pt idx="1145">
                  <c:v>Kashmiri, Mughlai</c:v>
                </c:pt>
                <c:pt idx="1146">
                  <c:v>Kashmiri, North Indian</c:v>
                </c:pt>
                <c:pt idx="1147">
                  <c:v>Kashmiri, North Indian, Mughlai, South Indian, Maharashtrian, Gujarati</c:v>
                </c:pt>
                <c:pt idx="1148">
                  <c:v>Kebab</c:v>
                </c:pt>
                <c:pt idx="1149">
                  <c:v>Kebab, Desserts, Turkish Pizza</c:v>
                </c:pt>
                <c:pt idx="1150">
                  <c:v>Kebab, Izgara</c:v>
                </c:pt>
                <c:pt idx="1151">
                  <c:v>Kebab, Turkish Pizza</c:v>
                </c:pt>
                <c:pt idx="1152">
                  <c:v>Kebab, Turkish Pizza, Dí_ner</c:v>
                </c:pt>
                <c:pt idx="1153">
                  <c:v>Kerala</c:v>
                </c:pt>
                <c:pt idx="1154">
                  <c:v>Kerala, Biryani</c:v>
                </c:pt>
                <c:pt idx="1155">
                  <c:v>Kerala, Fast Food</c:v>
                </c:pt>
                <c:pt idx="1156">
                  <c:v>Kerala, Indian, Chinese, Bakery</c:v>
                </c:pt>
                <c:pt idx="1157">
                  <c:v>Kerala, South Indian</c:v>
                </c:pt>
                <c:pt idx="1158">
                  <c:v>Kerala, South Indian, Chinese, Biryani</c:v>
                </c:pt>
                <c:pt idx="1159">
                  <c:v>Kerala, South Indian, Continental, North Indian, Seafood, Chinese</c:v>
                </c:pt>
                <c:pt idx="1160">
                  <c:v>Kiwi, European</c:v>
                </c:pt>
                <c:pt idx="1161">
                  <c:v>Korean</c:v>
                </c:pt>
                <c:pt idx="1162">
                  <c:v>Korean, Beverages, Desserts</c:v>
                </c:pt>
                <c:pt idx="1163">
                  <c:v>Korean, Chinese</c:v>
                </c:pt>
                <c:pt idx="1164">
                  <c:v>Korean, Japanese, Chinese, Asian</c:v>
                </c:pt>
                <c:pt idx="1165">
                  <c:v>Latin American</c:v>
                </c:pt>
                <c:pt idx="1166">
                  <c:v>Latin American, Italian</c:v>
                </c:pt>
                <c:pt idx="1167">
                  <c:v>Latin American, Mexican</c:v>
                </c:pt>
                <c:pt idx="1168">
                  <c:v>Latin American, Mexican, Southwestern</c:v>
                </c:pt>
                <c:pt idx="1169">
                  <c:v>Latin American, Steak</c:v>
                </c:pt>
                <c:pt idx="1170">
                  <c:v>Lebanese</c:v>
                </c:pt>
                <c:pt idx="1171">
                  <c:v>Lebanese, Arabian</c:v>
                </c:pt>
                <c:pt idx="1172">
                  <c:v>Lebanese, Arabian, Middle Eastern</c:v>
                </c:pt>
                <c:pt idx="1173">
                  <c:v>Lebanese, Arabian, Moroccan</c:v>
                </c:pt>
                <c:pt idx="1174">
                  <c:v>Lebanese, Chinese</c:v>
                </c:pt>
                <c:pt idx="1175">
                  <c:v>Lebanese, Chinese, Fast Food</c:v>
                </c:pt>
                <c:pt idx="1176">
                  <c:v>Lebanese, Italian</c:v>
                </c:pt>
                <c:pt idx="1177">
                  <c:v>Lebanese, Mediterranean, Arabian</c:v>
                </c:pt>
                <c:pt idx="1178">
                  <c:v>Lebanese, Mediterranean, Middle Eastern, Arabian</c:v>
                </c:pt>
                <c:pt idx="1179">
                  <c:v>Lebanese, North Indian</c:v>
                </c:pt>
                <c:pt idx="1180">
                  <c:v>Lebanese, North Indian, Fast Food</c:v>
                </c:pt>
                <c:pt idx="1181">
                  <c:v>Lucknowi</c:v>
                </c:pt>
                <c:pt idx="1182">
                  <c:v>Lucknowi, Biryani</c:v>
                </c:pt>
                <c:pt idx="1183">
                  <c:v>Lucknowi, Mughlai</c:v>
                </c:pt>
                <c:pt idx="1184">
                  <c:v>Lucknowi, Mughlai, North Indian</c:v>
                </c:pt>
                <c:pt idx="1185">
                  <c:v>Maharashtrian</c:v>
                </c:pt>
                <c:pt idx="1186">
                  <c:v>Malaysian</c:v>
                </c:pt>
                <c:pt idx="1187">
                  <c:v>Malaysian, Indonesian</c:v>
                </c:pt>
                <c:pt idx="1188">
                  <c:v>Malaysian, North Indian, Sri Lankan</c:v>
                </c:pt>
                <c:pt idx="1189">
                  <c:v>Malaysian, Thai</c:v>
                </c:pt>
                <c:pt idx="1190">
                  <c:v>Malaysian, Thai, Kerala, Vietnamese, Sri Lankan</c:v>
                </c:pt>
                <c:pt idx="1191">
                  <c:v>Malwani, North Indian, Chinese, Seafood</c:v>
                </c:pt>
                <c:pt idx="1192">
                  <c:v>Mediterranean</c:v>
                </c:pt>
                <c:pt idx="1193">
                  <c:v>Mediterranean, American, Asian</c:v>
                </c:pt>
                <c:pt idx="1194">
                  <c:v>Mediterranean, Asian, Continental, North Indian, Arabian</c:v>
                </c:pt>
                <c:pt idx="1195">
                  <c:v>Mediterranean, Cafe, European</c:v>
                </c:pt>
                <c:pt idx="1196">
                  <c:v>Mediterranean, Chinese, Continental</c:v>
                </c:pt>
                <c:pt idx="1197">
                  <c:v>Mediterranean, Continental</c:v>
                </c:pt>
                <c:pt idx="1198">
                  <c:v>Mediterranean, Continental, Italian</c:v>
                </c:pt>
                <c:pt idx="1199">
                  <c:v>Mediterranean, Continental, North Indian, Italian</c:v>
                </c:pt>
                <c:pt idx="1200">
                  <c:v>Mediterranean, European</c:v>
                </c:pt>
                <c:pt idx="1201">
                  <c:v>Mediterranean, European, American, North Indian</c:v>
                </c:pt>
                <c:pt idx="1202">
                  <c:v>Mediterranean, Italian</c:v>
                </c:pt>
                <c:pt idx="1203">
                  <c:v>Mediterranean, Italian, American</c:v>
                </c:pt>
                <c:pt idx="1204">
                  <c:v>Mediterranean, Italian, Continental, Spanish, North Indian</c:v>
                </c:pt>
                <c:pt idx="1205">
                  <c:v>Mediterranean, Italian, European</c:v>
                </c:pt>
                <c:pt idx="1206">
                  <c:v>Mediterranean, Italian, Thai, European</c:v>
                </c:pt>
                <c:pt idx="1207">
                  <c:v>Mediterranean, Mexican, North Indian, American</c:v>
                </c:pt>
                <c:pt idx="1208">
                  <c:v>Mediterranean, Mughlai, Thai, North Indian, Chinese</c:v>
                </c:pt>
                <c:pt idx="1209">
                  <c:v>Mediterranean, Seafood</c:v>
                </c:pt>
                <c:pt idx="1210">
                  <c:v>Mediterranean, Tapas, Vegetarian</c:v>
                </c:pt>
                <c:pt idx="1211">
                  <c:v>Mediterranean, Turkish</c:v>
                </c:pt>
                <c:pt idx="1212">
                  <c:v>Mexican</c:v>
                </c:pt>
                <c:pt idx="1213">
                  <c:v>Mexican, American</c:v>
                </c:pt>
                <c:pt idx="1214">
                  <c:v>Mexican, American, Healthy Food</c:v>
                </c:pt>
                <c:pt idx="1215">
                  <c:v>Mexican, American, Italian</c:v>
                </c:pt>
                <c:pt idx="1216">
                  <c:v>Mexican, American, Tex-Mex</c:v>
                </c:pt>
                <c:pt idx="1217">
                  <c:v>Mexican, American, Tex-Mex, Burger</c:v>
                </c:pt>
                <c:pt idx="1218">
                  <c:v>Mexican, Fast Food</c:v>
                </c:pt>
                <c:pt idx="1219">
                  <c:v>Mexican, Grill</c:v>
                </c:pt>
                <c:pt idx="1220">
                  <c:v>Mexican, Italian</c:v>
                </c:pt>
                <c:pt idx="1221">
                  <c:v>Mexican, Italian, American</c:v>
                </c:pt>
                <c:pt idx="1222">
                  <c:v>Mexican, Italian, Fast Food</c:v>
                </c:pt>
                <c:pt idx="1223">
                  <c:v>Mexican, Italian, North Indian, Chinese</c:v>
                </c:pt>
                <c:pt idx="1224">
                  <c:v>Mexican, Italian, North Indian, Continental, Asian</c:v>
                </c:pt>
                <c:pt idx="1225">
                  <c:v>Mexican, Lebanese, Italian, Continental, Thai</c:v>
                </c:pt>
                <c:pt idx="1226">
                  <c:v>Mexican, North Indian</c:v>
                </c:pt>
                <c:pt idx="1227">
                  <c:v>Mexican, North Indian, European, Chinese, Italian</c:v>
                </c:pt>
                <c:pt idx="1228">
                  <c:v>Mexican, Southwestern, Sushi</c:v>
                </c:pt>
                <c:pt idx="1229">
                  <c:v>Mexican, Southwestern, Tex-Mex</c:v>
                </c:pt>
                <c:pt idx="1230">
                  <c:v>Mexican, Spanish</c:v>
                </c:pt>
                <c:pt idx="1231">
                  <c:v>Mexican, Tex-Mex</c:v>
                </c:pt>
                <c:pt idx="1232">
                  <c:v>Mexican, Vegetarian</c:v>
                </c:pt>
                <c:pt idx="1233">
                  <c:v>Middle Eastern, Arabian</c:v>
                </c:pt>
                <c:pt idx="1234">
                  <c:v>Middle Eastern, Mediterranean, North Indian</c:v>
                </c:pt>
                <c:pt idx="1235">
                  <c:v>Mithai</c:v>
                </c:pt>
                <c:pt idx="1236">
                  <c:v>Mithai, Bakery</c:v>
                </c:pt>
                <c:pt idx="1237">
                  <c:v>Mithai, Bakery, North Indian</c:v>
                </c:pt>
                <c:pt idx="1238">
                  <c:v>Mithai, Bakery, Street Food</c:v>
                </c:pt>
                <c:pt idx="1239">
                  <c:v>Mithai, Bakery, Street Food, Chinese, South Indian</c:v>
                </c:pt>
                <c:pt idx="1240">
                  <c:v>Mithai, Beverages</c:v>
                </c:pt>
                <c:pt idx="1241">
                  <c:v>Mithai, Chinese</c:v>
                </c:pt>
                <c:pt idx="1242">
                  <c:v>Mithai, Chinese, Street Food</c:v>
                </c:pt>
                <c:pt idx="1243">
                  <c:v>Mithai, Fast Food</c:v>
                </c:pt>
                <c:pt idx="1244">
                  <c:v>Mithai, North Indian</c:v>
                </c:pt>
                <c:pt idx="1245">
                  <c:v>Mithai, North Indian, Chinese</c:v>
                </c:pt>
                <c:pt idx="1246">
                  <c:v>Mithai, North Indian, Chinese, Street Food</c:v>
                </c:pt>
                <c:pt idx="1247">
                  <c:v>Mithai, North Indian, South Indian</c:v>
                </c:pt>
                <c:pt idx="1248">
                  <c:v>Mithai, North Indian, South Indian, Chinese</c:v>
                </c:pt>
                <c:pt idx="1249">
                  <c:v>Mithai, North Indian, South Indian, Chinese, Bakery</c:v>
                </c:pt>
                <c:pt idx="1250">
                  <c:v>Mithai, North Indian, South Indian, Chinese, Fast Food</c:v>
                </c:pt>
                <c:pt idx="1251">
                  <c:v>Mithai, North Indian, South Indian, Chinese, Street Food</c:v>
                </c:pt>
                <c:pt idx="1252">
                  <c:v>Mithai, North Indian, South Indian, Chinese, Street Food, Bakery</c:v>
                </c:pt>
                <c:pt idx="1253">
                  <c:v>Mithai, North Indian, South Indian, Fast Food, Street Food, Chinese</c:v>
                </c:pt>
                <c:pt idx="1254">
                  <c:v>Mithai, North Indian, South Indian, Street Food</c:v>
                </c:pt>
                <c:pt idx="1255">
                  <c:v>Mithai, North Indian, South Indian, Street Food, Chinese</c:v>
                </c:pt>
                <c:pt idx="1256">
                  <c:v>Mithai, North Indian, Street Food</c:v>
                </c:pt>
                <c:pt idx="1257">
                  <c:v>Mithai, North Indian, Street Food, Chinese, South Indian, Indian</c:v>
                </c:pt>
                <c:pt idx="1258">
                  <c:v>Mithai, South Indian</c:v>
                </c:pt>
                <c:pt idx="1259">
                  <c:v>Mithai, South Indian, Chinese, Street Food</c:v>
                </c:pt>
                <c:pt idx="1260">
                  <c:v>Mithai, South Indian, Chinese, Street Food, North Indian</c:v>
                </c:pt>
                <c:pt idx="1261">
                  <c:v>Mithai, South Indian, Street Food</c:v>
                </c:pt>
                <c:pt idx="1262">
                  <c:v>Mithai, Street Food</c:v>
                </c:pt>
                <c:pt idx="1263">
                  <c:v>Mithai, Street Food, Chinese</c:v>
                </c:pt>
                <c:pt idx="1264">
                  <c:v>Mithai, Street Food, Fast Food</c:v>
                </c:pt>
                <c:pt idx="1265">
                  <c:v>Mithai, Street Food, North Indian</c:v>
                </c:pt>
                <c:pt idx="1266">
                  <c:v>Mithai, Street Food, North Indian, South Indian</c:v>
                </c:pt>
                <c:pt idx="1267">
                  <c:v>Mithai, Street Food, North Indian, South Indian, Chinese</c:v>
                </c:pt>
                <c:pt idx="1268">
                  <c:v>Mithai, Street Food, North Indian, South Indian, Chinese, Fast Food, Beverages</c:v>
                </c:pt>
                <c:pt idx="1269">
                  <c:v>Mithai, Street Food, South Indian, Chinese, North Indian</c:v>
                </c:pt>
                <c:pt idx="1270">
                  <c:v>Modern Australian</c:v>
                </c:pt>
                <c:pt idx="1271">
                  <c:v>Modern Australian, Australian</c:v>
                </c:pt>
                <c:pt idx="1272">
                  <c:v>Modern Indian</c:v>
                </c:pt>
                <c:pt idx="1273">
                  <c:v>Modern Indian, Asian</c:v>
                </c:pt>
                <c:pt idx="1274">
                  <c:v>Modern Indian, North Indian</c:v>
                </c:pt>
                <c:pt idx="1275">
                  <c:v>Mughlai</c:v>
                </c:pt>
                <c:pt idx="1276">
                  <c:v>Mughlai, Afghani</c:v>
                </c:pt>
                <c:pt idx="1277">
                  <c:v>Mughlai, Biryani</c:v>
                </c:pt>
                <c:pt idx="1278">
                  <c:v>Mughlai, Chinese</c:v>
                </c:pt>
                <c:pt idx="1279">
                  <c:v>Mughlai, Chinese, Cafe, BBQ, Cajun</c:v>
                </c:pt>
                <c:pt idx="1280">
                  <c:v>Mughlai, Chinese, North Indian</c:v>
                </c:pt>
                <c:pt idx="1281">
                  <c:v>Mughlai, Continental, Chinese</c:v>
                </c:pt>
                <c:pt idx="1282">
                  <c:v>Mughlai, Fast Food</c:v>
                </c:pt>
                <c:pt idx="1283">
                  <c:v>Mughlai, Fast Food, North Indian</c:v>
                </c:pt>
                <c:pt idx="1284">
                  <c:v>Mughlai, Hyderabadi</c:v>
                </c:pt>
                <c:pt idx="1285">
                  <c:v>Mughlai, Italian, Finger Food, Middle Eastern</c:v>
                </c:pt>
                <c:pt idx="1286">
                  <c:v>Mughlai, Lucknowi</c:v>
                </c:pt>
                <c:pt idx="1287">
                  <c:v>Mughlai, Lucknowi, Awadhi</c:v>
                </c:pt>
                <c:pt idx="1288">
                  <c:v>Mughlai, North Indian</c:v>
                </c:pt>
                <c:pt idx="1289">
                  <c:v>Mughlai, North Indian, Bengali, Continental</c:v>
                </c:pt>
                <c:pt idx="1290">
                  <c:v>Mughlai, North Indian, Chinese</c:v>
                </c:pt>
                <c:pt idx="1291">
                  <c:v>Mughlai, North Indian, South Indian</c:v>
                </c:pt>
                <c:pt idx="1292">
                  <c:v>Mughlai, Pakistani, North Indian</c:v>
                </c:pt>
                <c:pt idx="1293">
                  <c:v>Mughlai, Street Food</c:v>
                </c:pt>
                <c:pt idx="1294">
                  <c:v>Naga</c:v>
                </c:pt>
                <c:pt idx="1295">
                  <c:v>Naga, Chinese</c:v>
                </c:pt>
                <c:pt idx="1296">
                  <c:v>Naga, Tibetan</c:v>
                </c:pt>
                <c:pt idx="1297">
                  <c:v>Naga, Tibetan, Chinese, Bakery</c:v>
                </c:pt>
                <c:pt idx="1298">
                  <c:v>Nepalese</c:v>
                </c:pt>
                <c:pt idx="1299">
                  <c:v>Nepalese, Tibetan</c:v>
                </c:pt>
                <c:pt idx="1300">
                  <c:v>New American</c:v>
                </c:pt>
                <c:pt idx="1301">
                  <c:v>New American, Tapas</c:v>
                </c:pt>
                <c:pt idx="1302">
                  <c:v>North Eastern</c:v>
                </c:pt>
                <c:pt idx="1303">
                  <c:v>North Eastern, Continental, South Indian, Fast Food</c:v>
                </c:pt>
                <c:pt idx="1304">
                  <c:v>North Eastern, North Indian</c:v>
                </c:pt>
                <c:pt idx="1305">
                  <c:v>North Eastern, North Indian, Chinese</c:v>
                </c:pt>
                <c:pt idx="1306">
                  <c:v>North Indian</c:v>
                </c:pt>
                <c:pt idx="1307">
                  <c:v>North Indian, Afghani</c:v>
                </c:pt>
                <c:pt idx="1308">
                  <c:v>North Indian, Afghani, Mughlai</c:v>
                </c:pt>
                <c:pt idx="1309">
                  <c:v>North Indian, American, Asian, Biryani</c:v>
                </c:pt>
                <c:pt idx="1310">
                  <c:v>North Indian, American, Chinese</c:v>
                </c:pt>
                <c:pt idx="1311">
                  <c:v>North Indian, American, Italian</c:v>
                </c:pt>
                <c:pt idx="1312">
                  <c:v>North Indian, Andhra, Chettinad, Bengali, Mughlai, Chinese</c:v>
                </c:pt>
                <c:pt idx="1313">
                  <c:v>North Indian, Andhra, Mughlai</c:v>
                </c:pt>
                <c:pt idx="1314">
                  <c:v>North Indian, Asian</c:v>
                </c:pt>
                <c:pt idx="1315">
                  <c:v>North Indian, Asian, Continental</c:v>
                </c:pt>
                <c:pt idx="1316">
                  <c:v>North Indian, Asian, European</c:v>
                </c:pt>
                <c:pt idx="1317">
                  <c:v>North Indian, Asian, Italian</c:v>
                </c:pt>
                <c:pt idx="1318">
                  <c:v>North Indian, Awadhi</c:v>
                </c:pt>
                <c:pt idx="1319">
                  <c:v>North Indian, Bengali</c:v>
                </c:pt>
                <c:pt idx="1320">
                  <c:v>North Indian, Beverages</c:v>
                </c:pt>
                <c:pt idx="1321">
                  <c:v>North Indian, Biryani</c:v>
                </c:pt>
                <c:pt idx="1322">
                  <c:v>North Indian, Biryani, Chinese</c:v>
                </c:pt>
                <c:pt idx="1323">
                  <c:v>North Indian, Biryani, Chinese, Fast Food</c:v>
                </c:pt>
                <c:pt idx="1324">
                  <c:v>North Indian, Biryani, Fast Food</c:v>
                </c:pt>
                <c:pt idx="1325">
                  <c:v>North Indian, Biryani, Fast Food, Chinese</c:v>
                </c:pt>
                <c:pt idx="1326">
                  <c:v>North Indian, Biryani, Mughlai</c:v>
                </c:pt>
                <c:pt idx="1327">
                  <c:v>North Indian, Cafe</c:v>
                </c:pt>
                <c:pt idx="1328">
                  <c:v>North Indian, Cafe, Italian, Mexican, Continental</c:v>
                </c:pt>
                <c:pt idx="1329">
                  <c:v>North Indian, Chinese</c:v>
                </c:pt>
                <c:pt idx="1330">
                  <c:v>North Indian, Chinese, Arabian</c:v>
                </c:pt>
                <c:pt idx="1331">
                  <c:v>North Indian, Chinese, Bakery</c:v>
                </c:pt>
                <c:pt idx="1332">
                  <c:v>North Indian, Chinese, Biryani</c:v>
                </c:pt>
                <c:pt idx="1333">
                  <c:v>North Indian, Chinese, Cafe</c:v>
                </c:pt>
                <c:pt idx="1334">
                  <c:v>North Indian, Chinese, Continental</c:v>
                </c:pt>
                <c:pt idx="1335">
                  <c:v>North Indian, Chinese, Continental, Desserts, Fast Food, Sandwich</c:v>
                </c:pt>
                <c:pt idx="1336">
                  <c:v>North Indian, Chinese, Continental, Fast Food</c:v>
                </c:pt>
                <c:pt idx="1337">
                  <c:v>North Indian, Chinese, Continental, Goan, Seafood</c:v>
                </c:pt>
                <c:pt idx="1338">
                  <c:v>North Indian, Chinese, Continental, Italian</c:v>
                </c:pt>
                <c:pt idx="1339">
                  <c:v>North Indian, Chinese, Continental, Italian, Burger</c:v>
                </c:pt>
                <c:pt idx="1340">
                  <c:v>North Indian, Chinese, Continental, Italian, Mexican</c:v>
                </c:pt>
                <c:pt idx="1341">
                  <c:v>North Indian, Chinese, Continental, Italian, Mexican, Lebanese</c:v>
                </c:pt>
                <c:pt idx="1342">
                  <c:v>North Indian, Chinese, Continental, Mediterranean, Asian</c:v>
                </c:pt>
                <c:pt idx="1343">
                  <c:v>North Indian, Chinese, Continental, Mughlai</c:v>
                </c:pt>
                <c:pt idx="1344">
                  <c:v>North Indian, Chinese, Continental, Pizza</c:v>
                </c:pt>
                <c:pt idx="1345">
                  <c:v>North Indian, Chinese, Continental, Rajasthani</c:v>
                </c:pt>
                <c:pt idx="1346">
                  <c:v>North Indian, Chinese, Continental, Seafood</c:v>
                </c:pt>
                <c:pt idx="1347">
                  <c:v>North Indian, Chinese, Continental, Thai</c:v>
                </c:pt>
                <c:pt idx="1348">
                  <c:v>North Indian, Chinese, Fast Food</c:v>
                </c:pt>
                <c:pt idx="1349">
                  <c:v>North Indian, Chinese, Fast Food, Cafe</c:v>
                </c:pt>
                <c:pt idx="1350">
                  <c:v>North Indian, Chinese, Fast Food, Desserts</c:v>
                </c:pt>
                <c:pt idx="1351">
                  <c:v>North Indian, Chinese, Fast Food, Mithai</c:v>
                </c:pt>
                <c:pt idx="1352">
                  <c:v>North Indian, Chinese, Fast Food, South Indian</c:v>
                </c:pt>
                <c:pt idx="1353">
                  <c:v>North Indian, Chinese, Fast Food, Street Food</c:v>
                </c:pt>
                <c:pt idx="1354">
                  <c:v>North Indian, Chinese, Finger Food</c:v>
                </c:pt>
                <c:pt idx="1355">
                  <c:v>North Indian, Chinese, Italian</c:v>
                </c:pt>
                <c:pt idx="1356">
                  <c:v>North Indian, Chinese, Italian, American, Middle Eastern</c:v>
                </c:pt>
                <c:pt idx="1357">
                  <c:v>North Indian, Chinese, Italian, Continental</c:v>
                </c:pt>
                <c:pt idx="1358">
                  <c:v>North Indian, Chinese, Italian, Fast Food</c:v>
                </c:pt>
                <c:pt idx="1359">
                  <c:v>North Indian, Chinese, Italian, Finger Food</c:v>
                </c:pt>
                <c:pt idx="1360">
                  <c:v>North Indian, Chinese, Italian, Lebanese, Mexican</c:v>
                </c:pt>
                <c:pt idx="1361">
                  <c:v>North Indian, Chinese, Italian, Mediterranean</c:v>
                </c:pt>
                <c:pt idx="1362">
                  <c:v>North Indian, Chinese, Italian, Mexican</c:v>
                </c:pt>
                <c:pt idx="1363">
                  <c:v>North Indian, Chinese, Italian, Mexican, Lebanese</c:v>
                </c:pt>
                <c:pt idx="1364">
                  <c:v>North Indian, Chinese, Italian, Street Food, Desserts</c:v>
                </c:pt>
                <c:pt idx="1365">
                  <c:v>North Indian, Chinese, Italian, Thai</c:v>
                </c:pt>
                <c:pt idx="1366">
                  <c:v>North Indian, Chinese, Kashmiri</c:v>
                </c:pt>
                <c:pt idx="1367">
                  <c:v>North Indian, Chinese, Mediterranean</c:v>
                </c:pt>
                <c:pt idx="1368">
                  <c:v>North Indian, Chinese, Mediterranean, Asian, Continental</c:v>
                </c:pt>
                <c:pt idx="1369">
                  <c:v>North Indian, Chinese, Mexican, Beverages</c:v>
                </c:pt>
                <c:pt idx="1370">
                  <c:v>North Indian, Chinese, Mexican, Italian</c:v>
                </c:pt>
                <c:pt idx="1371">
                  <c:v>North Indian, Chinese, Mexican, Italian, Thai, Lebanese</c:v>
                </c:pt>
                <c:pt idx="1372">
                  <c:v>North Indian, Chinese, Mexican, Lebanese, Italian, Fast Food</c:v>
                </c:pt>
                <c:pt idx="1373">
                  <c:v>North Indian, Chinese, Mughlai</c:v>
                </c:pt>
                <c:pt idx="1374">
                  <c:v>North Indian, Chinese, Mughlai, Continental</c:v>
                </c:pt>
                <c:pt idx="1375">
                  <c:v>North Indian, Chinese, Mughlai, Fast Food</c:v>
                </c:pt>
                <c:pt idx="1376">
                  <c:v>North Indian, Chinese, Mughlai, Italian</c:v>
                </c:pt>
                <c:pt idx="1377">
                  <c:v>North Indian, Chinese, Mughlai, South Indian</c:v>
                </c:pt>
                <c:pt idx="1378">
                  <c:v>North Indian, Chinese, Raw Meats</c:v>
                </c:pt>
                <c:pt idx="1379">
                  <c:v>North Indian, Chinese, Seafood</c:v>
                </c:pt>
                <c:pt idx="1380">
                  <c:v>North Indian, Chinese, Seafood, Chettinad</c:v>
                </c:pt>
                <c:pt idx="1381">
                  <c:v>North Indian, Chinese, South Indian</c:v>
                </c:pt>
                <c:pt idx="1382">
                  <c:v>North Indian, Chinese, South Indian, Bakery</c:v>
                </c:pt>
                <c:pt idx="1383">
                  <c:v>North Indian, Chinese, South Indian, Chinese</c:v>
                </c:pt>
                <c:pt idx="1384">
                  <c:v>North Indian, Chinese, South Indian, Fast Food</c:v>
                </c:pt>
                <c:pt idx="1385">
                  <c:v>North Indian, Chinese, South Indian, Italian</c:v>
                </c:pt>
                <c:pt idx="1386">
                  <c:v>North Indian, Chinese, South Indian, Mithai</c:v>
                </c:pt>
                <c:pt idx="1387">
                  <c:v>North Indian, Chinese, South Indian, Seafood, Chettinad</c:v>
                </c:pt>
                <c:pt idx="1388">
                  <c:v>North Indian, Chinese, South Indian, Street Food, Fast Food, Mithai</c:v>
                </c:pt>
                <c:pt idx="1389">
                  <c:v>North Indian, Chinese, South Indian, Street Food, Mithai</c:v>
                </c:pt>
                <c:pt idx="1390">
                  <c:v>North Indian, Chinese, Sri Lankan</c:v>
                </c:pt>
                <c:pt idx="1391">
                  <c:v>North Indian, Chinese, Street Food</c:v>
                </c:pt>
                <c:pt idx="1392">
                  <c:v>North Indian, Chinese, Street Food, Fast Food</c:v>
                </c:pt>
                <c:pt idx="1393">
                  <c:v>North Indian, Chinese, Street Food, Mithai</c:v>
                </c:pt>
                <c:pt idx="1394">
                  <c:v>North Indian, Chinese, Thai</c:v>
                </c:pt>
                <c:pt idx="1395">
                  <c:v>North Indian, Chinese, Thai, Continental</c:v>
                </c:pt>
                <c:pt idx="1396">
                  <c:v>North Indian, Chinese, Thai, Italian, Middle Eastern</c:v>
                </c:pt>
                <c:pt idx="1397">
                  <c:v>North Indian, Chinese, Thai, Mexican, Italian</c:v>
                </c:pt>
                <c:pt idx="1398">
                  <c:v>North Indian, Chinese, Tibetan</c:v>
                </c:pt>
                <c:pt idx="1399">
                  <c:v>North Indian, Chinese, Tibetan, Italian, Fast Food</c:v>
                </c:pt>
                <c:pt idx="1400">
                  <c:v>North Indian, Chinese, Turkish</c:v>
                </c:pt>
                <c:pt idx="1401">
                  <c:v>North Indian, Continental</c:v>
                </c:pt>
                <c:pt idx="1402">
                  <c:v>North Indian, Continental, Asian</c:v>
                </c:pt>
                <c:pt idx="1403">
                  <c:v>North Indian, Continental, Asian, Chinese, Thai</c:v>
                </c:pt>
                <c:pt idx="1404">
                  <c:v>North Indian, Continental, Asian, Italian</c:v>
                </c:pt>
                <c:pt idx="1405">
                  <c:v>North Indian, Continental, Beverages, Italian, Burger, Healthy Food, Mediterranean</c:v>
                </c:pt>
                <c:pt idx="1406">
                  <c:v>North Indian, Continental, Chinese</c:v>
                </c:pt>
                <c:pt idx="1407">
                  <c:v>North Indian, Continental, Chinese, Fast Food</c:v>
                </c:pt>
                <c:pt idx="1408">
                  <c:v>North Indian, Continental, Chinese, Italian</c:v>
                </c:pt>
                <c:pt idx="1409">
                  <c:v>North Indian, Continental, Chinese, Italian, Lebanese</c:v>
                </c:pt>
                <c:pt idx="1410">
                  <c:v>North Indian, Continental, Chinese, Italian, Mexican</c:v>
                </c:pt>
                <c:pt idx="1411">
                  <c:v>North Indian, Continental, Chinese, Italian, Thai, Mughlai</c:v>
                </c:pt>
                <c:pt idx="1412">
                  <c:v>North Indian, Continental, Chinese, Japanese, Italian, Thai</c:v>
                </c:pt>
                <c:pt idx="1413">
                  <c:v>North Indian, Continental, Chinese, Mexican, Italian, Desserts</c:v>
                </c:pt>
                <c:pt idx="1414">
                  <c:v>North Indian, Continental, Chinese, Seafood</c:v>
                </c:pt>
                <c:pt idx="1415">
                  <c:v>North Indian, Continental, Chinese, South Indian</c:v>
                </c:pt>
                <c:pt idx="1416">
                  <c:v>North Indian, Continental, European</c:v>
                </c:pt>
                <c:pt idx="1417">
                  <c:v>North Indian, Continental, European, American, Mediterranean</c:v>
                </c:pt>
                <c:pt idx="1418">
                  <c:v>North Indian, Continental, European, Chinese, Thai</c:v>
                </c:pt>
                <c:pt idx="1419">
                  <c:v>North Indian, Continental, Fast Food</c:v>
                </c:pt>
                <c:pt idx="1420">
                  <c:v>North Indian, Continental, Finger Food</c:v>
                </c:pt>
                <c:pt idx="1421">
                  <c:v>North Indian, Continental, Goan</c:v>
                </c:pt>
                <c:pt idx="1422">
                  <c:v>North Indian, Continental, Italian</c:v>
                </c:pt>
                <c:pt idx="1423">
                  <c:v>North Indian, Continental, Italian, Asian</c:v>
                </c:pt>
                <c:pt idx="1424">
                  <c:v>North Indian, Continental, Italian, Chinese</c:v>
                </c:pt>
                <c:pt idx="1425">
                  <c:v>North Indian, Continental, Italian, Finger Food</c:v>
                </c:pt>
                <c:pt idx="1426">
                  <c:v>North Indian, Continental, Italian, Thai, Chinese</c:v>
                </c:pt>
                <c:pt idx="1427">
                  <c:v>North Indian, Continental, Lebanese</c:v>
                </c:pt>
                <c:pt idx="1428">
                  <c:v>North Indian, Continental, Mexican, Italian</c:v>
                </c:pt>
                <c:pt idx="1429">
                  <c:v>North Indian, Continental, Mughlai</c:v>
                </c:pt>
                <c:pt idx="1430">
                  <c:v>North Indian, Continental, Mughlai, Asian</c:v>
                </c:pt>
                <c:pt idx="1431">
                  <c:v>North Indian, Continental, Salad</c:v>
                </c:pt>
                <c:pt idx="1432">
                  <c:v>North Indian, Continental, South Indian, Chinese</c:v>
                </c:pt>
                <c:pt idx="1433">
                  <c:v>North Indian, Continental, South Indian, Chinese, Thai, Asian</c:v>
                </c:pt>
                <c:pt idx="1434">
                  <c:v>North Indian, Continental, Thai, Chinese</c:v>
                </c:pt>
                <c:pt idx="1435">
                  <c:v>North Indian, European</c:v>
                </c:pt>
                <c:pt idx="1436">
                  <c:v>North Indian, European, Asian</c:v>
                </c:pt>
                <c:pt idx="1437">
                  <c:v>North Indian, European, Asian, Mediterranean</c:v>
                </c:pt>
                <c:pt idx="1438">
                  <c:v>North Indian, European, Chinese</c:v>
                </c:pt>
                <c:pt idx="1439">
                  <c:v>North Indian, European, Continental</c:v>
                </c:pt>
                <c:pt idx="1440">
                  <c:v>North Indian, European, Continental, Finger Food</c:v>
                </c:pt>
                <c:pt idx="1441">
                  <c:v>North Indian, European, Mediterranean</c:v>
                </c:pt>
                <c:pt idx="1442">
                  <c:v>North Indian, European, Mediterranean, Asian</c:v>
                </c:pt>
                <c:pt idx="1443">
                  <c:v>North Indian, European, South Indian</c:v>
                </c:pt>
                <c:pt idx="1444">
                  <c:v>North Indian, Fast Food</c:v>
                </c:pt>
                <c:pt idx="1445">
                  <c:v>North Indian, Fast Food, Afghani</c:v>
                </c:pt>
                <c:pt idx="1446">
                  <c:v>North Indian, Fast Food, Bihari</c:v>
                </c:pt>
                <c:pt idx="1447">
                  <c:v>North Indian, Fast Food, Biryani</c:v>
                </c:pt>
                <c:pt idx="1448">
                  <c:v>North Indian, Fast Food, Chinese</c:v>
                </c:pt>
                <c:pt idx="1449">
                  <c:v>North Indian, Fast Food, Chinese, Biryani, Mughlai</c:v>
                </c:pt>
                <c:pt idx="1450">
                  <c:v>North Indian, Fast Food, Chinese, Continental</c:v>
                </c:pt>
                <c:pt idx="1451">
                  <c:v>North Indian, Fast Food, Chinese, Japanese, Asian, Italian</c:v>
                </c:pt>
                <c:pt idx="1452">
                  <c:v>North Indian, Fast Food, Chinese, Mithai</c:v>
                </c:pt>
                <c:pt idx="1453">
                  <c:v>North Indian, Fast Food, Chinese, South Indian</c:v>
                </c:pt>
                <c:pt idx="1454">
                  <c:v>North Indian, Fast Food, Continental</c:v>
                </c:pt>
                <c:pt idx="1455">
                  <c:v>North Indian, Fast Food, Italian, Asian</c:v>
                </c:pt>
                <c:pt idx="1456">
                  <c:v>North Indian, Fast Food, Italian, Chinese, Cafe</c:v>
                </c:pt>
                <c:pt idx="1457">
                  <c:v>North Indian, Fast Food, Mithai</c:v>
                </c:pt>
                <c:pt idx="1458">
                  <c:v>North Indian, Fast Food, Mughlai</c:v>
                </c:pt>
                <c:pt idx="1459">
                  <c:v>North Indian, Fast Food, South Indian</c:v>
                </c:pt>
                <c:pt idx="1460">
                  <c:v>North Indian, Fast Food, Street Food</c:v>
                </c:pt>
                <c:pt idx="1461">
                  <c:v>North Indian, Finger Food</c:v>
                </c:pt>
                <c:pt idx="1462">
                  <c:v>North Indian, Finger Food, Italian, Chinese</c:v>
                </c:pt>
                <c:pt idx="1463">
                  <c:v>North Indian, French, Continental</c:v>
                </c:pt>
                <c:pt idx="1464">
                  <c:v>North Indian, Greek, Mughlai</c:v>
                </c:pt>
                <c:pt idx="1465">
                  <c:v>North Indian, Healthy Food, Rajasthani</c:v>
                </c:pt>
                <c:pt idx="1466">
                  <c:v>North Indian, Hyderabadi</c:v>
                </c:pt>
                <c:pt idx="1467">
                  <c:v>North Indian, Hyderabadi, Kashmiri, Chinese</c:v>
                </c:pt>
                <c:pt idx="1468">
                  <c:v>North Indian, Indian</c:v>
                </c:pt>
                <c:pt idx="1469">
                  <c:v>North Indian, Italian</c:v>
                </c:pt>
                <c:pt idx="1470">
                  <c:v>North Indian, Italian, Asian, American</c:v>
                </c:pt>
                <c:pt idx="1471">
                  <c:v>North Indian, Italian, Asian, South Indian</c:v>
                </c:pt>
                <c:pt idx="1472">
                  <c:v>North Indian, Italian, Chinese</c:v>
                </c:pt>
                <c:pt idx="1473">
                  <c:v>North Indian, Italian, Chinese, American</c:v>
                </c:pt>
                <c:pt idx="1474">
                  <c:v>North Indian, Italian, Chinese, Fast Food</c:v>
                </c:pt>
                <c:pt idx="1475">
                  <c:v>North Indian, Italian, Chinese, Mexican</c:v>
                </c:pt>
                <c:pt idx="1476">
                  <c:v>North Indian, Italian, Chinese, Thai</c:v>
                </c:pt>
                <c:pt idx="1477">
                  <c:v>North Indian, Italian, Continental</c:v>
                </c:pt>
                <c:pt idx="1478">
                  <c:v>North Indian, Italian, Continental, Asian</c:v>
                </c:pt>
                <c:pt idx="1479">
                  <c:v>North Indian, Italian, Continental, Chinese</c:v>
                </c:pt>
                <c:pt idx="1480">
                  <c:v>North Indian, Italian, Fast Food</c:v>
                </c:pt>
                <c:pt idx="1481">
                  <c:v>North Indian, Italian, Finger Food</c:v>
                </c:pt>
                <c:pt idx="1482">
                  <c:v>North Indian, Italian, Mexican</c:v>
                </c:pt>
                <c:pt idx="1483">
                  <c:v>North Indian, Italian, Mexican, Asian</c:v>
                </c:pt>
                <c:pt idx="1484">
                  <c:v>North Indian, Italian, Mexican, Chettinad, Chinese, Lebanese</c:v>
                </c:pt>
                <c:pt idx="1485">
                  <c:v>North Indian, Italian, Parsi, Asian, Kerala</c:v>
                </c:pt>
                <c:pt idx="1486">
                  <c:v>North Indian, Japanese, Italian</c:v>
                </c:pt>
                <c:pt idx="1487">
                  <c:v>North Indian, Kashmiri</c:v>
                </c:pt>
                <c:pt idx="1488">
                  <c:v>North Indian, Kashmiri, Chinese, Thai, Korean</c:v>
                </c:pt>
                <c:pt idx="1489">
                  <c:v>North Indian, Kashmiri, Mughlai</c:v>
                </c:pt>
                <c:pt idx="1490">
                  <c:v>North Indian, Kerala, Chinese, Continental</c:v>
                </c:pt>
                <c:pt idx="1491">
                  <c:v>North Indian, Lebanese, European, Mexican</c:v>
                </c:pt>
                <c:pt idx="1492">
                  <c:v>North Indian, Lebanese, Mexican, Asian, Italian, American, European</c:v>
                </c:pt>
                <c:pt idx="1493">
                  <c:v>North Indian, Lucknowi</c:v>
                </c:pt>
                <c:pt idx="1494">
                  <c:v>North Indian, Maharashtrian</c:v>
                </c:pt>
                <c:pt idx="1495">
                  <c:v>North Indian, Mangalorean, Chinese</c:v>
                </c:pt>
                <c:pt idx="1496">
                  <c:v>North Indian, Mediterranean, Asian</c:v>
                </c:pt>
                <c:pt idx="1497">
                  <c:v>North Indian, Mediterranean, Asian, Arabian</c:v>
                </c:pt>
                <c:pt idx="1498">
                  <c:v>North Indian, Mediterranean, Asian, Chinese</c:v>
                </c:pt>
                <c:pt idx="1499">
                  <c:v>North Indian, Mediterranean, Asian, Continental</c:v>
                </c:pt>
                <c:pt idx="1500">
                  <c:v>North Indian, Mediterranean, Asian, Fast Food</c:v>
                </c:pt>
                <c:pt idx="1501">
                  <c:v>North Indian, Mediterranean, Chinese</c:v>
                </c:pt>
                <c:pt idx="1502">
                  <c:v>North Indian, Mediterranean, Continental</c:v>
                </c:pt>
                <c:pt idx="1503">
                  <c:v>North Indian, Mediterranean, European, Asian, Chinese, Pizza</c:v>
                </c:pt>
                <c:pt idx="1504">
                  <c:v>North Indian, Mexican, Chinese, Italian</c:v>
                </c:pt>
                <c:pt idx="1505">
                  <c:v>North Indian, Mexican, Italian</c:v>
                </c:pt>
                <c:pt idx="1506">
                  <c:v>North Indian, Mexican, Italian, Continental</c:v>
                </c:pt>
                <c:pt idx="1507">
                  <c:v>North Indian, Middle Eastern, Pizza</c:v>
                </c:pt>
                <c:pt idx="1508">
                  <c:v>North Indian, Mithai</c:v>
                </c:pt>
                <c:pt idx="1509">
                  <c:v>North Indian, Mithai, Chinese</c:v>
                </c:pt>
                <c:pt idx="1510">
                  <c:v>North Indian, Mithai, Chinese, Street Food</c:v>
                </c:pt>
                <c:pt idx="1511">
                  <c:v>North Indian, Mithai, South Indian, Street Food, Chinese</c:v>
                </c:pt>
                <c:pt idx="1512">
                  <c:v>North Indian, Mithai, South Indian, Street Food, Fast Food</c:v>
                </c:pt>
                <c:pt idx="1513">
                  <c:v>North Indian, Mithai, Street Food</c:v>
                </c:pt>
                <c:pt idx="1514">
                  <c:v>North Indian, Mughlai</c:v>
                </c:pt>
                <c:pt idx="1515">
                  <c:v>North Indian, Mughlai, Armenian</c:v>
                </c:pt>
                <c:pt idx="1516">
                  <c:v>North Indian, Mughlai, Asian, Continental</c:v>
                </c:pt>
                <c:pt idx="1517">
                  <c:v>North Indian, Mughlai, Awadhi</c:v>
                </c:pt>
                <c:pt idx="1518">
                  <c:v>North Indian, Mughlai, Biryani</c:v>
                </c:pt>
                <c:pt idx="1519">
                  <c:v>North Indian, Mughlai, Biryani, Bengali</c:v>
                </c:pt>
                <c:pt idx="1520">
                  <c:v>North Indian, Mughlai, Chinese</c:v>
                </c:pt>
                <c:pt idx="1521">
                  <c:v>North Indian, Mughlai, Chinese, Bakery</c:v>
                </c:pt>
                <c:pt idx="1522">
                  <c:v>North Indian, Mughlai, Chinese, Continental</c:v>
                </c:pt>
                <c:pt idx="1523">
                  <c:v>North Indian, Mughlai, Chinese, Continental, Fast Food</c:v>
                </c:pt>
                <c:pt idx="1524">
                  <c:v>North Indian, Mughlai, Chinese, Fast Food</c:v>
                </c:pt>
                <c:pt idx="1525">
                  <c:v>North Indian, Mughlai, Chinese, Italian</c:v>
                </c:pt>
                <c:pt idx="1526">
                  <c:v>North Indian, Mughlai, Chinese, Mangalorean</c:v>
                </c:pt>
                <c:pt idx="1527">
                  <c:v>North Indian, Mughlai, Chinese, Raw Meats</c:v>
                </c:pt>
                <c:pt idx="1528">
                  <c:v>North Indian, Mughlai, Chinese, Seafood</c:v>
                </c:pt>
                <c:pt idx="1529">
                  <c:v>North Indian, Mughlai, Chinese, South Indian</c:v>
                </c:pt>
                <c:pt idx="1530">
                  <c:v>North Indian, Mughlai, Continental</c:v>
                </c:pt>
                <c:pt idx="1531">
                  <c:v>North Indian, Mughlai, Continental, Chinese</c:v>
                </c:pt>
                <c:pt idx="1532">
                  <c:v>North Indian, Mughlai, Fast Food</c:v>
                </c:pt>
                <c:pt idx="1533">
                  <c:v>North Indian, Mughlai, Fast Food, South Indian</c:v>
                </c:pt>
                <c:pt idx="1534">
                  <c:v>North Indian, Mughlai, Hyderabadi</c:v>
                </c:pt>
                <c:pt idx="1535">
                  <c:v>North Indian, Mughlai, Italian, Chinese</c:v>
                </c:pt>
                <c:pt idx="1536">
                  <c:v>North Indian, Mughlai, Kashmiri</c:v>
                </c:pt>
                <c:pt idx="1537">
                  <c:v>North Indian, Mughlai, Lebanese</c:v>
                </c:pt>
                <c:pt idx="1538">
                  <c:v>North Indian, Mughlai, Lebanese, Arabian, Mediterranean</c:v>
                </c:pt>
                <c:pt idx="1539">
                  <c:v>North Indian, Mughlai, Mexican, Thai</c:v>
                </c:pt>
                <c:pt idx="1540">
                  <c:v>North Indian, Mughlai, Mughlai</c:v>
                </c:pt>
                <c:pt idx="1541">
                  <c:v>North Indian, Mughlai, Nepalese, Tibetan, Korean</c:v>
                </c:pt>
                <c:pt idx="1542">
                  <c:v>North Indian, Mughlai, Seafood</c:v>
                </c:pt>
                <c:pt idx="1543">
                  <c:v>North Indian, Mughlai, South Indian</c:v>
                </c:pt>
                <c:pt idx="1544">
                  <c:v>North Indian, Mughlai, South Indian, Chinese</c:v>
                </c:pt>
                <c:pt idx="1545">
                  <c:v>North Indian, Mughlai, South Indian, Rajasthani, Street Food</c:v>
                </c:pt>
                <c:pt idx="1546">
                  <c:v>North Indian, North Eastern, Continental</c:v>
                </c:pt>
                <c:pt idx="1547">
                  <c:v>North Indian, Rajasthani</c:v>
                </c:pt>
                <c:pt idx="1548">
                  <c:v>North Indian, Rajasthani, Asian</c:v>
                </c:pt>
                <c:pt idx="1549">
                  <c:v>North Indian, Rajasthani, Gujarati</c:v>
                </c:pt>
                <c:pt idx="1550">
                  <c:v>North Indian, Seafood</c:v>
                </c:pt>
                <c:pt idx="1551">
                  <c:v>North Indian, Seafood, Bengali</c:v>
                </c:pt>
                <c:pt idx="1552">
                  <c:v>North Indian, Seafood, Continental</c:v>
                </c:pt>
                <c:pt idx="1553">
                  <c:v>North Indian, Seafood, South Indian, Italian</c:v>
                </c:pt>
                <c:pt idx="1554">
                  <c:v>North Indian, South Indian</c:v>
                </c:pt>
                <c:pt idx="1555">
                  <c:v>North Indian, South Indian, Asian, Continental</c:v>
                </c:pt>
                <c:pt idx="1556">
                  <c:v>North Indian, South Indian, Bakery, Beverages</c:v>
                </c:pt>
                <c:pt idx="1557">
                  <c:v>North Indian, South Indian, Bakery, Italian</c:v>
                </c:pt>
                <c:pt idx="1558">
                  <c:v>North Indian, South Indian, Bihari</c:v>
                </c:pt>
                <c:pt idx="1559">
                  <c:v>North Indian, South Indian, Chinese</c:v>
                </c:pt>
                <c:pt idx="1560">
                  <c:v>North Indian, South Indian, Chinese, Fast Food</c:v>
                </c:pt>
                <c:pt idx="1561">
                  <c:v>North Indian, South Indian, Chinese, Fast Food, Bakery, Mithai</c:v>
                </c:pt>
                <c:pt idx="1562">
                  <c:v>North Indian, South Indian, Chinese, Fast Food, Mithai</c:v>
                </c:pt>
                <c:pt idx="1563">
                  <c:v>North Indian, South Indian, Chinese, Healthy Food, Bakery</c:v>
                </c:pt>
                <c:pt idx="1564">
                  <c:v>North Indian, South Indian, Chinese, Mithai</c:v>
                </c:pt>
                <c:pt idx="1565">
                  <c:v>North Indian, South Indian, Chinese, Mithai, Fast Food</c:v>
                </c:pt>
                <c:pt idx="1566">
                  <c:v>North Indian, South Indian, Chinese, Mughlai</c:v>
                </c:pt>
                <c:pt idx="1567">
                  <c:v>North Indian, South Indian, Chinese, Street Food</c:v>
                </c:pt>
                <c:pt idx="1568">
                  <c:v>North Indian, South Indian, Chinese, Street Food, Fast Food</c:v>
                </c:pt>
                <c:pt idx="1569">
                  <c:v>North Indian, South Indian, Chinese, Street Food, Fast Food, Mithai</c:v>
                </c:pt>
                <c:pt idx="1570">
                  <c:v>North Indian, South Indian, Chinese, Street Food, Fast Food, Mithai, Desserts</c:v>
                </c:pt>
                <c:pt idx="1571">
                  <c:v>North Indian, South Indian, Chinese, Street Food, Mithai</c:v>
                </c:pt>
                <c:pt idx="1572">
                  <c:v>North Indian, South Indian, Continental, Fast Food</c:v>
                </c:pt>
                <c:pt idx="1573">
                  <c:v>North Indian, South Indian, Fast Food</c:v>
                </c:pt>
                <c:pt idx="1574">
                  <c:v>North Indian, South Indian, Fast Food, Street Food, Chinese, Beverages, Desserts, Mithai</c:v>
                </c:pt>
                <c:pt idx="1575">
                  <c:v>North Indian, South Indian, Fast Food, Street Food, Chinese, Beverages, Mithai</c:v>
                </c:pt>
                <c:pt idx="1576">
                  <c:v>North Indian, South Indian, Fast Food, Street Food, Chinese, Desserts, Mithai</c:v>
                </c:pt>
                <c:pt idx="1577">
                  <c:v>North Indian, South Indian, Fast Food, Street Food, Chinese, Mithai</c:v>
                </c:pt>
                <c:pt idx="1578">
                  <c:v>North Indian, South Indian, Fast Food, Street Food, Mithai</c:v>
                </c:pt>
                <c:pt idx="1579">
                  <c:v>North Indian, South Indian, Gujarati, Rajasthani</c:v>
                </c:pt>
                <c:pt idx="1580">
                  <c:v>North Indian, South Indian, Italian, Chinese</c:v>
                </c:pt>
                <c:pt idx="1581">
                  <c:v>North Indian, South Indian, Italian, Continental, Mediterranean, Lebanese, Desserts</c:v>
                </c:pt>
                <c:pt idx="1582">
                  <c:v>North Indian, South Indian, Mithai</c:v>
                </c:pt>
                <c:pt idx="1583">
                  <c:v>North Indian, South Indian, Mughlai</c:v>
                </c:pt>
                <c:pt idx="1584">
                  <c:v>North Indian, South Indian, Street Food</c:v>
                </c:pt>
                <c:pt idx="1585">
                  <c:v>North Indian, South Indian, Street Food, Bakery</c:v>
                </c:pt>
                <c:pt idx="1586">
                  <c:v>North Indian, South Indian, Street Food, Chinese, Fast Food, Mithai</c:v>
                </c:pt>
                <c:pt idx="1587">
                  <c:v>North Indian, South Indian, Street Food, Fast Food, Mithai</c:v>
                </c:pt>
                <c:pt idx="1588">
                  <c:v>North Indian, South Indian, Street Food, Mithai</c:v>
                </c:pt>
                <c:pt idx="1589">
                  <c:v>North Indian, Spanish, Mediterranean</c:v>
                </c:pt>
                <c:pt idx="1590">
                  <c:v>North Indian, Street Food</c:v>
                </c:pt>
                <c:pt idx="1591">
                  <c:v>North Indian, Street Food, Beverages</c:v>
                </c:pt>
                <c:pt idx="1592">
                  <c:v>North Indian, Street Food, Chinese</c:v>
                </c:pt>
                <c:pt idx="1593">
                  <c:v>North Indian, Street Food, Chinese, South Indian</c:v>
                </c:pt>
                <c:pt idx="1594">
                  <c:v>North Indian, Street Food, Chinese, South Indian, Mithai</c:v>
                </c:pt>
                <c:pt idx="1595">
                  <c:v>North Indian, Street Food, Fast Food</c:v>
                </c:pt>
                <c:pt idx="1596">
                  <c:v>North Indian, Street Food, Fast Food, Chinese, South Indian, Mithai</c:v>
                </c:pt>
                <c:pt idx="1597">
                  <c:v>North Indian, Street Food, Mithai</c:v>
                </c:pt>
                <c:pt idx="1598">
                  <c:v>North Indian, Street Food, Mughlai</c:v>
                </c:pt>
                <c:pt idx="1599">
                  <c:v>North Indian, Street Food, South Indian, Fast Food, Chinese</c:v>
                </c:pt>
                <c:pt idx="1600">
                  <c:v>North Indian, Street Food, South Indian, Mithai</c:v>
                </c:pt>
                <c:pt idx="1601">
                  <c:v>North Indian, Thai, Continental</c:v>
                </c:pt>
                <c:pt idx="1602">
                  <c:v>North Indian, Thai, Italian, Chinese, Mexican</c:v>
                </c:pt>
                <c:pt idx="1603">
                  <c:v>North Indian, Tibetan</c:v>
                </c:pt>
                <c:pt idx="1604">
                  <c:v>Oriya</c:v>
                </c:pt>
                <c:pt idx="1605">
                  <c:v>Pakistani</c:v>
                </c:pt>
                <c:pt idx="1606">
                  <c:v>Pakistani, Afghani, Indian, Hyderabadi</c:v>
                </c:pt>
                <c:pt idx="1607">
                  <c:v>Pakistani, Chinese, Indian, Afghani</c:v>
                </c:pt>
                <c:pt idx="1608">
                  <c:v>Pakistani, Indian</c:v>
                </c:pt>
                <c:pt idx="1609">
                  <c:v>Pakistani, Indian, Afghani, Curry</c:v>
                </c:pt>
                <c:pt idx="1610">
                  <c:v>Pakistani, Indian, Mughlai</c:v>
                </c:pt>
                <c:pt idx="1611">
                  <c:v>Parsi</c:v>
                </c:pt>
                <c:pt idx="1612">
                  <c:v>Parsi, Iranian</c:v>
                </c:pt>
                <c:pt idx="1613">
                  <c:v>Parsi, North Indian</c:v>
                </c:pt>
                <c:pt idx="1614">
                  <c:v>Patisserie, Coffee and Tea</c:v>
                </c:pt>
                <c:pt idx="1615">
                  <c:v>Peranakan, Indonesian</c:v>
                </c:pt>
                <c:pt idx="1616">
                  <c:v>Persian, Arabian, Lebanese, North Indian</c:v>
                </c:pt>
                <c:pt idx="1617">
                  <c:v>Peruvian, Latin American</c:v>
                </c:pt>
                <c:pt idx="1618">
                  <c:v>Pizza</c:v>
                </c:pt>
                <c:pt idx="1619">
                  <c:v>Pizza, Bar Food</c:v>
                </c:pt>
                <c:pt idx="1620">
                  <c:v>Pizza, Bar Food, Sandwich</c:v>
                </c:pt>
                <c:pt idx="1621">
                  <c:v>Pizza, Burger, Fast Food</c:v>
                </c:pt>
                <c:pt idx="1622">
                  <c:v>Pizza, Cafe, Italian</c:v>
                </c:pt>
                <c:pt idx="1623">
                  <c:v>Pizza, Chinese</c:v>
                </c:pt>
                <c:pt idx="1624">
                  <c:v>Pizza, Continental, Beverages</c:v>
                </c:pt>
                <c:pt idx="1625">
                  <c:v>Pizza, Desserts</c:v>
                </c:pt>
                <c:pt idx="1626">
                  <c:v>Pizza, Fast Food</c:v>
                </c:pt>
                <c:pt idx="1627">
                  <c:v>Pizza, Fast Food, Bakery</c:v>
                </c:pt>
                <c:pt idx="1628">
                  <c:v>Pizza, Fast Food, Chinese</c:v>
                </c:pt>
                <c:pt idx="1629">
                  <c:v>Pizza, Grill</c:v>
                </c:pt>
                <c:pt idx="1630">
                  <c:v>Pizza, Ice Cream</c:v>
                </c:pt>
                <c:pt idx="1631">
                  <c:v>Pizza, Italian</c:v>
                </c:pt>
                <c:pt idx="1632">
                  <c:v>Pizza, Italian, Beverages, Desserts</c:v>
                </c:pt>
                <c:pt idx="1633">
                  <c:v>Pizza, Italian, Cafe</c:v>
                </c:pt>
                <c:pt idx="1634">
                  <c:v>Pizza, Italian, Fast Food</c:v>
                </c:pt>
                <c:pt idx="1635">
                  <c:v>Pizza, Mexican, Chinese, Italian</c:v>
                </c:pt>
                <c:pt idx="1636">
                  <c:v>Pizza, North Indian</c:v>
                </c:pt>
                <c:pt idx="1637">
                  <c:v>Pizza, North Indian, Continental</c:v>
                </c:pt>
                <c:pt idx="1638">
                  <c:v>Pizza, Salad, Finger Food</c:v>
                </c:pt>
                <c:pt idx="1639">
                  <c:v>Pizza, Sandwich</c:v>
                </c:pt>
                <c:pt idx="1640">
                  <c:v>Pizza, Sandwich, Vegetarian</c:v>
                </c:pt>
                <c:pt idx="1641">
                  <c:v>Pizza, Seafood, Steak</c:v>
                </c:pt>
                <c:pt idx="1642">
                  <c:v>Portuguese, African</c:v>
                </c:pt>
                <c:pt idx="1643">
                  <c:v>Portuguese, African, Lebanese</c:v>
                </c:pt>
                <c:pt idx="1644">
                  <c:v>Pub Food</c:v>
                </c:pt>
                <c:pt idx="1645">
                  <c:v>Rajasthani</c:v>
                </c:pt>
                <c:pt idx="1646">
                  <c:v>Rajasthani, Gujarati, Mughlai</c:v>
                </c:pt>
                <c:pt idx="1647">
                  <c:v>Rajasthani, North Indian</c:v>
                </c:pt>
                <c:pt idx="1648">
                  <c:v>Ramen, Japanese</c:v>
                </c:pt>
                <c:pt idx="1649">
                  <c:v>Raw Meats</c:v>
                </c:pt>
                <c:pt idx="1650">
                  <c:v>Raw Meats, Fast Food</c:v>
                </c:pt>
                <c:pt idx="1651">
                  <c:v>Raw Meats, Fast Food, North Indian</c:v>
                </c:pt>
                <c:pt idx="1652">
                  <c:v>Raw Meats, North Indian</c:v>
                </c:pt>
                <c:pt idx="1653">
                  <c:v>Raw Meats, North Indian, Chinese</c:v>
                </c:pt>
                <c:pt idx="1654">
                  <c:v>Raw Meats, North Indian, Chinese, Fast Food</c:v>
                </c:pt>
                <c:pt idx="1655">
                  <c:v>Raw Meats, North Indian, Fast Food</c:v>
                </c:pt>
                <c:pt idx="1656">
                  <c:v>Raw Meats, Street Food</c:v>
                </c:pt>
                <c:pt idx="1657">
                  <c:v>Restaurant Cafe</c:v>
                </c:pt>
                <c:pt idx="1658">
                  <c:v>Restaurant Cafe, Desserts</c:v>
                </c:pt>
                <c:pt idx="1659">
                  <c:v>Restaurant Cafe, Turkish, Desserts</c:v>
                </c:pt>
                <c:pt idx="1660">
                  <c:v>Salad, Continental</c:v>
                </c:pt>
                <c:pt idx="1661">
                  <c:v>Salad, Healthy Food, Burger, Italian, Continental, Chinese, North Indian, Beverages</c:v>
                </c:pt>
                <c:pt idx="1662">
                  <c:v>Sandwich</c:v>
                </c:pt>
                <c:pt idx="1663">
                  <c:v>Sandwich, Seafood, Cajun</c:v>
                </c:pt>
                <c:pt idx="1664">
                  <c:v>Sandwich, Seafood, Steak</c:v>
                </c:pt>
                <c:pt idx="1665">
                  <c:v>Sandwich, Sushi, Tapas</c:v>
                </c:pt>
                <c:pt idx="1666">
                  <c:v>Scottish, Cafe</c:v>
                </c:pt>
                <c:pt idx="1667">
                  <c:v>Seafood</c:v>
                </c:pt>
                <c:pt idx="1668">
                  <c:v>Seafood, African, Sushi</c:v>
                </c:pt>
                <c:pt idx="1669">
                  <c:v>Seafood, American</c:v>
                </c:pt>
                <c:pt idx="1670">
                  <c:v>Seafood, American, Mediterranean, Japanese</c:v>
                </c:pt>
                <c:pt idx="1671">
                  <c:v>Seafood, Asian, Filipino, Indian</c:v>
                </c:pt>
                <c:pt idx="1672">
                  <c:v>Seafood, Asian, Grill, Sushi</c:v>
                </c:pt>
                <c:pt idx="1673">
                  <c:v>Seafood, Bar Food, Brazilian</c:v>
                </c:pt>
                <c:pt idx="1674">
                  <c:v>Seafood, Chinese</c:v>
                </c:pt>
                <c:pt idx="1675">
                  <c:v>Seafood, Chinese, Japanese, Sushi, Thai</c:v>
                </c:pt>
                <c:pt idx="1676">
                  <c:v>Seafood, Chinese, Japanese, Vietnamese, Asian, Thai</c:v>
                </c:pt>
                <c:pt idx="1677">
                  <c:v>Seafood, Chinese, Thai</c:v>
                </c:pt>
                <c:pt idx="1678">
                  <c:v>Seafood, Continental, European</c:v>
                </c:pt>
                <c:pt idx="1679">
                  <c:v>Seafood, Continental, European, German</c:v>
                </c:pt>
                <c:pt idx="1680">
                  <c:v>Seafood, Continental, Goan, Asian, Andhra</c:v>
                </c:pt>
                <c:pt idx="1681">
                  <c:v>Seafood, Filipino, Asian, European</c:v>
                </c:pt>
                <c:pt idx="1682">
                  <c:v>Seafood, French</c:v>
                </c:pt>
                <c:pt idx="1683">
                  <c:v>Seafood, Italian</c:v>
                </c:pt>
                <c:pt idx="1684">
                  <c:v>Seafood, Japanese, Sushi</c:v>
                </c:pt>
                <c:pt idx="1685">
                  <c:v>Seafood, Kiwi</c:v>
                </c:pt>
                <c:pt idx="1686">
                  <c:v>Seafood, Mediterranean</c:v>
                </c:pt>
                <c:pt idx="1687">
                  <c:v>Seafood, Mughlai, North Indian</c:v>
                </c:pt>
                <c:pt idx="1688">
                  <c:v>Seafood, North Indian</c:v>
                </c:pt>
                <c:pt idx="1689">
                  <c:v>Seafood, South Indian, Andhra, Hyderabadi, Goan</c:v>
                </c:pt>
                <c:pt idx="1690">
                  <c:v>Seafood, Southern</c:v>
                </c:pt>
                <c:pt idx="1691">
                  <c:v>Seafood, Steak</c:v>
                </c:pt>
                <c:pt idx="1692">
                  <c:v>Seafood, Steak, Vegetarian</c:v>
                </c:pt>
                <c:pt idx="1693">
                  <c:v>Seafood, Sushi</c:v>
                </c:pt>
                <c:pt idx="1694">
                  <c:v>Seafood, Tapas, Bar Food</c:v>
                </c:pt>
                <c:pt idx="1695">
                  <c:v>Seafood, Western</c:v>
                </c:pt>
                <c:pt idx="1696">
                  <c:v>Singaporean, Australian, German</c:v>
                </c:pt>
                <c:pt idx="1697">
                  <c:v>Singaporean, Chinese, Seafood, Malay, Indian</c:v>
                </c:pt>
                <c:pt idx="1698">
                  <c:v>South American</c:v>
                </c:pt>
                <c:pt idx="1699">
                  <c:v>South Indian</c:v>
                </c:pt>
                <c:pt idx="1700">
                  <c:v>South Indian, Andhra</c:v>
                </c:pt>
                <c:pt idx="1701">
                  <c:v>South Indian, Biryani</c:v>
                </c:pt>
                <c:pt idx="1702">
                  <c:v>South Indian, Chettinad</c:v>
                </c:pt>
                <c:pt idx="1703">
                  <c:v>South Indian, Chettinad, North Indian</c:v>
                </c:pt>
                <c:pt idx="1704">
                  <c:v>South Indian, Chettinad, North Indian, Chinese</c:v>
                </c:pt>
                <c:pt idx="1705">
                  <c:v>South Indian, Chinese</c:v>
                </c:pt>
                <c:pt idx="1706">
                  <c:v>South Indian, Chinese, Continental</c:v>
                </c:pt>
                <c:pt idx="1707">
                  <c:v>South Indian, Chinese, Continental, Italian, North Indian</c:v>
                </c:pt>
                <c:pt idx="1708">
                  <c:v>South Indian, Chinese, Fast Food</c:v>
                </c:pt>
                <c:pt idx="1709">
                  <c:v>South Indian, Chinese, Fast Food, Mithai</c:v>
                </c:pt>
                <c:pt idx="1710">
                  <c:v>South Indian, Chinese, Mithai</c:v>
                </c:pt>
                <c:pt idx="1711">
                  <c:v>South Indian, Chinese, Mughlai</c:v>
                </c:pt>
                <c:pt idx="1712">
                  <c:v>South Indian, Chinese, North Indian</c:v>
                </c:pt>
                <c:pt idx="1713">
                  <c:v>South Indian, Chinese, Street Food, Mithai</c:v>
                </c:pt>
                <c:pt idx="1714">
                  <c:v>South Indian, Desserts</c:v>
                </c:pt>
                <c:pt idx="1715">
                  <c:v>South Indian, Desserts, Beverages</c:v>
                </c:pt>
                <c:pt idx="1716">
                  <c:v>South Indian, Fast Food</c:v>
                </c:pt>
                <c:pt idx="1717">
                  <c:v>South Indian, Fast Food, Chinese</c:v>
                </c:pt>
                <c:pt idx="1718">
                  <c:v>South Indian, Fast Food, North Indian, Chinese</c:v>
                </c:pt>
                <c:pt idx="1719">
                  <c:v>South Indian, Fast Food, Street Food</c:v>
                </c:pt>
                <c:pt idx="1720">
                  <c:v>South Indian, Kerala</c:v>
                </c:pt>
                <c:pt idx="1721">
                  <c:v>South Indian, Nepalese</c:v>
                </c:pt>
                <c:pt idx="1722">
                  <c:v>South Indian, North Indian</c:v>
                </c:pt>
                <c:pt idx="1723">
                  <c:v>South Indian, North Indian, Chinese</c:v>
                </c:pt>
                <c:pt idx="1724">
                  <c:v>South Indian, North Indian, Chinese, Continental</c:v>
                </c:pt>
                <c:pt idx="1725">
                  <c:v>South Indian, North Indian, Chinese, Fast Food</c:v>
                </c:pt>
                <c:pt idx="1726">
                  <c:v>South Indian, North Indian, Chinese, Fast Food, Street Food, Mithai</c:v>
                </c:pt>
                <c:pt idx="1727">
                  <c:v>South Indian, North Indian, Chinese, Mughlai</c:v>
                </c:pt>
                <c:pt idx="1728">
                  <c:v>South Indian, North Indian, Chinese, Street Food, Fast Food</c:v>
                </c:pt>
                <c:pt idx="1729">
                  <c:v>South Indian, North Indian, Fast Food</c:v>
                </c:pt>
                <c:pt idx="1730">
                  <c:v>South Indian, North Indian, Street Food</c:v>
                </c:pt>
                <c:pt idx="1731">
                  <c:v>South Indian, North Indian, Street Food, Chinese, Mithai</c:v>
                </c:pt>
                <c:pt idx="1732">
                  <c:v>South Indian, Pizza, Chinese</c:v>
                </c:pt>
                <c:pt idx="1733">
                  <c:v>South Indian, Seafood, Kerala</c:v>
                </c:pt>
                <c:pt idx="1734">
                  <c:v>South Indian, Street Food</c:v>
                </c:pt>
                <c:pt idx="1735">
                  <c:v>South Indian, Street Food, Chinese</c:v>
                </c:pt>
                <c:pt idx="1736">
                  <c:v>South Indian, Street Food, Desserts</c:v>
                </c:pt>
                <c:pt idx="1737">
                  <c:v>South Indian, Street Food, Mithai</c:v>
                </c:pt>
                <c:pt idx="1738">
                  <c:v>Southern</c:v>
                </c:pt>
                <c:pt idx="1739">
                  <c:v>Southern, Cajun, Soul Food</c:v>
                </c:pt>
                <c:pt idx="1740">
                  <c:v>Spanish, Italian</c:v>
                </c:pt>
                <c:pt idx="1741">
                  <c:v>Spanish, Tapas</c:v>
                </c:pt>
                <c:pt idx="1742">
                  <c:v>Sri Lankan</c:v>
                </c:pt>
                <c:pt idx="1743">
                  <c:v>Steak</c:v>
                </c:pt>
                <c:pt idx="1744">
                  <c:v>Steak, American</c:v>
                </c:pt>
                <c:pt idx="1745">
                  <c:v>Steak, BBQ</c:v>
                </c:pt>
                <c:pt idx="1746">
                  <c:v>Steak, Scottish, British</c:v>
                </c:pt>
                <c:pt idx="1747">
                  <c:v>Steak, Seafood, Grill</c:v>
                </c:pt>
                <c:pt idx="1748">
                  <c:v>Steak, Tapas, Bar Food</c:v>
                </c:pt>
                <c:pt idx="1749">
                  <c:v>Street Food</c:v>
                </c:pt>
                <c:pt idx="1750">
                  <c:v>Street Food, Bakery</c:v>
                </c:pt>
                <c:pt idx="1751">
                  <c:v>Street Food, Beverages</c:v>
                </c:pt>
                <c:pt idx="1752">
                  <c:v>Street Food, Burger, American, Finger Food, German</c:v>
                </c:pt>
                <c:pt idx="1753">
                  <c:v>Street Food, Burger, Desserts, Italian, Pizza, North Indian, European, Finger Food</c:v>
                </c:pt>
                <c:pt idx="1754">
                  <c:v>Street Food, Chinese</c:v>
                </c:pt>
                <c:pt idx="1755">
                  <c:v>Street Food, Chinese, Mithai</c:v>
                </c:pt>
                <c:pt idx="1756">
                  <c:v>Street Food, Chinese, North Indian</c:v>
                </c:pt>
                <c:pt idx="1757">
                  <c:v>Street Food, Chinese, North Indian, Mithai</c:v>
                </c:pt>
                <c:pt idx="1758">
                  <c:v>Street Food, Continental, Burger, Grill</c:v>
                </c:pt>
                <c:pt idx="1759">
                  <c:v>Street Food, Continental, South Indian, North Indian, Chinese</c:v>
                </c:pt>
                <c:pt idx="1760">
                  <c:v>Street Food, Desserts</c:v>
                </c:pt>
                <c:pt idx="1761">
                  <c:v>Street Food, Fast Food</c:v>
                </c:pt>
                <c:pt idx="1762">
                  <c:v>Street Food, Fast Food, Beverages</c:v>
                </c:pt>
                <c:pt idx="1763">
                  <c:v>Street Food, Fast Food, Chinese, South Indian, North Indian</c:v>
                </c:pt>
                <c:pt idx="1764">
                  <c:v>Street Food, Fast Food, North Indian</c:v>
                </c:pt>
                <c:pt idx="1765">
                  <c:v>Street Food, Mithai</c:v>
                </c:pt>
                <c:pt idx="1766">
                  <c:v>Street Food, Mithai, North Indian, South Indian, Chinese</c:v>
                </c:pt>
                <c:pt idx="1767">
                  <c:v>Street Food, Mithai, South Indian, North Indian, Chinese</c:v>
                </c:pt>
                <c:pt idx="1768">
                  <c:v>Street Food, Mughlai</c:v>
                </c:pt>
                <c:pt idx="1769">
                  <c:v>Street Food, North Indian</c:v>
                </c:pt>
                <c:pt idx="1770">
                  <c:v>Street Food, North Indian, Chinese, Continental</c:v>
                </c:pt>
                <c:pt idx="1771">
                  <c:v>Street Food, North Indian, Mithai</c:v>
                </c:pt>
                <c:pt idx="1772">
                  <c:v>Street Food, North Indian, South Indian</c:v>
                </c:pt>
                <c:pt idx="1773">
                  <c:v>Street Food, North Indian, South Indian, Chinese</c:v>
                </c:pt>
                <c:pt idx="1774">
                  <c:v>Street Food, North Indian, South Indian, Chinese, Mithai</c:v>
                </c:pt>
                <c:pt idx="1775">
                  <c:v>Street Food, North Indian, South Indian, Mithai</c:v>
                </c:pt>
                <c:pt idx="1776">
                  <c:v>Street Food, South Indian</c:v>
                </c:pt>
                <c:pt idx="1777">
                  <c:v>Street Food, South Indian, Chinese</c:v>
                </c:pt>
                <c:pt idx="1778">
                  <c:v>Street Food, South Indian, Mithai</c:v>
                </c:pt>
                <c:pt idx="1779">
                  <c:v>Sunda, Indonesian</c:v>
                </c:pt>
                <c:pt idx="1780">
                  <c:v>Sushi</c:v>
                </c:pt>
                <c:pt idx="1781">
                  <c:v>Sushi, Asian</c:v>
                </c:pt>
                <c:pt idx="1782">
                  <c:v>Sushi, Japanese</c:v>
                </c:pt>
                <c:pt idx="1783">
                  <c:v>Sushi, Japanese, Cantonese</c:v>
                </c:pt>
                <c:pt idx="1784">
                  <c:v>Sushi, Japanese, Healthy Food</c:v>
                </c:pt>
                <c:pt idx="1785">
                  <c:v>Sushi, Teriyaki</c:v>
                </c:pt>
                <c:pt idx="1786">
                  <c:v>Sushi, Thai</c:v>
                </c:pt>
                <c:pt idx="1787">
                  <c:v>Taiwanese, Street Food</c:v>
                </c:pt>
                <c:pt idx="1788">
                  <c:v>Tapas</c:v>
                </c:pt>
                <c:pt idx="1789">
                  <c:v>Tea</c:v>
                </c:pt>
                <c:pt idx="1790">
                  <c:v>Tea, Beverages, Fast Food</c:v>
                </c:pt>
                <c:pt idx="1791">
                  <c:v>Tea, Cafe</c:v>
                </c:pt>
                <c:pt idx="1792">
                  <c:v>Tea, Fast Food</c:v>
                </c:pt>
                <c:pt idx="1793">
                  <c:v>Tea, Modern Australian</c:v>
                </c:pt>
                <c:pt idx="1794">
                  <c:v>Tex-Mex, American</c:v>
                </c:pt>
                <c:pt idx="1795">
                  <c:v>Thai</c:v>
                </c:pt>
                <c:pt idx="1796">
                  <c:v>Thai, Asian</c:v>
                </c:pt>
                <c:pt idx="1797">
                  <c:v>Thai, Chinese</c:v>
                </c:pt>
                <c:pt idx="1798">
                  <c:v>Thai, Chinese, Asian</c:v>
                </c:pt>
                <c:pt idx="1799">
                  <c:v>Thai, Chinese, Asian, Malaysian</c:v>
                </c:pt>
                <c:pt idx="1800">
                  <c:v>Thai, Chinese, Japanese</c:v>
                </c:pt>
                <c:pt idx="1801">
                  <c:v>Thai, Chinese, North Indian</c:v>
                </c:pt>
                <c:pt idx="1802">
                  <c:v>Thai, Chinese, Seafood</c:v>
                </c:pt>
                <c:pt idx="1803">
                  <c:v>Thai, European, Mexican, North Indian, Chinese, Cafe</c:v>
                </c:pt>
                <c:pt idx="1804">
                  <c:v>Thai, Japanese</c:v>
                </c:pt>
                <c:pt idx="1805">
                  <c:v>Thai, Japanese, Chinese, Indonesian, Vietnamese</c:v>
                </c:pt>
                <c:pt idx="1806">
                  <c:v>Tibetan</c:v>
                </c:pt>
                <c:pt idx="1807">
                  <c:v>Tibetan, Chinese</c:v>
                </c:pt>
                <c:pt idx="1808">
                  <c:v>Tibetan, Chinese, North Indian</c:v>
                </c:pt>
                <c:pt idx="1809">
                  <c:v>Tibetan, Fast Food</c:v>
                </c:pt>
                <c:pt idx="1810">
                  <c:v>Tibetan, Nepalese</c:v>
                </c:pt>
                <c:pt idx="1811">
                  <c:v>Tibetan, South Indian, North Indian</c:v>
                </c:pt>
                <c:pt idx="1812">
                  <c:v>Tibetan, Street Food</c:v>
                </c:pt>
                <c:pt idx="1813">
                  <c:v>Turkish</c:v>
                </c:pt>
                <c:pt idx="1814">
                  <c:v>Turkish Pizza</c:v>
                </c:pt>
                <c:pt idx="1815">
                  <c:v>Turkish, Arabian, Middle Eastern</c:v>
                </c:pt>
                <c:pt idx="1816">
                  <c:v>Turkish, Arabian, Moroccan, Lebanese</c:v>
                </c:pt>
                <c:pt idx="1817">
                  <c:v>Turkish, Mediterranean, Middle Eastern</c:v>
                </c:pt>
                <c:pt idx="1818">
                  <c:v>Vietnamese</c:v>
                </c:pt>
                <c:pt idx="1819">
                  <c:v>Vietnamese, Fish and Chips</c:v>
                </c:pt>
                <c:pt idx="1820">
                  <c:v>Western, Asian, Cafe</c:v>
                </c:pt>
                <c:pt idx="1821">
                  <c:v>Western, Fusion, Fast Food</c:v>
                </c:pt>
                <c:pt idx="1822">
                  <c:v>World Cuisine</c:v>
                </c:pt>
                <c:pt idx="1823">
                  <c:v>World Cuisine, Mexican, Italian</c:v>
                </c:pt>
                <c:pt idx="1824">
                  <c:v>World Cuisine, Patisserie, Cafe</c:v>
                </c:pt>
              </c:strCache>
            </c:strRef>
          </c:xVal>
          <c:yVal>
            <c:numRef>
              <c:f>'Price vs Rating'!$F$22:$F$1846</c:f>
              <c:numCache>
                <c:formatCode>0.00</c:formatCode>
                <c:ptCount val="1825"/>
                <c:pt idx="0">
                  <c:v>1.4750000000000001</c:v>
                </c:pt>
                <c:pt idx="1">
                  <c:v>1</c:v>
                </c:pt>
                <c:pt idx="2">
                  <c:v>1</c:v>
                </c:pt>
                <c:pt idx="3">
                  <c:v>1</c:v>
                </c:pt>
                <c:pt idx="4">
                  <c:v>4.7</c:v>
                </c:pt>
                <c:pt idx="5">
                  <c:v>4.2</c:v>
                </c:pt>
                <c:pt idx="6">
                  <c:v>3.7322580645161283</c:v>
                </c:pt>
                <c:pt idx="7">
                  <c:v>4.5999999999999996</c:v>
                </c:pt>
                <c:pt idx="8">
                  <c:v>4.5999999999999996</c:v>
                </c:pt>
                <c:pt idx="9">
                  <c:v>4.5</c:v>
                </c:pt>
                <c:pt idx="10">
                  <c:v>3.3</c:v>
                </c:pt>
                <c:pt idx="11">
                  <c:v>3.8</c:v>
                </c:pt>
                <c:pt idx="12">
                  <c:v>4.2250000000000005</c:v>
                </c:pt>
                <c:pt idx="13">
                  <c:v>1</c:v>
                </c:pt>
                <c:pt idx="14">
                  <c:v>3.7</c:v>
                </c:pt>
                <c:pt idx="15">
                  <c:v>3.8</c:v>
                </c:pt>
                <c:pt idx="16">
                  <c:v>3.85</c:v>
                </c:pt>
                <c:pt idx="17">
                  <c:v>4.9000000000000004</c:v>
                </c:pt>
                <c:pt idx="18">
                  <c:v>3.3</c:v>
                </c:pt>
                <c:pt idx="19">
                  <c:v>3.95</c:v>
                </c:pt>
                <c:pt idx="20">
                  <c:v>3.8250000000000002</c:v>
                </c:pt>
                <c:pt idx="21">
                  <c:v>3.8142857142857141</c:v>
                </c:pt>
                <c:pt idx="22">
                  <c:v>4.0333333333333332</c:v>
                </c:pt>
                <c:pt idx="23">
                  <c:v>4.3</c:v>
                </c:pt>
                <c:pt idx="24">
                  <c:v>3.4</c:v>
                </c:pt>
                <c:pt idx="25">
                  <c:v>4</c:v>
                </c:pt>
                <c:pt idx="26">
                  <c:v>4.2</c:v>
                </c:pt>
                <c:pt idx="27">
                  <c:v>4.4000000000000004</c:v>
                </c:pt>
                <c:pt idx="28">
                  <c:v>4</c:v>
                </c:pt>
                <c:pt idx="29">
                  <c:v>4.0769230769230775</c:v>
                </c:pt>
                <c:pt idx="30">
                  <c:v>4.7</c:v>
                </c:pt>
                <c:pt idx="31">
                  <c:v>3.8</c:v>
                </c:pt>
                <c:pt idx="32">
                  <c:v>4.5999999999999996</c:v>
                </c:pt>
                <c:pt idx="33">
                  <c:v>4.9000000000000004</c:v>
                </c:pt>
                <c:pt idx="34">
                  <c:v>3.7</c:v>
                </c:pt>
                <c:pt idx="35">
                  <c:v>3.85</c:v>
                </c:pt>
                <c:pt idx="36">
                  <c:v>4.2</c:v>
                </c:pt>
                <c:pt idx="37">
                  <c:v>4.9000000000000004</c:v>
                </c:pt>
                <c:pt idx="38">
                  <c:v>2.5</c:v>
                </c:pt>
                <c:pt idx="39">
                  <c:v>3.5</c:v>
                </c:pt>
                <c:pt idx="40">
                  <c:v>3.7</c:v>
                </c:pt>
                <c:pt idx="41">
                  <c:v>4.9000000000000004</c:v>
                </c:pt>
                <c:pt idx="42">
                  <c:v>4.5999999999999996</c:v>
                </c:pt>
                <c:pt idx="43">
                  <c:v>3.8</c:v>
                </c:pt>
                <c:pt idx="44">
                  <c:v>3.7</c:v>
                </c:pt>
                <c:pt idx="45">
                  <c:v>3.7</c:v>
                </c:pt>
                <c:pt idx="46">
                  <c:v>3.7</c:v>
                </c:pt>
                <c:pt idx="47">
                  <c:v>4.6500000000000004</c:v>
                </c:pt>
                <c:pt idx="48">
                  <c:v>3.9</c:v>
                </c:pt>
                <c:pt idx="49">
                  <c:v>4.7</c:v>
                </c:pt>
                <c:pt idx="50">
                  <c:v>4.3</c:v>
                </c:pt>
                <c:pt idx="51">
                  <c:v>4.2</c:v>
                </c:pt>
                <c:pt idx="52">
                  <c:v>3.5</c:v>
                </c:pt>
                <c:pt idx="53">
                  <c:v>4.2</c:v>
                </c:pt>
                <c:pt idx="54">
                  <c:v>3.35</c:v>
                </c:pt>
                <c:pt idx="55">
                  <c:v>2.2571428571428571</c:v>
                </c:pt>
                <c:pt idx="56">
                  <c:v>4</c:v>
                </c:pt>
                <c:pt idx="57">
                  <c:v>3.3</c:v>
                </c:pt>
                <c:pt idx="58">
                  <c:v>2.9322580645161294</c:v>
                </c:pt>
                <c:pt idx="59">
                  <c:v>4.2</c:v>
                </c:pt>
                <c:pt idx="60">
                  <c:v>3.3</c:v>
                </c:pt>
                <c:pt idx="61">
                  <c:v>3.7</c:v>
                </c:pt>
                <c:pt idx="62">
                  <c:v>3.7</c:v>
                </c:pt>
                <c:pt idx="63">
                  <c:v>4</c:v>
                </c:pt>
                <c:pt idx="64">
                  <c:v>4</c:v>
                </c:pt>
                <c:pt idx="65">
                  <c:v>4.5</c:v>
                </c:pt>
                <c:pt idx="66">
                  <c:v>4.2</c:v>
                </c:pt>
                <c:pt idx="67">
                  <c:v>3.6</c:v>
                </c:pt>
                <c:pt idx="68">
                  <c:v>3.8</c:v>
                </c:pt>
                <c:pt idx="69">
                  <c:v>3.02</c:v>
                </c:pt>
                <c:pt idx="70">
                  <c:v>3.8</c:v>
                </c:pt>
                <c:pt idx="71">
                  <c:v>3.6</c:v>
                </c:pt>
                <c:pt idx="72">
                  <c:v>4.0999999999999996</c:v>
                </c:pt>
                <c:pt idx="73">
                  <c:v>3.7</c:v>
                </c:pt>
                <c:pt idx="74">
                  <c:v>3.5</c:v>
                </c:pt>
                <c:pt idx="75">
                  <c:v>1</c:v>
                </c:pt>
                <c:pt idx="76">
                  <c:v>3.6</c:v>
                </c:pt>
                <c:pt idx="77">
                  <c:v>4.2</c:v>
                </c:pt>
                <c:pt idx="78">
                  <c:v>3.9666666666666663</c:v>
                </c:pt>
                <c:pt idx="79">
                  <c:v>3.8499999999999996</c:v>
                </c:pt>
                <c:pt idx="80">
                  <c:v>3.2</c:v>
                </c:pt>
                <c:pt idx="81">
                  <c:v>4.5999999999999996</c:v>
                </c:pt>
                <c:pt idx="82">
                  <c:v>3.7</c:v>
                </c:pt>
                <c:pt idx="83">
                  <c:v>3.4666666666666668</c:v>
                </c:pt>
                <c:pt idx="84">
                  <c:v>3.9</c:v>
                </c:pt>
                <c:pt idx="85">
                  <c:v>4.2</c:v>
                </c:pt>
                <c:pt idx="86">
                  <c:v>4</c:v>
                </c:pt>
                <c:pt idx="87">
                  <c:v>3.7</c:v>
                </c:pt>
                <c:pt idx="88">
                  <c:v>3.8</c:v>
                </c:pt>
                <c:pt idx="89">
                  <c:v>3.7</c:v>
                </c:pt>
                <c:pt idx="90">
                  <c:v>4.166666666666667</c:v>
                </c:pt>
                <c:pt idx="91">
                  <c:v>4.7</c:v>
                </c:pt>
                <c:pt idx="92">
                  <c:v>4.4000000000000004</c:v>
                </c:pt>
                <c:pt idx="93">
                  <c:v>4.9000000000000004</c:v>
                </c:pt>
                <c:pt idx="94">
                  <c:v>4.0999999999999996</c:v>
                </c:pt>
                <c:pt idx="95">
                  <c:v>4.5999999999999996</c:v>
                </c:pt>
                <c:pt idx="96">
                  <c:v>3.5</c:v>
                </c:pt>
                <c:pt idx="97">
                  <c:v>4.4000000000000004</c:v>
                </c:pt>
                <c:pt idx="98">
                  <c:v>3.8374999999999999</c:v>
                </c:pt>
                <c:pt idx="99">
                  <c:v>4</c:v>
                </c:pt>
                <c:pt idx="100">
                  <c:v>4.2250000000000005</c:v>
                </c:pt>
                <c:pt idx="101">
                  <c:v>4.5</c:v>
                </c:pt>
                <c:pt idx="102">
                  <c:v>3.8333333333333335</c:v>
                </c:pt>
                <c:pt idx="103">
                  <c:v>4.0999999999999996</c:v>
                </c:pt>
                <c:pt idx="104">
                  <c:v>3.8</c:v>
                </c:pt>
                <c:pt idx="105">
                  <c:v>2.5999999999999996</c:v>
                </c:pt>
                <c:pt idx="106">
                  <c:v>3.4</c:v>
                </c:pt>
                <c:pt idx="107">
                  <c:v>3.5</c:v>
                </c:pt>
                <c:pt idx="108">
                  <c:v>3.6</c:v>
                </c:pt>
                <c:pt idx="109">
                  <c:v>3.7</c:v>
                </c:pt>
                <c:pt idx="110">
                  <c:v>3.1</c:v>
                </c:pt>
                <c:pt idx="111">
                  <c:v>3.5</c:v>
                </c:pt>
                <c:pt idx="112">
                  <c:v>4.2</c:v>
                </c:pt>
                <c:pt idx="113">
                  <c:v>2.9</c:v>
                </c:pt>
                <c:pt idx="114">
                  <c:v>4.5</c:v>
                </c:pt>
                <c:pt idx="115">
                  <c:v>3.4222222222222221</c:v>
                </c:pt>
                <c:pt idx="116">
                  <c:v>4.2</c:v>
                </c:pt>
                <c:pt idx="117">
                  <c:v>3.5</c:v>
                </c:pt>
                <c:pt idx="118">
                  <c:v>2.8</c:v>
                </c:pt>
                <c:pt idx="119">
                  <c:v>4.2</c:v>
                </c:pt>
                <c:pt idx="120">
                  <c:v>4.5999999999999996</c:v>
                </c:pt>
                <c:pt idx="121">
                  <c:v>3.4899999999999998</c:v>
                </c:pt>
                <c:pt idx="122">
                  <c:v>4.2</c:v>
                </c:pt>
                <c:pt idx="123">
                  <c:v>3.8</c:v>
                </c:pt>
                <c:pt idx="124">
                  <c:v>4.0999999999999996</c:v>
                </c:pt>
                <c:pt idx="125">
                  <c:v>4.7</c:v>
                </c:pt>
                <c:pt idx="126">
                  <c:v>3.8</c:v>
                </c:pt>
                <c:pt idx="127">
                  <c:v>4.2</c:v>
                </c:pt>
                <c:pt idx="128">
                  <c:v>4.0999999999999996</c:v>
                </c:pt>
                <c:pt idx="129">
                  <c:v>3.9</c:v>
                </c:pt>
                <c:pt idx="130">
                  <c:v>3.5</c:v>
                </c:pt>
                <c:pt idx="131">
                  <c:v>4.5</c:v>
                </c:pt>
                <c:pt idx="132">
                  <c:v>3</c:v>
                </c:pt>
                <c:pt idx="133">
                  <c:v>3.8</c:v>
                </c:pt>
                <c:pt idx="134">
                  <c:v>3.95</c:v>
                </c:pt>
                <c:pt idx="135">
                  <c:v>4.2</c:v>
                </c:pt>
                <c:pt idx="136">
                  <c:v>4.5999999999999996</c:v>
                </c:pt>
                <c:pt idx="137">
                  <c:v>3.1</c:v>
                </c:pt>
                <c:pt idx="138">
                  <c:v>3.9</c:v>
                </c:pt>
                <c:pt idx="139">
                  <c:v>4.0999999999999996</c:v>
                </c:pt>
                <c:pt idx="140">
                  <c:v>4.2</c:v>
                </c:pt>
                <c:pt idx="141">
                  <c:v>4.4000000000000004</c:v>
                </c:pt>
                <c:pt idx="142">
                  <c:v>4.4000000000000004</c:v>
                </c:pt>
                <c:pt idx="143">
                  <c:v>3.9499999999999997</c:v>
                </c:pt>
                <c:pt idx="144">
                  <c:v>3.5</c:v>
                </c:pt>
                <c:pt idx="145">
                  <c:v>2.9</c:v>
                </c:pt>
                <c:pt idx="146">
                  <c:v>1</c:v>
                </c:pt>
                <c:pt idx="147">
                  <c:v>4.0999999999999996</c:v>
                </c:pt>
                <c:pt idx="148">
                  <c:v>4.0999999999999996</c:v>
                </c:pt>
                <c:pt idx="149">
                  <c:v>4.5</c:v>
                </c:pt>
                <c:pt idx="150">
                  <c:v>4.3</c:v>
                </c:pt>
                <c:pt idx="151">
                  <c:v>4.0999999999999996</c:v>
                </c:pt>
                <c:pt idx="152">
                  <c:v>3.6</c:v>
                </c:pt>
                <c:pt idx="153">
                  <c:v>3.9666666666666668</c:v>
                </c:pt>
                <c:pt idx="154">
                  <c:v>4.166666666666667</c:v>
                </c:pt>
                <c:pt idx="155">
                  <c:v>3.1</c:v>
                </c:pt>
                <c:pt idx="156">
                  <c:v>4</c:v>
                </c:pt>
                <c:pt idx="157">
                  <c:v>3.8</c:v>
                </c:pt>
                <c:pt idx="158">
                  <c:v>4.4000000000000004</c:v>
                </c:pt>
                <c:pt idx="159">
                  <c:v>3.9</c:v>
                </c:pt>
                <c:pt idx="160">
                  <c:v>1</c:v>
                </c:pt>
                <c:pt idx="161">
                  <c:v>3.15</c:v>
                </c:pt>
                <c:pt idx="162">
                  <c:v>4.0999999999999996</c:v>
                </c:pt>
                <c:pt idx="163">
                  <c:v>1</c:v>
                </c:pt>
                <c:pt idx="164">
                  <c:v>1</c:v>
                </c:pt>
                <c:pt idx="165">
                  <c:v>1</c:v>
                </c:pt>
                <c:pt idx="166">
                  <c:v>1</c:v>
                </c:pt>
                <c:pt idx="167">
                  <c:v>3.8</c:v>
                </c:pt>
                <c:pt idx="168">
                  <c:v>2.3279816513761458</c:v>
                </c:pt>
                <c:pt idx="169">
                  <c:v>4.2</c:v>
                </c:pt>
                <c:pt idx="170">
                  <c:v>3.4</c:v>
                </c:pt>
                <c:pt idx="171">
                  <c:v>3.6</c:v>
                </c:pt>
                <c:pt idx="172">
                  <c:v>3.9</c:v>
                </c:pt>
                <c:pt idx="173">
                  <c:v>4.3</c:v>
                </c:pt>
                <c:pt idx="174">
                  <c:v>2.04</c:v>
                </c:pt>
                <c:pt idx="175">
                  <c:v>3.5333333333333337</c:v>
                </c:pt>
                <c:pt idx="176">
                  <c:v>1</c:v>
                </c:pt>
                <c:pt idx="177">
                  <c:v>2.6352941176470606</c:v>
                </c:pt>
                <c:pt idx="178">
                  <c:v>3.1</c:v>
                </c:pt>
                <c:pt idx="179">
                  <c:v>3.6333333333333329</c:v>
                </c:pt>
                <c:pt idx="180">
                  <c:v>4</c:v>
                </c:pt>
                <c:pt idx="181">
                  <c:v>3.4000000000000004</c:v>
                </c:pt>
                <c:pt idx="182">
                  <c:v>3.3984126984126988</c:v>
                </c:pt>
                <c:pt idx="183">
                  <c:v>4.2</c:v>
                </c:pt>
                <c:pt idx="184">
                  <c:v>1</c:v>
                </c:pt>
                <c:pt idx="185">
                  <c:v>3.5</c:v>
                </c:pt>
                <c:pt idx="186">
                  <c:v>3.6</c:v>
                </c:pt>
                <c:pt idx="187">
                  <c:v>3.4</c:v>
                </c:pt>
                <c:pt idx="188">
                  <c:v>3.4</c:v>
                </c:pt>
                <c:pt idx="189">
                  <c:v>1</c:v>
                </c:pt>
                <c:pt idx="190">
                  <c:v>3.4</c:v>
                </c:pt>
                <c:pt idx="191">
                  <c:v>3.5</c:v>
                </c:pt>
                <c:pt idx="192">
                  <c:v>2.6675925925925932</c:v>
                </c:pt>
                <c:pt idx="193">
                  <c:v>3.4</c:v>
                </c:pt>
                <c:pt idx="194">
                  <c:v>2.75</c:v>
                </c:pt>
                <c:pt idx="195">
                  <c:v>2.6999999999999997</c:v>
                </c:pt>
                <c:pt idx="196">
                  <c:v>3.1</c:v>
                </c:pt>
                <c:pt idx="197">
                  <c:v>2.9</c:v>
                </c:pt>
                <c:pt idx="198">
                  <c:v>4.0999999999999996</c:v>
                </c:pt>
                <c:pt idx="199">
                  <c:v>1</c:v>
                </c:pt>
                <c:pt idx="200">
                  <c:v>2.8666666666666667</c:v>
                </c:pt>
                <c:pt idx="201">
                  <c:v>2.9</c:v>
                </c:pt>
                <c:pt idx="202">
                  <c:v>1.6666666666666667</c:v>
                </c:pt>
                <c:pt idx="203">
                  <c:v>2.9</c:v>
                </c:pt>
                <c:pt idx="204">
                  <c:v>1</c:v>
                </c:pt>
                <c:pt idx="205">
                  <c:v>1</c:v>
                </c:pt>
                <c:pt idx="206">
                  <c:v>4.4000000000000004</c:v>
                </c:pt>
                <c:pt idx="207">
                  <c:v>3.2</c:v>
                </c:pt>
                <c:pt idx="208">
                  <c:v>4.2333333333333334</c:v>
                </c:pt>
                <c:pt idx="209">
                  <c:v>2.2999999999999998</c:v>
                </c:pt>
                <c:pt idx="210">
                  <c:v>3.8</c:v>
                </c:pt>
                <c:pt idx="211">
                  <c:v>4</c:v>
                </c:pt>
                <c:pt idx="212">
                  <c:v>4.0999999999999996</c:v>
                </c:pt>
                <c:pt idx="213">
                  <c:v>3.5</c:v>
                </c:pt>
                <c:pt idx="214">
                  <c:v>3.9777777777777774</c:v>
                </c:pt>
                <c:pt idx="215">
                  <c:v>4.9000000000000004</c:v>
                </c:pt>
                <c:pt idx="216">
                  <c:v>4.5</c:v>
                </c:pt>
                <c:pt idx="217">
                  <c:v>3.6999999999999997</c:v>
                </c:pt>
                <c:pt idx="218">
                  <c:v>4.5</c:v>
                </c:pt>
                <c:pt idx="219">
                  <c:v>4.5999999999999996</c:v>
                </c:pt>
                <c:pt idx="220">
                  <c:v>4.3</c:v>
                </c:pt>
                <c:pt idx="221">
                  <c:v>4.0999999999999996</c:v>
                </c:pt>
                <c:pt idx="222">
                  <c:v>4</c:v>
                </c:pt>
                <c:pt idx="223">
                  <c:v>3.62</c:v>
                </c:pt>
                <c:pt idx="224">
                  <c:v>1</c:v>
                </c:pt>
                <c:pt idx="225">
                  <c:v>3.2</c:v>
                </c:pt>
                <c:pt idx="226">
                  <c:v>2.5333333333333332</c:v>
                </c:pt>
                <c:pt idx="227">
                  <c:v>3.7</c:v>
                </c:pt>
                <c:pt idx="228">
                  <c:v>4.0999999999999996</c:v>
                </c:pt>
                <c:pt idx="229">
                  <c:v>3.9</c:v>
                </c:pt>
                <c:pt idx="230">
                  <c:v>2.7611111111111111</c:v>
                </c:pt>
                <c:pt idx="231">
                  <c:v>4.5</c:v>
                </c:pt>
                <c:pt idx="232">
                  <c:v>2.2999999999999998</c:v>
                </c:pt>
                <c:pt idx="233">
                  <c:v>2.666666666666667</c:v>
                </c:pt>
                <c:pt idx="234">
                  <c:v>1</c:v>
                </c:pt>
                <c:pt idx="235">
                  <c:v>3.1</c:v>
                </c:pt>
                <c:pt idx="236">
                  <c:v>4.8</c:v>
                </c:pt>
                <c:pt idx="237">
                  <c:v>3.1</c:v>
                </c:pt>
                <c:pt idx="238">
                  <c:v>4.3</c:v>
                </c:pt>
                <c:pt idx="239">
                  <c:v>4.3</c:v>
                </c:pt>
                <c:pt idx="240">
                  <c:v>3.2</c:v>
                </c:pt>
                <c:pt idx="241">
                  <c:v>3.4333333333333336</c:v>
                </c:pt>
                <c:pt idx="242">
                  <c:v>4</c:v>
                </c:pt>
                <c:pt idx="243">
                  <c:v>1.9722222222222223</c:v>
                </c:pt>
                <c:pt idx="244">
                  <c:v>4</c:v>
                </c:pt>
                <c:pt idx="245">
                  <c:v>2.8</c:v>
                </c:pt>
                <c:pt idx="246">
                  <c:v>3.5285714285714289</c:v>
                </c:pt>
                <c:pt idx="247">
                  <c:v>3.2</c:v>
                </c:pt>
                <c:pt idx="248">
                  <c:v>3.4</c:v>
                </c:pt>
                <c:pt idx="249">
                  <c:v>2.4235294117647062</c:v>
                </c:pt>
                <c:pt idx="250">
                  <c:v>3.7</c:v>
                </c:pt>
                <c:pt idx="251">
                  <c:v>2.6499999999999995</c:v>
                </c:pt>
                <c:pt idx="252">
                  <c:v>4.5999999999999996</c:v>
                </c:pt>
                <c:pt idx="253">
                  <c:v>2.7</c:v>
                </c:pt>
                <c:pt idx="254">
                  <c:v>3.9666666666666663</c:v>
                </c:pt>
                <c:pt idx="255">
                  <c:v>3.4400000000000004</c:v>
                </c:pt>
                <c:pt idx="256">
                  <c:v>1</c:v>
                </c:pt>
                <c:pt idx="257">
                  <c:v>3.5222222222222221</c:v>
                </c:pt>
                <c:pt idx="258">
                  <c:v>4.6750000000000007</c:v>
                </c:pt>
                <c:pt idx="259">
                  <c:v>4.5999999999999996</c:v>
                </c:pt>
                <c:pt idx="260">
                  <c:v>1</c:v>
                </c:pt>
                <c:pt idx="261">
                  <c:v>3.9</c:v>
                </c:pt>
                <c:pt idx="262">
                  <c:v>4.5999999999999996</c:v>
                </c:pt>
                <c:pt idx="263">
                  <c:v>4.3</c:v>
                </c:pt>
                <c:pt idx="264">
                  <c:v>1</c:v>
                </c:pt>
                <c:pt idx="265">
                  <c:v>4.4000000000000004</c:v>
                </c:pt>
                <c:pt idx="266">
                  <c:v>4.2</c:v>
                </c:pt>
                <c:pt idx="267">
                  <c:v>4.5999999999999996</c:v>
                </c:pt>
                <c:pt idx="268">
                  <c:v>3.9</c:v>
                </c:pt>
                <c:pt idx="269">
                  <c:v>3.6666666666666665</c:v>
                </c:pt>
                <c:pt idx="270">
                  <c:v>3.7</c:v>
                </c:pt>
                <c:pt idx="271">
                  <c:v>4.0999999999999996</c:v>
                </c:pt>
                <c:pt idx="272">
                  <c:v>3.7</c:v>
                </c:pt>
                <c:pt idx="273">
                  <c:v>3.7</c:v>
                </c:pt>
                <c:pt idx="274">
                  <c:v>3.6</c:v>
                </c:pt>
                <c:pt idx="275">
                  <c:v>4.3</c:v>
                </c:pt>
                <c:pt idx="276">
                  <c:v>3.7</c:v>
                </c:pt>
                <c:pt idx="277">
                  <c:v>3.8</c:v>
                </c:pt>
                <c:pt idx="278">
                  <c:v>4.5</c:v>
                </c:pt>
                <c:pt idx="279">
                  <c:v>4</c:v>
                </c:pt>
                <c:pt idx="280">
                  <c:v>4.0999999999999996</c:v>
                </c:pt>
                <c:pt idx="281">
                  <c:v>3.5</c:v>
                </c:pt>
                <c:pt idx="282">
                  <c:v>4.4000000000000004</c:v>
                </c:pt>
                <c:pt idx="283">
                  <c:v>4.4000000000000004</c:v>
                </c:pt>
                <c:pt idx="284">
                  <c:v>4.2</c:v>
                </c:pt>
                <c:pt idx="285">
                  <c:v>4.3666666666666663</c:v>
                </c:pt>
                <c:pt idx="286">
                  <c:v>4.0999999999999996</c:v>
                </c:pt>
                <c:pt idx="287">
                  <c:v>4.0999999999999996</c:v>
                </c:pt>
                <c:pt idx="288">
                  <c:v>3.8</c:v>
                </c:pt>
                <c:pt idx="289">
                  <c:v>3.8</c:v>
                </c:pt>
                <c:pt idx="290">
                  <c:v>4.3</c:v>
                </c:pt>
                <c:pt idx="291">
                  <c:v>4.4000000000000004</c:v>
                </c:pt>
                <c:pt idx="292">
                  <c:v>4.0999999999999996</c:v>
                </c:pt>
                <c:pt idx="293">
                  <c:v>4</c:v>
                </c:pt>
                <c:pt idx="294">
                  <c:v>4.45</c:v>
                </c:pt>
                <c:pt idx="295">
                  <c:v>4.0333333333333341</c:v>
                </c:pt>
                <c:pt idx="296">
                  <c:v>3.8</c:v>
                </c:pt>
                <c:pt idx="297">
                  <c:v>3.85</c:v>
                </c:pt>
                <c:pt idx="298">
                  <c:v>4.5</c:v>
                </c:pt>
                <c:pt idx="299">
                  <c:v>4.0999999999999996</c:v>
                </c:pt>
                <c:pt idx="300">
                  <c:v>3.95</c:v>
                </c:pt>
                <c:pt idx="301">
                  <c:v>3.8</c:v>
                </c:pt>
                <c:pt idx="302">
                  <c:v>4.9000000000000004</c:v>
                </c:pt>
                <c:pt idx="303">
                  <c:v>3.8</c:v>
                </c:pt>
                <c:pt idx="304">
                  <c:v>3.7</c:v>
                </c:pt>
                <c:pt idx="305">
                  <c:v>3.9</c:v>
                </c:pt>
                <c:pt idx="306">
                  <c:v>4.5</c:v>
                </c:pt>
                <c:pt idx="307">
                  <c:v>3.272727272727272</c:v>
                </c:pt>
                <c:pt idx="308">
                  <c:v>3.6</c:v>
                </c:pt>
                <c:pt idx="309">
                  <c:v>4.2</c:v>
                </c:pt>
                <c:pt idx="310">
                  <c:v>3.262790697674419</c:v>
                </c:pt>
                <c:pt idx="311">
                  <c:v>2.4666666666666668</c:v>
                </c:pt>
                <c:pt idx="312">
                  <c:v>3</c:v>
                </c:pt>
                <c:pt idx="313">
                  <c:v>4</c:v>
                </c:pt>
                <c:pt idx="314">
                  <c:v>3.6</c:v>
                </c:pt>
                <c:pt idx="315">
                  <c:v>4</c:v>
                </c:pt>
                <c:pt idx="316">
                  <c:v>2.2000000000000002</c:v>
                </c:pt>
                <c:pt idx="317">
                  <c:v>3.9</c:v>
                </c:pt>
                <c:pt idx="318">
                  <c:v>4</c:v>
                </c:pt>
                <c:pt idx="319">
                  <c:v>4.3</c:v>
                </c:pt>
                <c:pt idx="320">
                  <c:v>3.6</c:v>
                </c:pt>
                <c:pt idx="321">
                  <c:v>3.9</c:v>
                </c:pt>
                <c:pt idx="322">
                  <c:v>4.3</c:v>
                </c:pt>
                <c:pt idx="323">
                  <c:v>1</c:v>
                </c:pt>
                <c:pt idx="324">
                  <c:v>3.55</c:v>
                </c:pt>
                <c:pt idx="325">
                  <c:v>4.4000000000000004</c:v>
                </c:pt>
                <c:pt idx="326">
                  <c:v>4</c:v>
                </c:pt>
                <c:pt idx="327">
                  <c:v>3.5333333333333337</c:v>
                </c:pt>
                <c:pt idx="328">
                  <c:v>4.0999999999999996</c:v>
                </c:pt>
                <c:pt idx="329">
                  <c:v>3.8666666666666667</c:v>
                </c:pt>
                <c:pt idx="330">
                  <c:v>3.4</c:v>
                </c:pt>
                <c:pt idx="331">
                  <c:v>3.0481605351170562</c:v>
                </c:pt>
                <c:pt idx="332">
                  <c:v>4.5999999999999996</c:v>
                </c:pt>
                <c:pt idx="333">
                  <c:v>3.9</c:v>
                </c:pt>
                <c:pt idx="334">
                  <c:v>3.6</c:v>
                </c:pt>
                <c:pt idx="335">
                  <c:v>3.7</c:v>
                </c:pt>
                <c:pt idx="336">
                  <c:v>4</c:v>
                </c:pt>
                <c:pt idx="337">
                  <c:v>4.0999999999999996</c:v>
                </c:pt>
                <c:pt idx="338">
                  <c:v>3.6</c:v>
                </c:pt>
                <c:pt idx="339">
                  <c:v>3.7</c:v>
                </c:pt>
                <c:pt idx="340">
                  <c:v>3.8</c:v>
                </c:pt>
                <c:pt idx="341">
                  <c:v>3.1</c:v>
                </c:pt>
                <c:pt idx="342">
                  <c:v>4.2</c:v>
                </c:pt>
                <c:pt idx="343">
                  <c:v>3.7</c:v>
                </c:pt>
                <c:pt idx="344">
                  <c:v>3.1937500000000001</c:v>
                </c:pt>
                <c:pt idx="345">
                  <c:v>4.4000000000000004</c:v>
                </c:pt>
                <c:pt idx="346">
                  <c:v>4.166666666666667</c:v>
                </c:pt>
                <c:pt idx="347">
                  <c:v>2.2000000000000002</c:v>
                </c:pt>
                <c:pt idx="348">
                  <c:v>4.0999999999999996</c:v>
                </c:pt>
                <c:pt idx="349">
                  <c:v>4.0999999999999996</c:v>
                </c:pt>
                <c:pt idx="350">
                  <c:v>4</c:v>
                </c:pt>
                <c:pt idx="351">
                  <c:v>3.9</c:v>
                </c:pt>
                <c:pt idx="352">
                  <c:v>2.8333333333333335</c:v>
                </c:pt>
                <c:pt idx="353">
                  <c:v>4</c:v>
                </c:pt>
                <c:pt idx="354">
                  <c:v>3.7</c:v>
                </c:pt>
                <c:pt idx="355">
                  <c:v>4.55</c:v>
                </c:pt>
                <c:pt idx="356">
                  <c:v>3.9</c:v>
                </c:pt>
                <c:pt idx="357">
                  <c:v>4.5</c:v>
                </c:pt>
                <c:pt idx="358">
                  <c:v>3.2666666666666662</c:v>
                </c:pt>
                <c:pt idx="359">
                  <c:v>4</c:v>
                </c:pt>
                <c:pt idx="360">
                  <c:v>3.2</c:v>
                </c:pt>
                <c:pt idx="361">
                  <c:v>3.2999999999999994</c:v>
                </c:pt>
                <c:pt idx="362">
                  <c:v>3.7</c:v>
                </c:pt>
                <c:pt idx="363">
                  <c:v>3.8</c:v>
                </c:pt>
                <c:pt idx="364">
                  <c:v>2.9</c:v>
                </c:pt>
                <c:pt idx="365">
                  <c:v>3.3</c:v>
                </c:pt>
                <c:pt idx="366">
                  <c:v>4</c:v>
                </c:pt>
                <c:pt idx="367">
                  <c:v>3.8</c:v>
                </c:pt>
                <c:pt idx="368">
                  <c:v>3.4</c:v>
                </c:pt>
                <c:pt idx="369">
                  <c:v>4.2</c:v>
                </c:pt>
                <c:pt idx="370">
                  <c:v>3.6416666666666671</c:v>
                </c:pt>
                <c:pt idx="371">
                  <c:v>2.9750000000000001</c:v>
                </c:pt>
                <c:pt idx="372">
                  <c:v>4.1999999999999993</c:v>
                </c:pt>
                <c:pt idx="373">
                  <c:v>3.6</c:v>
                </c:pt>
                <c:pt idx="374">
                  <c:v>4.4000000000000004</c:v>
                </c:pt>
                <c:pt idx="375">
                  <c:v>3.9</c:v>
                </c:pt>
                <c:pt idx="376">
                  <c:v>3.6</c:v>
                </c:pt>
                <c:pt idx="377">
                  <c:v>3.9499999999999997</c:v>
                </c:pt>
                <c:pt idx="378">
                  <c:v>2.35</c:v>
                </c:pt>
                <c:pt idx="379">
                  <c:v>4.08</c:v>
                </c:pt>
                <c:pt idx="380">
                  <c:v>4.4000000000000004</c:v>
                </c:pt>
                <c:pt idx="381">
                  <c:v>3.6</c:v>
                </c:pt>
                <c:pt idx="382">
                  <c:v>4.2</c:v>
                </c:pt>
                <c:pt idx="383">
                  <c:v>3.7</c:v>
                </c:pt>
                <c:pt idx="384">
                  <c:v>4</c:v>
                </c:pt>
                <c:pt idx="385">
                  <c:v>4.7</c:v>
                </c:pt>
                <c:pt idx="386">
                  <c:v>3.45</c:v>
                </c:pt>
                <c:pt idx="387">
                  <c:v>4.0999999999999996</c:v>
                </c:pt>
                <c:pt idx="388">
                  <c:v>4</c:v>
                </c:pt>
                <c:pt idx="389">
                  <c:v>3.7</c:v>
                </c:pt>
                <c:pt idx="390">
                  <c:v>3.6</c:v>
                </c:pt>
                <c:pt idx="391">
                  <c:v>4.2</c:v>
                </c:pt>
                <c:pt idx="392">
                  <c:v>4</c:v>
                </c:pt>
                <c:pt idx="393">
                  <c:v>3.8</c:v>
                </c:pt>
                <c:pt idx="394">
                  <c:v>3.5444444444444447</c:v>
                </c:pt>
                <c:pt idx="395">
                  <c:v>3.65</c:v>
                </c:pt>
                <c:pt idx="396">
                  <c:v>3.7</c:v>
                </c:pt>
                <c:pt idx="397">
                  <c:v>3.7</c:v>
                </c:pt>
                <c:pt idx="398">
                  <c:v>4</c:v>
                </c:pt>
                <c:pt idx="399">
                  <c:v>4.4000000000000004</c:v>
                </c:pt>
                <c:pt idx="400">
                  <c:v>3.5166666666666657</c:v>
                </c:pt>
                <c:pt idx="401">
                  <c:v>3.8</c:v>
                </c:pt>
                <c:pt idx="402">
                  <c:v>2.8</c:v>
                </c:pt>
                <c:pt idx="403">
                  <c:v>1</c:v>
                </c:pt>
                <c:pt idx="404">
                  <c:v>3.8</c:v>
                </c:pt>
                <c:pt idx="405">
                  <c:v>3.7</c:v>
                </c:pt>
                <c:pt idx="406">
                  <c:v>3.2</c:v>
                </c:pt>
                <c:pt idx="407">
                  <c:v>3.5999999999999996</c:v>
                </c:pt>
                <c:pt idx="408">
                  <c:v>4.0999999999999996</c:v>
                </c:pt>
                <c:pt idx="409">
                  <c:v>4.25</c:v>
                </c:pt>
                <c:pt idx="410">
                  <c:v>3.9499999999999997</c:v>
                </c:pt>
                <c:pt idx="411">
                  <c:v>3.9</c:v>
                </c:pt>
                <c:pt idx="412">
                  <c:v>3.8000000000000003</c:v>
                </c:pt>
                <c:pt idx="413">
                  <c:v>3.4</c:v>
                </c:pt>
                <c:pt idx="414">
                  <c:v>3.95</c:v>
                </c:pt>
                <c:pt idx="415">
                  <c:v>1</c:v>
                </c:pt>
                <c:pt idx="416">
                  <c:v>4</c:v>
                </c:pt>
                <c:pt idx="417">
                  <c:v>3.8</c:v>
                </c:pt>
                <c:pt idx="418">
                  <c:v>3.7</c:v>
                </c:pt>
                <c:pt idx="419">
                  <c:v>3</c:v>
                </c:pt>
                <c:pt idx="420">
                  <c:v>3.6666666666666665</c:v>
                </c:pt>
                <c:pt idx="421">
                  <c:v>4.4000000000000004</c:v>
                </c:pt>
                <c:pt idx="422">
                  <c:v>3.5333333333333337</c:v>
                </c:pt>
                <c:pt idx="423">
                  <c:v>3.9</c:v>
                </c:pt>
                <c:pt idx="424">
                  <c:v>3.65</c:v>
                </c:pt>
                <c:pt idx="425">
                  <c:v>4.5999999999999996</c:v>
                </c:pt>
                <c:pt idx="426">
                  <c:v>4.1499999999999995</c:v>
                </c:pt>
                <c:pt idx="427">
                  <c:v>3.5</c:v>
                </c:pt>
                <c:pt idx="428">
                  <c:v>3.9</c:v>
                </c:pt>
                <c:pt idx="429">
                  <c:v>4.3</c:v>
                </c:pt>
                <c:pt idx="430">
                  <c:v>4.0999999999999996</c:v>
                </c:pt>
                <c:pt idx="431">
                  <c:v>3.6</c:v>
                </c:pt>
                <c:pt idx="432">
                  <c:v>4.0999999999999996</c:v>
                </c:pt>
                <c:pt idx="433">
                  <c:v>3.9249999999999998</c:v>
                </c:pt>
                <c:pt idx="434">
                  <c:v>4.0999999999999996</c:v>
                </c:pt>
                <c:pt idx="435">
                  <c:v>3.9</c:v>
                </c:pt>
                <c:pt idx="436">
                  <c:v>4.2</c:v>
                </c:pt>
                <c:pt idx="437">
                  <c:v>3.4333333333333336</c:v>
                </c:pt>
                <c:pt idx="438">
                  <c:v>4.0999999999999996</c:v>
                </c:pt>
                <c:pt idx="439">
                  <c:v>4.0999999999999996</c:v>
                </c:pt>
                <c:pt idx="440">
                  <c:v>3.9</c:v>
                </c:pt>
                <c:pt idx="441">
                  <c:v>3.3</c:v>
                </c:pt>
                <c:pt idx="442">
                  <c:v>4.0999999999999996</c:v>
                </c:pt>
                <c:pt idx="443">
                  <c:v>3.9</c:v>
                </c:pt>
                <c:pt idx="444">
                  <c:v>3.4</c:v>
                </c:pt>
                <c:pt idx="445">
                  <c:v>3.6</c:v>
                </c:pt>
                <c:pt idx="446">
                  <c:v>3.7</c:v>
                </c:pt>
                <c:pt idx="447">
                  <c:v>3.9</c:v>
                </c:pt>
                <c:pt idx="448">
                  <c:v>2.6</c:v>
                </c:pt>
                <c:pt idx="449">
                  <c:v>4.3</c:v>
                </c:pt>
                <c:pt idx="450">
                  <c:v>4</c:v>
                </c:pt>
                <c:pt idx="451">
                  <c:v>3.6</c:v>
                </c:pt>
                <c:pt idx="452">
                  <c:v>4.5</c:v>
                </c:pt>
                <c:pt idx="453">
                  <c:v>3.8</c:v>
                </c:pt>
                <c:pt idx="454">
                  <c:v>4.0999999999999996</c:v>
                </c:pt>
                <c:pt idx="455">
                  <c:v>2.6</c:v>
                </c:pt>
                <c:pt idx="456">
                  <c:v>4.3</c:v>
                </c:pt>
                <c:pt idx="457">
                  <c:v>1</c:v>
                </c:pt>
                <c:pt idx="458">
                  <c:v>4.3</c:v>
                </c:pt>
                <c:pt idx="459">
                  <c:v>3.8</c:v>
                </c:pt>
                <c:pt idx="460">
                  <c:v>3.8</c:v>
                </c:pt>
                <c:pt idx="461">
                  <c:v>4.2</c:v>
                </c:pt>
                <c:pt idx="462">
                  <c:v>3.2</c:v>
                </c:pt>
                <c:pt idx="463">
                  <c:v>1</c:v>
                </c:pt>
                <c:pt idx="464">
                  <c:v>4</c:v>
                </c:pt>
                <c:pt idx="465">
                  <c:v>3.6444444444444448</c:v>
                </c:pt>
                <c:pt idx="466">
                  <c:v>3.35</c:v>
                </c:pt>
                <c:pt idx="467">
                  <c:v>3.2</c:v>
                </c:pt>
                <c:pt idx="468">
                  <c:v>2.3000000000000003</c:v>
                </c:pt>
                <c:pt idx="469">
                  <c:v>3.7</c:v>
                </c:pt>
                <c:pt idx="470">
                  <c:v>3.7</c:v>
                </c:pt>
                <c:pt idx="471">
                  <c:v>3.05</c:v>
                </c:pt>
                <c:pt idx="472">
                  <c:v>3.9</c:v>
                </c:pt>
                <c:pt idx="473">
                  <c:v>2.8</c:v>
                </c:pt>
                <c:pt idx="474">
                  <c:v>3.6</c:v>
                </c:pt>
                <c:pt idx="475">
                  <c:v>3.5</c:v>
                </c:pt>
                <c:pt idx="476">
                  <c:v>4.0999999999999996</c:v>
                </c:pt>
                <c:pt idx="477">
                  <c:v>4.4000000000000004</c:v>
                </c:pt>
                <c:pt idx="478">
                  <c:v>3.5</c:v>
                </c:pt>
                <c:pt idx="479">
                  <c:v>4</c:v>
                </c:pt>
                <c:pt idx="480">
                  <c:v>3.8</c:v>
                </c:pt>
                <c:pt idx="481">
                  <c:v>4.3</c:v>
                </c:pt>
                <c:pt idx="482">
                  <c:v>3.5</c:v>
                </c:pt>
                <c:pt idx="483">
                  <c:v>3.2</c:v>
                </c:pt>
                <c:pt idx="484">
                  <c:v>4</c:v>
                </c:pt>
                <c:pt idx="485">
                  <c:v>3.2</c:v>
                </c:pt>
                <c:pt idx="486">
                  <c:v>4.5</c:v>
                </c:pt>
                <c:pt idx="487">
                  <c:v>3.4749999999999992</c:v>
                </c:pt>
                <c:pt idx="488">
                  <c:v>3.6</c:v>
                </c:pt>
                <c:pt idx="489">
                  <c:v>1</c:v>
                </c:pt>
                <c:pt idx="490">
                  <c:v>4.3</c:v>
                </c:pt>
                <c:pt idx="491">
                  <c:v>4.7</c:v>
                </c:pt>
                <c:pt idx="492">
                  <c:v>4.3</c:v>
                </c:pt>
                <c:pt idx="493">
                  <c:v>3.8</c:v>
                </c:pt>
                <c:pt idx="494">
                  <c:v>4.3</c:v>
                </c:pt>
                <c:pt idx="495">
                  <c:v>3.5</c:v>
                </c:pt>
                <c:pt idx="496">
                  <c:v>4.4000000000000004</c:v>
                </c:pt>
                <c:pt idx="497">
                  <c:v>2.4093220338983028</c:v>
                </c:pt>
                <c:pt idx="498">
                  <c:v>3.625</c:v>
                </c:pt>
                <c:pt idx="499">
                  <c:v>3.9</c:v>
                </c:pt>
                <c:pt idx="500">
                  <c:v>3.7600000000000002</c:v>
                </c:pt>
                <c:pt idx="501">
                  <c:v>3.3</c:v>
                </c:pt>
                <c:pt idx="502">
                  <c:v>2.15</c:v>
                </c:pt>
                <c:pt idx="503">
                  <c:v>3.35</c:v>
                </c:pt>
                <c:pt idx="504">
                  <c:v>3</c:v>
                </c:pt>
                <c:pt idx="505">
                  <c:v>2.8</c:v>
                </c:pt>
                <c:pt idx="506">
                  <c:v>3.2</c:v>
                </c:pt>
                <c:pt idx="507">
                  <c:v>3.9</c:v>
                </c:pt>
                <c:pt idx="508">
                  <c:v>3</c:v>
                </c:pt>
                <c:pt idx="509">
                  <c:v>3.7000000000000006</c:v>
                </c:pt>
                <c:pt idx="510">
                  <c:v>3.1</c:v>
                </c:pt>
                <c:pt idx="511">
                  <c:v>2.8</c:v>
                </c:pt>
                <c:pt idx="512">
                  <c:v>3.0166666666666671</c:v>
                </c:pt>
                <c:pt idx="513">
                  <c:v>4.0999999999999996</c:v>
                </c:pt>
                <c:pt idx="514">
                  <c:v>3.7</c:v>
                </c:pt>
                <c:pt idx="515">
                  <c:v>3.4</c:v>
                </c:pt>
                <c:pt idx="516">
                  <c:v>3.2</c:v>
                </c:pt>
                <c:pt idx="517">
                  <c:v>4.75</c:v>
                </c:pt>
                <c:pt idx="518">
                  <c:v>2.3771186440677967</c:v>
                </c:pt>
                <c:pt idx="519">
                  <c:v>1.95</c:v>
                </c:pt>
                <c:pt idx="520">
                  <c:v>3.3</c:v>
                </c:pt>
                <c:pt idx="521">
                  <c:v>2.0166666666666671</c:v>
                </c:pt>
                <c:pt idx="522">
                  <c:v>3.4</c:v>
                </c:pt>
                <c:pt idx="523">
                  <c:v>2.4</c:v>
                </c:pt>
                <c:pt idx="524">
                  <c:v>1</c:v>
                </c:pt>
                <c:pt idx="525">
                  <c:v>2.8</c:v>
                </c:pt>
                <c:pt idx="526">
                  <c:v>1</c:v>
                </c:pt>
                <c:pt idx="527">
                  <c:v>1</c:v>
                </c:pt>
                <c:pt idx="528">
                  <c:v>3.1</c:v>
                </c:pt>
                <c:pt idx="529">
                  <c:v>3.9000000000000004</c:v>
                </c:pt>
                <c:pt idx="530">
                  <c:v>3.0666666666666664</c:v>
                </c:pt>
                <c:pt idx="531">
                  <c:v>3.65</c:v>
                </c:pt>
                <c:pt idx="532">
                  <c:v>4.2</c:v>
                </c:pt>
                <c:pt idx="533">
                  <c:v>3.4</c:v>
                </c:pt>
                <c:pt idx="534">
                  <c:v>3.5</c:v>
                </c:pt>
                <c:pt idx="535">
                  <c:v>4</c:v>
                </c:pt>
                <c:pt idx="536">
                  <c:v>4.5</c:v>
                </c:pt>
                <c:pt idx="537">
                  <c:v>3.5</c:v>
                </c:pt>
                <c:pt idx="538">
                  <c:v>3.5</c:v>
                </c:pt>
                <c:pt idx="539">
                  <c:v>3.6</c:v>
                </c:pt>
                <c:pt idx="540">
                  <c:v>1</c:v>
                </c:pt>
                <c:pt idx="541">
                  <c:v>3.7</c:v>
                </c:pt>
                <c:pt idx="542">
                  <c:v>3</c:v>
                </c:pt>
                <c:pt idx="543">
                  <c:v>3</c:v>
                </c:pt>
                <c:pt idx="544">
                  <c:v>1</c:v>
                </c:pt>
                <c:pt idx="545">
                  <c:v>3.3000000000000003</c:v>
                </c:pt>
                <c:pt idx="546">
                  <c:v>2.3636363636363638</c:v>
                </c:pt>
                <c:pt idx="547">
                  <c:v>3.7</c:v>
                </c:pt>
                <c:pt idx="548">
                  <c:v>1</c:v>
                </c:pt>
                <c:pt idx="549">
                  <c:v>2.2847619047619045</c:v>
                </c:pt>
                <c:pt idx="550">
                  <c:v>3.7</c:v>
                </c:pt>
                <c:pt idx="551">
                  <c:v>3.6</c:v>
                </c:pt>
                <c:pt idx="552">
                  <c:v>3.4</c:v>
                </c:pt>
                <c:pt idx="553">
                  <c:v>2.7</c:v>
                </c:pt>
                <c:pt idx="554">
                  <c:v>2.5166666666666671</c:v>
                </c:pt>
                <c:pt idx="555">
                  <c:v>4.0333333333333332</c:v>
                </c:pt>
                <c:pt idx="556">
                  <c:v>1</c:v>
                </c:pt>
                <c:pt idx="557">
                  <c:v>2.7250000000000001</c:v>
                </c:pt>
                <c:pt idx="558">
                  <c:v>3.2</c:v>
                </c:pt>
                <c:pt idx="559">
                  <c:v>3.2</c:v>
                </c:pt>
                <c:pt idx="560">
                  <c:v>3.6</c:v>
                </c:pt>
                <c:pt idx="561">
                  <c:v>3.8</c:v>
                </c:pt>
                <c:pt idx="562">
                  <c:v>3</c:v>
                </c:pt>
                <c:pt idx="563">
                  <c:v>2.6</c:v>
                </c:pt>
                <c:pt idx="564">
                  <c:v>2.6875</c:v>
                </c:pt>
                <c:pt idx="565">
                  <c:v>3.2666666666666671</c:v>
                </c:pt>
                <c:pt idx="566">
                  <c:v>1</c:v>
                </c:pt>
                <c:pt idx="567">
                  <c:v>2.8</c:v>
                </c:pt>
                <c:pt idx="568">
                  <c:v>1.7</c:v>
                </c:pt>
                <c:pt idx="569">
                  <c:v>2</c:v>
                </c:pt>
                <c:pt idx="570">
                  <c:v>3.1</c:v>
                </c:pt>
                <c:pt idx="571">
                  <c:v>2.2999999999999998</c:v>
                </c:pt>
                <c:pt idx="572">
                  <c:v>3.35</c:v>
                </c:pt>
                <c:pt idx="573">
                  <c:v>3.5</c:v>
                </c:pt>
                <c:pt idx="574">
                  <c:v>4.5999999999999996</c:v>
                </c:pt>
                <c:pt idx="575">
                  <c:v>3.4000000000000004</c:v>
                </c:pt>
                <c:pt idx="576">
                  <c:v>4.05</c:v>
                </c:pt>
                <c:pt idx="577">
                  <c:v>3.9</c:v>
                </c:pt>
                <c:pt idx="578">
                  <c:v>2.8333333333333335</c:v>
                </c:pt>
                <c:pt idx="579">
                  <c:v>4.2</c:v>
                </c:pt>
                <c:pt idx="580">
                  <c:v>3.5</c:v>
                </c:pt>
                <c:pt idx="581">
                  <c:v>3.6</c:v>
                </c:pt>
                <c:pt idx="582">
                  <c:v>2.0545454545454542</c:v>
                </c:pt>
                <c:pt idx="583">
                  <c:v>1.9749999999999999</c:v>
                </c:pt>
                <c:pt idx="584">
                  <c:v>2.4</c:v>
                </c:pt>
                <c:pt idx="585">
                  <c:v>4.5999999999999996</c:v>
                </c:pt>
                <c:pt idx="586">
                  <c:v>1.9</c:v>
                </c:pt>
                <c:pt idx="587">
                  <c:v>4.2</c:v>
                </c:pt>
                <c:pt idx="588">
                  <c:v>3.3686274509803917</c:v>
                </c:pt>
                <c:pt idx="589">
                  <c:v>3.5499999999999994</c:v>
                </c:pt>
                <c:pt idx="590">
                  <c:v>3.9</c:v>
                </c:pt>
                <c:pt idx="591">
                  <c:v>4</c:v>
                </c:pt>
                <c:pt idx="592">
                  <c:v>4.4000000000000004</c:v>
                </c:pt>
                <c:pt idx="593">
                  <c:v>3.9</c:v>
                </c:pt>
                <c:pt idx="594">
                  <c:v>3.75</c:v>
                </c:pt>
                <c:pt idx="595">
                  <c:v>3.05</c:v>
                </c:pt>
                <c:pt idx="596">
                  <c:v>4.1000000000000005</c:v>
                </c:pt>
                <c:pt idx="597">
                  <c:v>4.4000000000000004</c:v>
                </c:pt>
                <c:pt idx="598">
                  <c:v>3.3499999999999996</c:v>
                </c:pt>
                <c:pt idx="599">
                  <c:v>3.3</c:v>
                </c:pt>
                <c:pt idx="600">
                  <c:v>3.8</c:v>
                </c:pt>
                <c:pt idx="601">
                  <c:v>3.7</c:v>
                </c:pt>
                <c:pt idx="602">
                  <c:v>3.8</c:v>
                </c:pt>
                <c:pt idx="603">
                  <c:v>3.7</c:v>
                </c:pt>
                <c:pt idx="604">
                  <c:v>3.4</c:v>
                </c:pt>
                <c:pt idx="605">
                  <c:v>3.8</c:v>
                </c:pt>
                <c:pt idx="606">
                  <c:v>3</c:v>
                </c:pt>
                <c:pt idx="607">
                  <c:v>3.95</c:v>
                </c:pt>
                <c:pt idx="608">
                  <c:v>4.2</c:v>
                </c:pt>
                <c:pt idx="609">
                  <c:v>3.9</c:v>
                </c:pt>
                <c:pt idx="610">
                  <c:v>3.2</c:v>
                </c:pt>
                <c:pt idx="611">
                  <c:v>3.3</c:v>
                </c:pt>
                <c:pt idx="612">
                  <c:v>3.6</c:v>
                </c:pt>
                <c:pt idx="613">
                  <c:v>3.9</c:v>
                </c:pt>
                <c:pt idx="614">
                  <c:v>4.3</c:v>
                </c:pt>
                <c:pt idx="615">
                  <c:v>3.7</c:v>
                </c:pt>
                <c:pt idx="616">
                  <c:v>4.3</c:v>
                </c:pt>
                <c:pt idx="617">
                  <c:v>2.4</c:v>
                </c:pt>
                <c:pt idx="618">
                  <c:v>3.5999999999999996</c:v>
                </c:pt>
                <c:pt idx="619">
                  <c:v>3.6</c:v>
                </c:pt>
                <c:pt idx="620">
                  <c:v>3.6</c:v>
                </c:pt>
                <c:pt idx="621">
                  <c:v>4.5</c:v>
                </c:pt>
                <c:pt idx="622">
                  <c:v>4</c:v>
                </c:pt>
                <c:pt idx="623">
                  <c:v>4.8</c:v>
                </c:pt>
                <c:pt idx="624">
                  <c:v>3.4</c:v>
                </c:pt>
                <c:pt idx="625">
                  <c:v>3.6142857142857148</c:v>
                </c:pt>
                <c:pt idx="626">
                  <c:v>3.9200000000000004</c:v>
                </c:pt>
                <c:pt idx="627">
                  <c:v>4.1499999999999995</c:v>
                </c:pt>
                <c:pt idx="628">
                  <c:v>4.0999999999999996</c:v>
                </c:pt>
                <c:pt idx="629">
                  <c:v>3.9</c:v>
                </c:pt>
                <c:pt idx="630">
                  <c:v>3.7666666666666671</c:v>
                </c:pt>
                <c:pt idx="631">
                  <c:v>3.9</c:v>
                </c:pt>
                <c:pt idx="632">
                  <c:v>3.8</c:v>
                </c:pt>
                <c:pt idx="633">
                  <c:v>3.6</c:v>
                </c:pt>
                <c:pt idx="634">
                  <c:v>4.7</c:v>
                </c:pt>
                <c:pt idx="635">
                  <c:v>4</c:v>
                </c:pt>
                <c:pt idx="636">
                  <c:v>3.6</c:v>
                </c:pt>
                <c:pt idx="637">
                  <c:v>3.6500000000000004</c:v>
                </c:pt>
                <c:pt idx="638">
                  <c:v>4.2</c:v>
                </c:pt>
                <c:pt idx="639">
                  <c:v>3.5</c:v>
                </c:pt>
                <c:pt idx="640">
                  <c:v>4.2</c:v>
                </c:pt>
                <c:pt idx="641">
                  <c:v>3.8</c:v>
                </c:pt>
                <c:pt idx="642">
                  <c:v>3.4</c:v>
                </c:pt>
                <c:pt idx="643">
                  <c:v>3.5</c:v>
                </c:pt>
                <c:pt idx="644">
                  <c:v>4.2</c:v>
                </c:pt>
                <c:pt idx="645">
                  <c:v>3.5</c:v>
                </c:pt>
                <c:pt idx="646">
                  <c:v>3.9</c:v>
                </c:pt>
                <c:pt idx="647">
                  <c:v>3.7</c:v>
                </c:pt>
                <c:pt idx="648">
                  <c:v>4.3</c:v>
                </c:pt>
                <c:pt idx="649">
                  <c:v>4.4000000000000004</c:v>
                </c:pt>
                <c:pt idx="650">
                  <c:v>3.4</c:v>
                </c:pt>
                <c:pt idx="651">
                  <c:v>4.5</c:v>
                </c:pt>
                <c:pt idx="652">
                  <c:v>3.65</c:v>
                </c:pt>
                <c:pt idx="653">
                  <c:v>3.6</c:v>
                </c:pt>
                <c:pt idx="654">
                  <c:v>1</c:v>
                </c:pt>
                <c:pt idx="655">
                  <c:v>4.2</c:v>
                </c:pt>
                <c:pt idx="656">
                  <c:v>3.4</c:v>
                </c:pt>
                <c:pt idx="657">
                  <c:v>4.3</c:v>
                </c:pt>
                <c:pt idx="658">
                  <c:v>3</c:v>
                </c:pt>
                <c:pt idx="659">
                  <c:v>3.8</c:v>
                </c:pt>
                <c:pt idx="660">
                  <c:v>3.1857142857142859</c:v>
                </c:pt>
                <c:pt idx="661">
                  <c:v>3.2</c:v>
                </c:pt>
                <c:pt idx="662">
                  <c:v>1</c:v>
                </c:pt>
                <c:pt idx="663">
                  <c:v>3.1</c:v>
                </c:pt>
                <c:pt idx="664">
                  <c:v>4.0999999999999996</c:v>
                </c:pt>
                <c:pt idx="665">
                  <c:v>3.8</c:v>
                </c:pt>
                <c:pt idx="666">
                  <c:v>3.4</c:v>
                </c:pt>
                <c:pt idx="667">
                  <c:v>3.8499999999999996</c:v>
                </c:pt>
                <c:pt idx="668">
                  <c:v>3.9000000000000004</c:v>
                </c:pt>
                <c:pt idx="669">
                  <c:v>4.0999999999999996</c:v>
                </c:pt>
                <c:pt idx="670">
                  <c:v>2.6</c:v>
                </c:pt>
                <c:pt idx="671">
                  <c:v>4</c:v>
                </c:pt>
                <c:pt idx="672">
                  <c:v>3.2666666666666671</c:v>
                </c:pt>
                <c:pt idx="673">
                  <c:v>3.8</c:v>
                </c:pt>
                <c:pt idx="674">
                  <c:v>4</c:v>
                </c:pt>
                <c:pt idx="675">
                  <c:v>3.8</c:v>
                </c:pt>
                <c:pt idx="676">
                  <c:v>2.6</c:v>
                </c:pt>
                <c:pt idx="677">
                  <c:v>3.6</c:v>
                </c:pt>
                <c:pt idx="678">
                  <c:v>3.9</c:v>
                </c:pt>
                <c:pt idx="679">
                  <c:v>3.4</c:v>
                </c:pt>
                <c:pt idx="680">
                  <c:v>3.8</c:v>
                </c:pt>
                <c:pt idx="681">
                  <c:v>4.5</c:v>
                </c:pt>
                <c:pt idx="682">
                  <c:v>3.75</c:v>
                </c:pt>
                <c:pt idx="683">
                  <c:v>4.9000000000000004</c:v>
                </c:pt>
                <c:pt idx="684">
                  <c:v>3.5384615384615383</c:v>
                </c:pt>
                <c:pt idx="685">
                  <c:v>4.0999999999999996</c:v>
                </c:pt>
                <c:pt idx="686">
                  <c:v>3.3</c:v>
                </c:pt>
                <c:pt idx="687">
                  <c:v>4.7</c:v>
                </c:pt>
                <c:pt idx="688">
                  <c:v>4.0999999999999996</c:v>
                </c:pt>
                <c:pt idx="689">
                  <c:v>1</c:v>
                </c:pt>
                <c:pt idx="690">
                  <c:v>3.8</c:v>
                </c:pt>
                <c:pt idx="691">
                  <c:v>4.0999999999999996</c:v>
                </c:pt>
                <c:pt idx="692">
                  <c:v>3.4</c:v>
                </c:pt>
                <c:pt idx="693">
                  <c:v>3.6166666666666658</c:v>
                </c:pt>
                <c:pt idx="694">
                  <c:v>3.5</c:v>
                </c:pt>
                <c:pt idx="695">
                  <c:v>4</c:v>
                </c:pt>
                <c:pt idx="696">
                  <c:v>3.8</c:v>
                </c:pt>
                <c:pt idx="697">
                  <c:v>2.8</c:v>
                </c:pt>
                <c:pt idx="698">
                  <c:v>4</c:v>
                </c:pt>
                <c:pt idx="699">
                  <c:v>4.4000000000000004</c:v>
                </c:pt>
                <c:pt idx="700">
                  <c:v>4.5999999999999996</c:v>
                </c:pt>
                <c:pt idx="701">
                  <c:v>4</c:v>
                </c:pt>
                <c:pt idx="702">
                  <c:v>4.2</c:v>
                </c:pt>
                <c:pt idx="703">
                  <c:v>3.6</c:v>
                </c:pt>
                <c:pt idx="704">
                  <c:v>4.5</c:v>
                </c:pt>
                <c:pt idx="705">
                  <c:v>1</c:v>
                </c:pt>
                <c:pt idx="706">
                  <c:v>4</c:v>
                </c:pt>
                <c:pt idx="707">
                  <c:v>4.5999999999999996</c:v>
                </c:pt>
                <c:pt idx="708">
                  <c:v>3.9</c:v>
                </c:pt>
                <c:pt idx="709">
                  <c:v>3.7</c:v>
                </c:pt>
                <c:pt idx="710">
                  <c:v>4</c:v>
                </c:pt>
                <c:pt idx="711">
                  <c:v>4.0999999999999996</c:v>
                </c:pt>
                <c:pt idx="712">
                  <c:v>3.5</c:v>
                </c:pt>
                <c:pt idx="713">
                  <c:v>3.1</c:v>
                </c:pt>
                <c:pt idx="714">
                  <c:v>3.6</c:v>
                </c:pt>
                <c:pt idx="715">
                  <c:v>3</c:v>
                </c:pt>
                <c:pt idx="716">
                  <c:v>3.7</c:v>
                </c:pt>
                <c:pt idx="717">
                  <c:v>4.8</c:v>
                </c:pt>
                <c:pt idx="718">
                  <c:v>4</c:v>
                </c:pt>
                <c:pt idx="719">
                  <c:v>3.4999999999999996</c:v>
                </c:pt>
                <c:pt idx="720">
                  <c:v>4.3</c:v>
                </c:pt>
                <c:pt idx="721">
                  <c:v>3.54</c:v>
                </c:pt>
                <c:pt idx="722">
                  <c:v>3.54</c:v>
                </c:pt>
                <c:pt idx="723">
                  <c:v>4.3</c:v>
                </c:pt>
                <c:pt idx="724">
                  <c:v>4.0999999999999996</c:v>
                </c:pt>
                <c:pt idx="725">
                  <c:v>3.5</c:v>
                </c:pt>
                <c:pt idx="726">
                  <c:v>3.9</c:v>
                </c:pt>
                <c:pt idx="727">
                  <c:v>4.2</c:v>
                </c:pt>
                <c:pt idx="728">
                  <c:v>3.6</c:v>
                </c:pt>
                <c:pt idx="729">
                  <c:v>4.0999999999999996</c:v>
                </c:pt>
                <c:pt idx="730">
                  <c:v>3.8000000000000003</c:v>
                </c:pt>
                <c:pt idx="731">
                  <c:v>3.7</c:v>
                </c:pt>
                <c:pt idx="732">
                  <c:v>4</c:v>
                </c:pt>
                <c:pt idx="733">
                  <c:v>4.2</c:v>
                </c:pt>
                <c:pt idx="734">
                  <c:v>1</c:v>
                </c:pt>
                <c:pt idx="735">
                  <c:v>3.4</c:v>
                </c:pt>
                <c:pt idx="736">
                  <c:v>3.6666666666666665</c:v>
                </c:pt>
                <c:pt idx="737">
                  <c:v>3.85</c:v>
                </c:pt>
                <c:pt idx="738">
                  <c:v>4.2</c:v>
                </c:pt>
                <c:pt idx="739">
                  <c:v>3.5</c:v>
                </c:pt>
                <c:pt idx="740">
                  <c:v>3.2</c:v>
                </c:pt>
                <c:pt idx="741">
                  <c:v>4.3</c:v>
                </c:pt>
                <c:pt idx="742">
                  <c:v>3.2</c:v>
                </c:pt>
                <c:pt idx="743">
                  <c:v>4.0999999999999996</c:v>
                </c:pt>
                <c:pt idx="744">
                  <c:v>2.4</c:v>
                </c:pt>
                <c:pt idx="745">
                  <c:v>3.9</c:v>
                </c:pt>
                <c:pt idx="746">
                  <c:v>4.3</c:v>
                </c:pt>
                <c:pt idx="747">
                  <c:v>4</c:v>
                </c:pt>
                <c:pt idx="748">
                  <c:v>3.6</c:v>
                </c:pt>
                <c:pt idx="749">
                  <c:v>4.2</c:v>
                </c:pt>
                <c:pt idx="750">
                  <c:v>3.3</c:v>
                </c:pt>
                <c:pt idx="751">
                  <c:v>3.6</c:v>
                </c:pt>
                <c:pt idx="752">
                  <c:v>4.5</c:v>
                </c:pt>
                <c:pt idx="753">
                  <c:v>3.8</c:v>
                </c:pt>
                <c:pt idx="754">
                  <c:v>3.8</c:v>
                </c:pt>
                <c:pt idx="755">
                  <c:v>3.2</c:v>
                </c:pt>
                <c:pt idx="756">
                  <c:v>4.4000000000000004</c:v>
                </c:pt>
                <c:pt idx="757">
                  <c:v>1</c:v>
                </c:pt>
                <c:pt idx="758">
                  <c:v>2.9603773584905655</c:v>
                </c:pt>
                <c:pt idx="759">
                  <c:v>4</c:v>
                </c:pt>
                <c:pt idx="760">
                  <c:v>3.3636363636363638</c:v>
                </c:pt>
                <c:pt idx="761">
                  <c:v>3.3333333333333335</c:v>
                </c:pt>
                <c:pt idx="762">
                  <c:v>3.6</c:v>
                </c:pt>
                <c:pt idx="763">
                  <c:v>4.5999999999999996</c:v>
                </c:pt>
                <c:pt idx="764">
                  <c:v>4.7</c:v>
                </c:pt>
                <c:pt idx="765">
                  <c:v>3.0785714285714287</c:v>
                </c:pt>
                <c:pt idx="766">
                  <c:v>3.7</c:v>
                </c:pt>
                <c:pt idx="767">
                  <c:v>4.7</c:v>
                </c:pt>
                <c:pt idx="768">
                  <c:v>4.2666666666666666</c:v>
                </c:pt>
                <c:pt idx="769">
                  <c:v>4.7</c:v>
                </c:pt>
                <c:pt idx="770">
                  <c:v>3.3833333333333329</c:v>
                </c:pt>
                <c:pt idx="771">
                  <c:v>3.2</c:v>
                </c:pt>
                <c:pt idx="772">
                  <c:v>4</c:v>
                </c:pt>
                <c:pt idx="773">
                  <c:v>4.3</c:v>
                </c:pt>
                <c:pt idx="774">
                  <c:v>3.3730769230769226</c:v>
                </c:pt>
                <c:pt idx="775">
                  <c:v>1.6666666666666667</c:v>
                </c:pt>
                <c:pt idx="776">
                  <c:v>3.5</c:v>
                </c:pt>
                <c:pt idx="777">
                  <c:v>1</c:v>
                </c:pt>
                <c:pt idx="778">
                  <c:v>4.0999999999999996</c:v>
                </c:pt>
                <c:pt idx="779">
                  <c:v>4.0999999999999996</c:v>
                </c:pt>
                <c:pt idx="780">
                  <c:v>3.9</c:v>
                </c:pt>
                <c:pt idx="781">
                  <c:v>2.9</c:v>
                </c:pt>
                <c:pt idx="782">
                  <c:v>1</c:v>
                </c:pt>
                <c:pt idx="783">
                  <c:v>3.9</c:v>
                </c:pt>
                <c:pt idx="784">
                  <c:v>3.5</c:v>
                </c:pt>
                <c:pt idx="785">
                  <c:v>4.0500000000000007</c:v>
                </c:pt>
                <c:pt idx="786">
                  <c:v>4.5999999999999996</c:v>
                </c:pt>
                <c:pt idx="787">
                  <c:v>3.9</c:v>
                </c:pt>
                <c:pt idx="788">
                  <c:v>2.4714285714285715</c:v>
                </c:pt>
                <c:pt idx="789">
                  <c:v>3.7</c:v>
                </c:pt>
                <c:pt idx="790">
                  <c:v>2.25</c:v>
                </c:pt>
                <c:pt idx="791">
                  <c:v>3.4571428571428569</c:v>
                </c:pt>
                <c:pt idx="792">
                  <c:v>4.0999999999999996</c:v>
                </c:pt>
                <c:pt idx="793">
                  <c:v>2.35</c:v>
                </c:pt>
                <c:pt idx="794">
                  <c:v>3.9</c:v>
                </c:pt>
                <c:pt idx="795">
                  <c:v>4.3</c:v>
                </c:pt>
                <c:pt idx="796">
                  <c:v>4.9000000000000004</c:v>
                </c:pt>
                <c:pt idx="797">
                  <c:v>4.0999999999999996</c:v>
                </c:pt>
                <c:pt idx="798">
                  <c:v>4.0999999999999996</c:v>
                </c:pt>
                <c:pt idx="799">
                  <c:v>4.2</c:v>
                </c:pt>
                <c:pt idx="800">
                  <c:v>4.3</c:v>
                </c:pt>
                <c:pt idx="801">
                  <c:v>3.8</c:v>
                </c:pt>
                <c:pt idx="802">
                  <c:v>4.05</c:v>
                </c:pt>
                <c:pt idx="803">
                  <c:v>4.9000000000000004</c:v>
                </c:pt>
                <c:pt idx="804">
                  <c:v>3.6599999999999993</c:v>
                </c:pt>
                <c:pt idx="805">
                  <c:v>3.55</c:v>
                </c:pt>
                <c:pt idx="806">
                  <c:v>4.2</c:v>
                </c:pt>
                <c:pt idx="807">
                  <c:v>4.2</c:v>
                </c:pt>
                <c:pt idx="808">
                  <c:v>4.9000000000000004</c:v>
                </c:pt>
                <c:pt idx="809">
                  <c:v>4.4000000000000004</c:v>
                </c:pt>
                <c:pt idx="810">
                  <c:v>3.7499999999999996</c:v>
                </c:pt>
                <c:pt idx="811">
                  <c:v>4.0999999999999996</c:v>
                </c:pt>
                <c:pt idx="812">
                  <c:v>4.2</c:v>
                </c:pt>
                <c:pt idx="813">
                  <c:v>4.2</c:v>
                </c:pt>
                <c:pt idx="814">
                  <c:v>4.0999999999999996</c:v>
                </c:pt>
                <c:pt idx="815">
                  <c:v>3.2</c:v>
                </c:pt>
                <c:pt idx="816">
                  <c:v>4.2</c:v>
                </c:pt>
                <c:pt idx="817">
                  <c:v>4.2</c:v>
                </c:pt>
                <c:pt idx="818">
                  <c:v>4.8</c:v>
                </c:pt>
                <c:pt idx="819">
                  <c:v>3.55</c:v>
                </c:pt>
                <c:pt idx="820">
                  <c:v>2.2000000000000002</c:v>
                </c:pt>
                <c:pt idx="821">
                  <c:v>3.7</c:v>
                </c:pt>
                <c:pt idx="822">
                  <c:v>4.5</c:v>
                </c:pt>
                <c:pt idx="823">
                  <c:v>4.0999999999999996</c:v>
                </c:pt>
                <c:pt idx="824">
                  <c:v>4.5999999999999996</c:v>
                </c:pt>
                <c:pt idx="825">
                  <c:v>4.5</c:v>
                </c:pt>
                <c:pt idx="826">
                  <c:v>4.3</c:v>
                </c:pt>
                <c:pt idx="827">
                  <c:v>3</c:v>
                </c:pt>
                <c:pt idx="828">
                  <c:v>2.474293785310735</c:v>
                </c:pt>
                <c:pt idx="829">
                  <c:v>3.75</c:v>
                </c:pt>
                <c:pt idx="830">
                  <c:v>4</c:v>
                </c:pt>
                <c:pt idx="831">
                  <c:v>3.6500000000000004</c:v>
                </c:pt>
                <c:pt idx="832">
                  <c:v>3.4</c:v>
                </c:pt>
                <c:pt idx="833">
                  <c:v>2.7888888888888892</c:v>
                </c:pt>
                <c:pt idx="834">
                  <c:v>2.6227272727272726</c:v>
                </c:pt>
                <c:pt idx="835">
                  <c:v>2.6</c:v>
                </c:pt>
                <c:pt idx="836">
                  <c:v>4</c:v>
                </c:pt>
                <c:pt idx="837">
                  <c:v>3.4035714285714285</c:v>
                </c:pt>
                <c:pt idx="838">
                  <c:v>3.2</c:v>
                </c:pt>
                <c:pt idx="839">
                  <c:v>3.9</c:v>
                </c:pt>
                <c:pt idx="840">
                  <c:v>3.2</c:v>
                </c:pt>
                <c:pt idx="841">
                  <c:v>2.4536585365853658</c:v>
                </c:pt>
                <c:pt idx="842">
                  <c:v>3.2999999999999994</c:v>
                </c:pt>
                <c:pt idx="843">
                  <c:v>3.3</c:v>
                </c:pt>
                <c:pt idx="844">
                  <c:v>1</c:v>
                </c:pt>
                <c:pt idx="845">
                  <c:v>3.1</c:v>
                </c:pt>
                <c:pt idx="846">
                  <c:v>2.9</c:v>
                </c:pt>
                <c:pt idx="847">
                  <c:v>3.4</c:v>
                </c:pt>
                <c:pt idx="848">
                  <c:v>3.2</c:v>
                </c:pt>
                <c:pt idx="849">
                  <c:v>2.6</c:v>
                </c:pt>
                <c:pt idx="850">
                  <c:v>1</c:v>
                </c:pt>
                <c:pt idx="851">
                  <c:v>2.6</c:v>
                </c:pt>
                <c:pt idx="852">
                  <c:v>3</c:v>
                </c:pt>
                <c:pt idx="853">
                  <c:v>3.7</c:v>
                </c:pt>
                <c:pt idx="854">
                  <c:v>2.6857142857142859</c:v>
                </c:pt>
                <c:pt idx="855">
                  <c:v>3.5</c:v>
                </c:pt>
                <c:pt idx="856">
                  <c:v>4</c:v>
                </c:pt>
                <c:pt idx="857">
                  <c:v>3.3</c:v>
                </c:pt>
                <c:pt idx="858">
                  <c:v>3.3</c:v>
                </c:pt>
                <c:pt idx="859">
                  <c:v>3.5249999999999999</c:v>
                </c:pt>
                <c:pt idx="860">
                  <c:v>2.7</c:v>
                </c:pt>
                <c:pt idx="861">
                  <c:v>3.6</c:v>
                </c:pt>
                <c:pt idx="862">
                  <c:v>3.3</c:v>
                </c:pt>
                <c:pt idx="863">
                  <c:v>1</c:v>
                </c:pt>
                <c:pt idx="864">
                  <c:v>1</c:v>
                </c:pt>
                <c:pt idx="865">
                  <c:v>2.6347826086956525</c:v>
                </c:pt>
                <c:pt idx="866">
                  <c:v>3.1</c:v>
                </c:pt>
                <c:pt idx="867">
                  <c:v>2.4</c:v>
                </c:pt>
                <c:pt idx="868">
                  <c:v>2.9363636363636361</c:v>
                </c:pt>
                <c:pt idx="869">
                  <c:v>2.8</c:v>
                </c:pt>
                <c:pt idx="870">
                  <c:v>2.5</c:v>
                </c:pt>
                <c:pt idx="871">
                  <c:v>2.7</c:v>
                </c:pt>
                <c:pt idx="872">
                  <c:v>2.75</c:v>
                </c:pt>
                <c:pt idx="873">
                  <c:v>4</c:v>
                </c:pt>
                <c:pt idx="874">
                  <c:v>1.4000000000000001</c:v>
                </c:pt>
                <c:pt idx="875">
                  <c:v>2.7</c:v>
                </c:pt>
                <c:pt idx="876">
                  <c:v>3.2</c:v>
                </c:pt>
                <c:pt idx="877">
                  <c:v>3.3</c:v>
                </c:pt>
                <c:pt idx="878">
                  <c:v>2.3000000000000003</c:v>
                </c:pt>
                <c:pt idx="879">
                  <c:v>3.6</c:v>
                </c:pt>
                <c:pt idx="880">
                  <c:v>1</c:v>
                </c:pt>
                <c:pt idx="881">
                  <c:v>3.7</c:v>
                </c:pt>
                <c:pt idx="882">
                  <c:v>2.6</c:v>
                </c:pt>
                <c:pt idx="883">
                  <c:v>3.2</c:v>
                </c:pt>
                <c:pt idx="884">
                  <c:v>2.9</c:v>
                </c:pt>
                <c:pt idx="885">
                  <c:v>1</c:v>
                </c:pt>
                <c:pt idx="886">
                  <c:v>2.6</c:v>
                </c:pt>
                <c:pt idx="887">
                  <c:v>2.15</c:v>
                </c:pt>
                <c:pt idx="888">
                  <c:v>2.9</c:v>
                </c:pt>
                <c:pt idx="889">
                  <c:v>4.4000000000000004</c:v>
                </c:pt>
                <c:pt idx="890">
                  <c:v>2.8</c:v>
                </c:pt>
                <c:pt idx="891">
                  <c:v>3.8000000000000003</c:v>
                </c:pt>
                <c:pt idx="892">
                  <c:v>4.5</c:v>
                </c:pt>
                <c:pt idx="893">
                  <c:v>4.5</c:v>
                </c:pt>
                <c:pt idx="894">
                  <c:v>4.8499999999999996</c:v>
                </c:pt>
                <c:pt idx="895">
                  <c:v>2.9979591836734696</c:v>
                </c:pt>
                <c:pt idx="896">
                  <c:v>4.5999999999999996</c:v>
                </c:pt>
                <c:pt idx="897">
                  <c:v>3.7</c:v>
                </c:pt>
                <c:pt idx="898">
                  <c:v>3.6</c:v>
                </c:pt>
                <c:pt idx="899">
                  <c:v>3.8</c:v>
                </c:pt>
                <c:pt idx="900">
                  <c:v>3.1</c:v>
                </c:pt>
                <c:pt idx="901">
                  <c:v>3.7</c:v>
                </c:pt>
                <c:pt idx="902">
                  <c:v>3.2</c:v>
                </c:pt>
                <c:pt idx="903">
                  <c:v>3.5</c:v>
                </c:pt>
                <c:pt idx="904">
                  <c:v>3.5</c:v>
                </c:pt>
                <c:pt idx="905">
                  <c:v>3.7</c:v>
                </c:pt>
                <c:pt idx="906">
                  <c:v>4.0999999999999996</c:v>
                </c:pt>
                <c:pt idx="907">
                  <c:v>4.0999999999999996</c:v>
                </c:pt>
                <c:pt idx="908">
                  <c:v>3.7</c:v>
                </c:pt>
                <c:pt idx="909">
                  <c:v>2.4</c:v>
                </c:pt>
                <c:pt idx="910">
                  <c:v>3</c:v>
                </c:pt>
                <c:pt idx="911">
                  <c:v>3.7</c:v>
                </c:pt>
                <c:pt idx="912">
                  <c:v>4</c:v>
                </c:pt>
                <c:pt idx="913">
                  <c:v>3.44</c:v>
                </c:pt>
                <c:pt idx="914">
                  <c:v>4.5</c:v>
                </c:pt>
                <c:pt idx="915">
                  <c:v>4.0999999999999996</c:v>
                </c:pt>
                <c:pt idx="916">
                  <c:v>4.1857142857142851</c:v>
                </c:pt>
                <c:pt idx="917">
                  <c:v>4.5999999999999996</c:v>
                </c:pt>
                <c:pt idx="918">
                  <c:v>3.5</c:v>
                </c:pt>
                <c:pt idx="919">
                  <c:v>3.8</c:v>
                </c:pt>
                <c:pt idx="920">
                  <c:v>4.8</c:v>
                </c:pt>
                <c:pt idx="921">
                  <c:v>4.4000000000000004</c:v>
                </c:pt>
                <c:pt idx="922">
                  <c:v>3.8</c:v>
                </c:pt>
                <c:pt idx="923">
                  <c:v>4.3</c:v>
                </c:pt>
                <c:pt idx="924">
                  <c:v>4.166666666666667</c:v>
                </c:pt>
                <c:pt idx="925">
                  <c:v>3.9</c:v>
                </c:pt>
                <c:pt idx="926">
                  <c:v>3.25</c:v>
                </c:pt>
                <c:pt idx="927">
                  <c:v>3.8</c:v>
                </c:pt>
                <c:pt idx="928">
                  <c:v>4.3</c:v>
                </c:pt>
                <c:pt idx="929">
                  <c:v>3.5</c:v>
                </c:pt>
                <c:pt idx="930">
                  <c:v>3.8</c:v>
                </c:pt>
                <c:pt idx="931">
                  <c:v>3.7</c:v>
                </c:pt>
                <c:pt idx="932">
                  <c:v>4.2</c:v>
                </c:pt>
                <c:pt idx="933">
                  <c:v>4.4000000000000004</c:v>
                </c:pt>
                <c:pt idx="934">
                  <c:v>4.5</c:v>
                </c:pt>
                <c:pt idx="935">
                  <c:v>4.3</c:v>
                </c:pt>
                <c:pt idx="936">
                  <c:v>4.7</c:v>
                </c:pt>
                <c:pt idx="937">
                  <c:v>3.8</c:v>
                </c:pt>
                <c:pt idx="938">
                  <c:v>4.2</c:v>
                </c:pt>
                <c:pt idx="939">
                  <c:v>3.6</c:v>
                </c:pt>
                <c:pt idx="940">
                  <c:v>1</c:v>
                </c:pt>
                <c:pt idx="941">
                  <c:v>4.2</c:v>
                </c:pt>
                <c:pt idx="942">
                  <c:v>4.0999999999999996</c:v>
                </c:pt>
                <c:pt idx="943">
                  <c:v>4.3</c:v>
                </c:pt>
                <c:pt idx="944">
                  <c:v>3.8333333333333335</c:v>
                </c:pt>
                <c:pt idx="945">
                  <c:v>3.25</c:v>
                </c:pt>
                <c:pt idx="946">
                  <c:v>3.8</c:v>
                </c:pt>
                <c:pt idx="947">
                  <c:v>3.7</c:v>
                </c:pt>
                <c:pt idx="948">
                  <c:v>4.5</c:v>
                </c:pt>
                <c:pt idx="949">
                  <c:v>4.9000000000000004</c:v>
                </c:pt>
                <c:pt idx="950">
                  <c:v>4.333333333333333</c:v>
                </c:pt>
                <c:pt idx="951">
                  <c:v>2.9133333333333336</c:v>
                </c:pt>
                <c:pt idx="952">
                  <c:v>3.4</c:v>
                </c:pt>
                <c:pt idx="953">
                  <c:v>2.9000000000000004</c:v>
                </c:pt>
                <c:pt idx="954">
                  <c:v>3.8</c:v>
                </c:pt>
                <c:pt idx="955">
                  <c:v>3.4749999999999996</c:v>
                </c:pt>
                <c:pt idx="956">
                  <c:v>4</c:v>
                </c:pt>
                <c:pt idx="957">
                  <c:v>4</c:v>
                </c:pt>
                <c:pt idx="958">
                  <c:v>3.55</c:v>
                </c:pt>
                <c:pt idx="959">
                  <c:v>3.5</c:v>
                </c:pt>
                <c:pt idx="960">
                  <c:v>3.6</c:v>
                </c:pt>
                <c:pt idx="961">
                  <c:v>3.9</c:v>
                </c:pt>
                <c:pt idx="962">
                  <c:v>3.2</c:v>
                </c:pt>
                <c:pt idx="963">
                  <c:v>3.7</c:v>
                </c:pt>
                <c:pt idx="964">
                  <c:v>2.15</c:v>
                </c:pt>
                <c:pt idx="965">
                  <c:v>3.7</c:v>
                </c:pt>
                <c:pt idx="966">
                  <c:v>4.05</c:v>
                </c:pt>
                <c:pt idx="967">
                  <c:v>3.6</c:v>
                </c:pt>
                <c:pt idx="968">
                  <c:v>3.7</c:v>
                </c:pt>
                <c:pt idx="969">
                  <c:v>3.7</c:v>
                </c:pt>
                <c:pt idx="970">
                  <c:v>4</c:v>
                </c:pt>
                <c:pt idx="971">
                  <c:v>3.4</c:v>
                </c:pt>
                <c:pt idx="972">
                  <c:v>3.7</c:v>
                </c:pt>
                <c:pt idx="973">
                  <c:v>3.9</c:v>
                </c:pt>
                <c:pt idx="974">
                  <c:v>4.2</c:v>
                </c:pt>
                <c:pt idx="975">
                  <c:v>2.85</c:v>
                </c:pt>
                <c:pt idx="976">
                  <c:v>4.0999999999999996</c:v>
                </c:pt>
                <c:pt idx="977">
                  <c:v>1</c:v>
                </c:pt>
                <c:pt idx="978">
                  <c:v>4.2</c:v>
                </c:pt>
                <c:pt idx="979">
                  <c:v>3.9</c:v>
                </c:pt>
                <c:pt idx="980">
                  <c:v>3.3</c:v>
                </c:pt>
                <c:pt idx="981">
                  <c:v>3.6999999999999997</c:v>
                </c:pt>
                <c:pt idx="982">
                  <c:v>2.4824324324324332</c:v>
                </c:pt>
                <c:pt idx="983">
                  <c:v>1</c:v>
                </c:pt>
                <c:pt idx="984">
                  <c:v>2.8000000000000003</c:v>
                </c:pt>
                <c:pt idx="985">
                  <c:v>1.7</c:v>
                </c:pt>
                <c:pt idx="986">
                  <c:v>2.9554216867469871</c:v>
                </c:pt>
                <c:pt idx="987">
                  <c:v>3.1666666666666665</c:v>
                </c:pt>
                <c:pt idx="988">
                  <c:v>3.1</c:v>
                </c:pt>
                <c:pt idx="989">
                  <c:v>4.5</c:v>
                </c:pt>
                <c:pt idx="990">
                  <c:v>3</c:v>
                </c:pt>
                <c:pt idx="991">
                  <c:v>3.8</c:v>
                </c:pt>
                <c:pt idx="992">
                  <c:v>3.5999999999999996</c:v>
                </c:pt>
                <c:pt idx="993">
                  <c:v>4.3</c:v>
                </c:pt>
                <c:pt idx="994">
                  <c:v>2.9</c:v>
                </c:pt>
                <c:pt idx="995">
                  <c:v>4.25</c:v>
                </c:pt>
                <c:pt idx="996">
                  <c:v>4.4000000000000004</c:v>
                </c:pt>
                <c:pt idx="997">
                  <c:v>4.3</c:v>
                </c:pt>
                <c:pt idx="998">
                  <c:v>3.8</c:v>
                </c:pt>
                <c:pt idx="999">
                  <c:v>4.5</c:v>
                </c:pt>
                <c:pt idx="1000">
                  <c:v>3.6</c:v>
                </c:pt>
                <c:pt idx="1001">
                  <c:v>4.8</c:v>
                </c:pt>
                <c:pt idx="1002">
                  <c:v>4.3</c:v>
                </c:pt>
                <c:pt idx="1003">
                  <c:v>3.7</c:v>
                </c:pt>
                <c:pt idx="1004">
                  <c:v>3.8</c:v>
                </c:pt>
                <c:pt idx="1005">
                  <c:v>4.5999999999999996</c:v>
                </c:pt>
                <c:pt idx="1006">
                  <c:v>3.5</c:v>
                </c:pt>
                <c:pt idx="1007">
                  <c:v>4.0999999999999996</c:v>
                </c:pt>
                <c:pt idx="1008">
                  <c:v>4.7333333333333334</c:v>
                </c:pt>
                <c:pt idx="1009">
                  <c:v>4.1500000000000004</c:v>
                </c:pt>
                <c:pt idx="1010">
                  <c:v>4.7</c:v>
                </c:pt>
                <c:pt idx="1011">
                  <c:v>4</c:v>
                </c:pt>
                <c:pt idx="1012">
                  <c:v>3.9</c:v>
                </c:pt>
                <c:pt idx="1013">
                  <c:v>4.4000000000000004</c:v>
                </c:pt>
                <c:pt idx="1014">
                  <c:v>4</c:v>
                </c:pt>
                <c:pt idx="1015">
                  <c:v>4.7</c:v>
                </c:pt>
                <c:pt idx="1016">
                  <c:v>1</c:v>
                </c:pt>
                <c:pt idx="1017">
                  <c:v>4.0999999999999996</c:v>
                </c:pt>
                <c:pt idx="1018">
                  <c:v>3.6</c:v>
                </c:pt>
                <c:pt idx="1019">
                  <c:v>3.7</c:v>
                </c:pt>
                <c:pt idx="1020">
                  <c:v>3.9666666666666668</c:v>
                </c:pt>
                <c:pt idx="1021">
                  <c:v>3.7</c:v>
                </c:pt>
                <c:pt idx="1022">
                  <c:v>4.2333333333333334</c:v>
                </c:pt>
                <c:pt idx="1023">
                  <c:v>4.5</c:v>
                </c:pt>
                <c:pt idx="1024">
                  <c:v>4.8</c:v>
                </c:pt>
                <c:pt idx="1025">
                  <c:v>4.5</c:v>
                </c:pt>
                <c:pt idx="1026">
                  <c:v>3.8</c:v>
                </c:pt>
                <c:pt idx="1027">
                  <c:v>4.0999999999999996</c:v>
                </c:pt>
                <c:pt idx="1028">
                  <c:v>4.2</c:v>
                </c:pt>
                <c:pt idx="1029">
                  <c:v>4.5</c:v>
                </c:pt>
                <c:pt idx="1030">
                  <c:v>4.3</c:v>
                </c:pt>
                <c:pt idx="1031">
                  <c:v>3.7314814814814818</c:v>
                </c:pt>
                <c:pt idx="1032">
                  <c:v>4.3</c:v>
                </c:pt>
                <c:pt idx="1033">
                  <c:v>4.8</c:v>
                </c:pt>
                <c:pt idx="1034">
                  <c:v>4.9000000000000004</c:v>
                </c:pt>
                <c:pt idx="1035">
                  <c:v>3.8</c:v>
                </c:pt>
                <c:pt idx="1036">
                  <c:v>4.2</c:v>
                </c:pt>
                <c:pt idx="1037">
                  <c:v>4.3</c:v>
                </c:pt>
                <c:pt idx="1038">
                  <c:v>3.7</c:v>
                </c:pt>
                <c:pt idx="1039">
                  <c:v>1</c:v>
                </c:pt>
                <c:pt idx="1040">
                  <c:v>3.7250000000000005</c:v>
                </c:pt>
                <c:pt idx="1041">
                  <c:v>3.7</c:v>
                </c:pt>
                <c:pt idx="1042">
                  <c:v>4</c:v>
                </c:pt>
                <c:pt idx="1043">
                  <c:v>3.45</c:v>
                </c:pt>
                <c:pt idx="1044">
                  <c:v>3.6833333333333336</c:v>
                </c:pt>
                <c:pt idx="1045">
                  <c:v>1</c:v>
                </c:pt>
                <c:pt idx="1046">
                  <c:v>4.1500000000000004</c:v>
                </c:pt>
                <c:pt idx="1047">
                  <c:v>4.0999999999999996</c:v>
                </c:pt>
                <c:pt idx="1048">
                  <c:v>4.0999999999999996</c:v>
                </c:pt>
                <c:pt idx="1049">
                  <c:v>3.3</c:v>
                </c:pt>
                <c:pt idx="1050">
                  <c:v>4.4749999999999996</c:v>
                </c:pt>
                <c:pt idx="1051">
                  <c:v>3.4</c:v>
                </c:pt>
                <c:pt idx="1052">
                  <c:v>1</c:v>
                </c:pt>
                <c:pt idx="1053">
                  <c:v>3.3</c:v>
                </c:pt>
                <c:pt idx="1054">
                  <c:v>3.7</c:v>
                </c:pt>
                <c:pt idx="1055">
                  <c:v>4.4000000000000004</c:v>
                </c:pt>
                <c:pt idx="1056">
                  <c:v>3.9</c:v>
                </c:pt>
                <c:pt idx="1057">
                  <c:v>4.0999999999999996</c:v>
                </c:pt>
                <c:pt idx="1058">
                  <c:v>3.9</c:v>
                </c:pt>
                <c:pt idx="1059">
                  <c:v>3.9</c:v>
                </c:pt>
                <c:pt idx="1060">
                  <c:v>4.2</c:v>
                </c:pt>
                <c:pt idx="1061">
                  <c:v>3</c:v>
                </c:pt>
                <c:pt idx="1062">
                  <c:v>4.9000000000000004</c:v>
                </c:pt>
                <c:pt idx="1063">
                  <c:v>3.15</c:v>
                </c:pt>
                <c:pt idx="1064">
                  <c:v>4</c:v>
                </c:pt>
                <c:pt idx="1065">
                  <c:v>2.8</c:v>
                </c:pt>
                <c:pt idx="1066">
                  <c:v>3.3</c:v>
                </c:pt>
                <c:pt idx="1067">
                  <c:v>1</c:v>
                </c:pt>
                <c:pt idx="1068">
                  <c:v>4.0999999999999996</c:v>
                </c:pt>
                <c:pt idx="1069">
                  <c:v>3.2</c:v>
                </c:pt>
                <c:pt idx="1070">
                  <c:v>4.5</c:v>
                </c:pt>
                <c:pt idx="1071">
                  <c:v>3.7</c:v>
                </c:pt>
                <c:pt idx="1072">
                  <c:v>3.8</c:v>
                </c:pt>
                <c:pt idx="1073">
                  <c:v>4</c:v>
                </c:pt>
                <c:pt idx="1074">
                  <c:v>3.6</c:v>
                </c:pt>
                <c:pt idx="1075">
                  <c:v>3.6</c:v>
                </c:pt>
                <c:pt idx="1076">
                  <c:v>3.5</c:v>
                </c:pt>
                <c:pt idx="1077">
                  <c:v>3.8</c:v>
                </c:pt>
                <c:pt idx="1078">
                  <c:v>4.0999999999999996</c:v>
                </c:pt>
                <c:pt idx="1079">
                  <c:v>4.1333333333333329</c:v>
                </c:pt>
                <c:pt idx="1080">
                  <c:v>4.0999999999999996</c:v>
                </c:pt>
                <c:pt idx="1081">
                  <c:v>3.5</c:v>
                </c:pt>
                <c:pt idx="1082">
                  <c:v>4.2</c:v>
                </c:pt>
                <c:pt idx="1083">
                  <c:v>3.6</c:v>
                </c:pt>
                <c:pt idx="1084">
                  <c:v>3.8</c:v>
                </c:pt>
                <c:pt idx="1085">
                  <c:v>4</c:v>
                </c:pt>
                <c:pt idx="1086">
                  <c:v>4.4000000000000004</c:v>
                </c:pt>
                <c:pt idx="1087">
                  <c:v>4</c:v>
                </c:pt>
                <c:pt idx="1088">
                  <c:v>3.8</c:v>
                </c:pt>
                <c:pt idx="1089">
                  <c:v>4.2</c:v>
                </c:pt>
                <c:pt idx="1090">
                  <c:v>4.3</c:v>
                </c:pt>
                <c:pt idx="1091">
                  <c:v>2.2000000000000002</c:v>
                </c:pt>
                <c:pt idx="1092">
                  <c:v>3.4</c:v>
                </c:pt>
                <c:pt idx="1093">
                  <c:v>3.75</c:v>
                </c:pt>
                <c:pt idx="1094">
                  <c:v>3.4333333333333336</c:v>
                </c:pt>
                <c:pt idx="1095">
                  <c:v>4</c:v>
                </c:pt>
                <c:pt idx="1096">
                  <c:v>4.0999999999999996</c:v>
                </c:pt>
                <c:pt idx="1097">
                  <c:v>3.7</c:v>
                </c:pt>
                <c:pt idx="1098">
                  <c:v>3.6791666666666667</c:v>
                </c:pt>
                <c:pt idx="1099">
                  <c:v>2.6625000000000001</c:v>
                </c:pt>
                <c:pt idx="1100">
                  <c:v>4.4000000000000004</c:v>
                </c:pt>
                <c:pt idx="1101">
                  <c:v>3.8</c:v>
                </c:pt>
                <c:pt idx="1102">
                  <c:v>2.9305555555555554</c:v>
                </c:pt>
                <c:pt idx="1103">
                  <c:v>3.3</c:v>
                </c:pt>
                <c:pt idx="1104">
                  <c:v>4.2200000000000006</c:v>
                </c:pt>
                <c:pt idx="1105">
                  <c:v>3.7</c:v>
                </c:pt>
                <c:pt idx="1106">
                  <c:v>3.7</c:v>
                </c:pt>
                <c:pt idx="1107">
                  <c:v>4.3</c:v>
                </c:pt>
                <c:pt idx="1108">
                  <c:v>4.4000000000000004</c:v>
                </c:pt>
                <c:pt idx="1109">
                  <c:v>3.9</c:v>
                </c:pt>
                <c:pt idx="1110">
                  <c:v>3.7</c:v>
                </c:pt>
                <c:pt idx="1111">
                  <c:v>3.5941176470588241</c:v>
                </c:pt>
                <c:pt idx="1112">
                  <c:v>3.5</c:v>
                </c:pt>
                <c:pt idx="1113">
                  <c:v>3.85</c:v>
                </c:pt>
                <c:pt idx="1114">
                  <c:v>4</c:v>
                </c:pt>
                <c:pt idx="1115">
                  <c:v>3.4</c:v>
                </c:pt>
                <c:pt idx="1116">
                  <c:v>3.15</c:v>
                </c:pt>
                <c:pt idx="1117">
                  <c:v>3.7</c:v>
                </c:pt>
                <c:pt idx="1118">
                  <c:v>3.3</c:v>
                </c:pt>
                <c:pt idx="1119">
                  <c:v>3.7</c:v>
                </c:pt>
                <c:pt idx="1120">
                  <c:v>4.0999999999999996</c:v>
                </c:pt>
                <c:pt idx="1121">
                  <c:v>3.1</c:v>
                </c:pt>
                <c:pt idx="1122">
                  <c:v>4.1000000000000005</c:v>
                </c:pt>
                <c:pt idx="1123">
                  <c:v>4.2</c:v>
                </c:pt>
                <c:pt idx="1124">
                  <c:v>3.9</c:v>
                </c:pt>
                <c:pt idx="1125">
                  <c:v>3.7250000000000001</c:v>
                </c:pt>
                <c:pt idx="1126">
                  <c:v>4.0444444444444443</c:v>
                </c:pt>
                <c:pt idx="1127">
                  <c:v>3.9</c:v>
                </c:pt>
                <c:pt idx="1128">
                  <c:v>4.4000000000000004</c:v>
                </c:pt>
                <c:pt idx="1129">
                  <c:v>4.0999999999999996</c:v>
                </c:pt>
                <c:pt idx="1130">
                  <c:v>3.8000000000000003</c:v>
                </c:pt>
                <c:pt idx="1131">
                  <c:v>3</c:v>
                </c:pt>
                <c:pt idx="1132">
                  <c:v>3.65</c:v>
                </c:pt>
                <c:pt idx="1133">
                  <c:v>3.9</c:v>
                </c:pt>
                <c:pt idx="1134">
                  <c:v>3.8</c:v>
                </c:pt>
                <c:pt idx="1135">
                  <c:v>1.55</c:v>
                </c:pt>
                <c:pt idx="1136">
                  <c:v>3.5</c:v>
                </c:pt>
                <c:pt idx="1137">
                  <c:v>3</c:v>
                </c:pt>
                <c:pt idx="1138">
                  <c:v>4.3</c:v>
                </c:pt>
                <c:pt idx="1139">
                  <c:v>4</c:v>
                </c:pt>
                <c:pt idx="1140">
                  <c:v>1</c:v>
                </c:pt>
                <c:pt idx="1141">
                  <c:v>4.3499999999999996</c:v>
                </c:pt>
                <c:pt idx="1142">
                  <c:v>2.75</c:v>
                </c:pt>
                <c:pt idx="1143">
                  <c:v>3.1</c:v>
                </c:pt>
                <c:pt idx="1144">
                  <c:v>3.3</c:v>
                </c:pt>
                <c:pt idx="1145">
                  <c:v>4.2</c:v>
                </c:pt>
                <c:pt idx="1146">
                  <c:v>2.9</c:v>
                </c:pt>
                <c:pt idx="1147">
                  <c:v>4.4000000000000004</c:v>
                </c:pt>
                <c:pt idx="1148">
                  <c:v>4.55</c:v>
                </c:pt>
                <c:pt idx="1149">
                  <c:v>4.3000000000000007</c:v>
                </c:pt>
                <c:pt idx="1150">
                  <c:v>4.4000000000000004</c:v>
                </c:pt>
                <c:pt idx="1151">
                  <c:v>4.3249999999999993</c:v>
                </c:pt>
                <c:pt idx="1152">
                  <c:v>4.4000000000000004</c:v>
                </c:pt>
                <c:pt idx="1153">
                  <c:v>3.1</c:v>
                </c:pt>
                <c:pt idx="1154">
                  <c:v>3.75</c:v>
                </c:pt>
                <c:pt idx="1155">
                  <c:v>3.7</c:v>
                </c:pt>
                <c:pt idx="1156">
                  <c:v>4</c:v>
                </c:pt>
                <c:pt idx="1157">
                  <c:v>2.6</c:v>
                </c:pt>
                <c:pt idx="1158">
                  <c:v>3.5</c:v>
                </c:pt>
                <c:pt idx="1159">
                  <c:v>4.3</c:v>
                </c:pt>
                <c:pt idx="1160">
                  <c:v>4.2</c:v>
                </c:pt>
                <c:pt idx="1161">
                  <c:v>3.7166666666666668</c:v>
                </c:pt>
                <c:pt idx="1162">
                  <c:v>3.9</c:v>
                </c:pt>
                <c:pt idx="1163">
                  <c:v>3</c:v>
                </c:pt>
                <c:pt idx="1164">
                  <c:v>3.6</c:v>
                </c:pt>
                <c:pt idx="1165">
                  <c:v>4.3</c:v>
                </c:pt>
                <c:pt idx="1166">
                  <c:v>4</c:v>
                </c:pt>
                <c:pt idx="1167">
                  <c:v>3.2</c:v>
                </c:pt>
                <c:pt idx="1168">
                  <c:v>4.4000000000000004</c:v>
                </c:pt>
                <c:pt idx="1169">
                  <c:v>4.0999999999999996</c:v>
                </c:pt>
                <c:pt idx="1170">
                  <c:v>3.5222222222222221</c:v>
                </c:pt>
                <c:pt idx="1171">
                  <c:v>3.7666666666666671</c:v>
                </c:pt>
                <c:pt idx="1172">
                  <c:v>4</c:v>
                </c:pt>
                <c:pt idx="1173">
                  <c:v>1.8333333333333333</c:v>
                </c:pt>
                <c:pt idx="1174">
                  <c:v>3.2</c:v>
                </c:pt>
                <c:pt idx="1175">
                  <c:v>2.4</c:v>
                </c:pt>
                <c:pt idx="1176">
                  <c:v>4.3</c:v>
                </c:pt>
                <c:pt idx="1177">
                  <c:v>3.5</c:v>
                </c:pt>
                <c:pt idx="1178">
                  <c:v>3.8666666666666667</c:v>
                </c:pt>
                <c:pt idx="1179">
                  <c:v>3.4</c:v>
                </c:pt>
                <c:pt idx="1180">
                  <c:v>1</c:v>
                </c:pt>
                <c:pt idx="1181">
                  <c:v>2.7333333333333329</c:v>
                </c:pt>
                <c:pt idx="1182">
                  <c:v>3.1</c:v>
                </c:pt>
                <c:pt idx="1183">
                  <c:v>2.2000000000000002</c:v>
                </c:pt>
                <c:pt idx="1184">
                  <c:v>1</c:v>
                </c:pt>
                <c:pt idx="1185">
                  <c:v>3.5333333333333332</c:v>
                </c:pt>
                <c:pt idx="1186">
                  <c:v>4.2</c:v>
                </c:pt>
                <c:pt idx="1187">
                  <c:v>4.4000000000000004</c:v>
                </c:pt>
                <c:pt idx="1188">
                  <c:v>3.5</c:v>
                </c:pt>
                <c:pt idx="1189">
                  <c:v>3.6</c:v>
                </c:pt>
                <c:pt idx="1190">
                  <c:v>4</c:v>
                </c:pt>
                <c:pt idx="1191">
                  <c:v>3.5</c:v>
                </c:pt>
                <c:pt idx="1192">
                  <c:v>3.2749999999999999</c:v>
                </c:pt>
                <c:pt idx="1193">
                  <c:v>3.6500000000000004</c:v>
                </c:pt>
                <c:pt idx="1194">
                  <c:v>4.5999999999999996</c:v>
                </c:pt>
                <c:pt idx="1195">
                  <c:v>4.2</c:v>
                </c:pt>
                <c:pt idx="1196">
                  <c:v>4.3</c:v>
                </c:pt>
                <c:pt idx="1197">
                  <c:v>4.2</c:v>
                </c:pt>
                <c:pt idx="1198">
                  <c:v>3.7</c:v>
                </c:pt>
                <c:pt idx="1199">
                  <c:v>3.5</c:v>
                </c:pt>
                <c:pt idx="1200">
                  <c:v>3.1</c:v>
                </c:pt>
                <c:pt idx="1201">
                  <c:v>3.8</c:v>
                </c:pt>
                <c:pt idx="1202">
                  <c:v>4.333333333333333</c:v>
                </c:pt>
                <c:pt idx="1203">
                  <c:v>4.3</c:v>
                </c:pt>
                <c:pt idx="1204">
                  <c:v>3.55</c:v>
                </c:pt>
                <c:pt idx="1205">
                  <c:v>4.1500000000000004</c:v>
                </c:pt>
                <c:pt idx="1206">
                  <c:v>3.9</c:v>
                </c:pt>
                <c:pt idx="1207">
                  <c:v>4.0999999999999996</c:v>
                </c:pt>
                <c:pt idx="1208">
                  <c:v>3.5</c:v>
                </c:pt>
                <c:pt idx="1209">
                  <c:v>4.4000000000000004</c:v>
                </c:pt>
                <c:pt idx="1210">
                  <c:v>4</c:v>
                </c:pt>
                <c:pt idx="1211">
                  <c:v>4.2</c:v>
                </c:pt>
                <c:pt idx="1212">
                  <c:v>3.7266666666666666</c:v>
                </c:pt>
                <c:pt idx="1213">
                  <c:v>4.2</c:v>
                </c:pt>
                <c:pt idx="1214">
                  <c:v>4.9000000000000004</c:v>
                </c:pt>
                <c:pt idx="1215">
                  <c:v>4.1999999999999993</c:v>
                </c:pt>
                <c:pt idx="1216">
                  <c:v>4.5</c:v>
                </c:pt>
                <c:pt idx="1217">
                  <c:v>4.7</c:v>
                </c:pt>
                <c:pt idx="1218">
                  <c:v>3.8666666666666671</c:v>
                </c:pt>
                <c:pt idx="1219">
                  <c:v>4.3</c:v>
                </c:pt>
                <c:pt idx="1220">
                  <c:v>2.0499999999999998</c:v>
                </c:pt>
                <c:pt idx="1221">
                  <c:v>3.9</c:v>
                </c:pt>
                <c:pt idx="1222">
                  <c:v>3.4</c:v>
                </c:pt>
                <c:pt idx="1223">
                  <c:v>3.6</c:v>
                </c:pt>
                <c:pt idx="1224">
                  <c:v>3.3</c:v>
                </c:pt>
                <c:pt idx="1225">
                  <c:v>3.1</c:v>
                </c:pt>
                <c:pt idx="1226">
                  <c:v>3.7</c:v>
                </c:pt>
                <c:pt idx="1227">
                  <c:v>3.4</c:v>
                </c:pt>
                <c:pt idx="1228">
                  <c:v>4.2</c:v>
                </c:pt>
                <c:pt idx="1229">
                  <c:v>4.2</c:v>
                </c:pt>
                <c:pt idx="1230">
                  <c:v>4.0999999999999996</c:v>
                </c:pt>
                <c:pt idx="1231">
                  <c:v>3.9</c:v>
                </c:pt>
                <c:pt idx="1232">
                  <c:v>4.5</c:v>
                </c:pt>
                <c:pt idx="1233">
                  <c:v>4.2</c:v>
                </c:pt>
                <c:pt idx="1234">
                  <c:v>3.4000000000000004</c:v>
                </c:pt>
                <c:pt idx="1235">
                  <c:v>2.1056338028169015</c:v>
                </c:pt>
                <c:pt idx="1236">
                  <c:v>1.7</c:v>
                </c:pt>
                <c:pt idx="1237">
                  <c:v>1</c:v>
                </c:pt>
                <c:pt idx="1238">
                  <c:v>2.8</c:v>
                </c:pt>
                <c:pt idx="1239">
                  <c:v>3</c:v>
                </c:pt>
                <c:pt idx="1240">
                  <c:v>3.4</c:v>
                </c:pt>
                <c:pt idx="1241">
                  <c:v>1.5999999999999999</c:v>
                </c:pt>
                <c:pt idx="1242">
                  <c:v>3.8</c:v>
                </c:pt>
                <c:pt idx="1243">
                  <c:v>1.6428571428571428</c:v>
                </c:pt>
                <c:pt idx="1244">
                  <c:v>2.35</c:v>
                </c:pt>
                <c:pt idx="1245">
                  <c:v>2.9</c:v>
                </c:pt>
                <c:pt idx="1246">
                  <c:v>2.75</c:v>
                </c:pt>
                <c:pt idx="1247">
                  <c:v>3.7</c:v>
                </c:pt>
                <c:pt idx="1248">
                  <c:v>3.2</c:v>
                </c:pt>
                <c:pt idx="1249">
                  <c:v>3.3</c:v>
                </c:pt>
                <c:pt idx="1250">
                  <c:v>2.7</c:v>
                </c:pt>
                <c:pt idx="1251">
                  <c:v>3</c:v>
                </c:pt>
                <c:pt idx="1252">
                  <c:v>1</c:v>
                </c:pt>
                <c:pt idx="1253">
                  <c:v>3.8</c:v>
                </c:pt>
                <c:pt idx="1254">
                  <c:v>2.8666666666666667</c:v>
                </c:pt>
                <c:pt idx="1255">
                  <c:v>3.3</c:v>
                </c:pt>
                <c:pt idx="1256">
                  <c:v>1</c:v>
                </c:pt>
                <c:pt idx="1257">
                  <c:v>2.9</c:v>
                </c:pt>
                <c:pt idx="1258">
                  <c:v>3.3</c:v>
                </c:pt>
                <c:pt idx="1259">
                  <c:v>1</c:v>
                </c:pt>
                <c:pt idx="1260">
                  <c:v>2.9</c:v>
                </c:pt>
                <c:pt idx="1261">
                  <c:v>1.8333333333333333</c:v>
                </c:pt>
                <c:pt idx="1262">
                  <c:v>2.2896551724137937</c:v>
                </c:pt>
                <c:pt idx="1263">
                  <c:v>2.95</c:v>
                </c:pt>
                <c:pt idx="1264">
                  <c:v>1.9</c:v>
                </c:pt>
                <c:pt idx="1265">
                  <c:v>1.9500000000000002</c:v>
                </c:pt>
                <c:pt idx="1266">
                  <c:v>1</c:v>
                </c:pt>
                <c:pt idx="1267">
                  <c:v>2.7</c:v>
                </c:pt>
                <c:pt idx="1268">
                  <c:v>3.2</c:v>
                </c:pt>
                <c:pt idx="1269">
                  <c:v>2.7</c:v>
                </c:pt>
                <c:pt idx="1270">
                  <c:v>2.9000000000000004</c:v>
                </c:pt>
                <c:pt idx="1271">
                  <c:v>4.4000000000000004</c:v>
                </c:pt>
                <c:pt idx="1272">
                  <c:v>4.3454545454545448</c:v>
                </c:pt>
                <c:pt idx="1273">
                  <c:v>3.9</c:v>
                </c:pt>
                <c:pt idx="1274">
                  <c:v>4.3499999999999996</c:v>
                </c:pt>
                <c:pt idx="1275">
                  <c:v>2.098058252427184</c:v>
                </c:pt>
                <c:pt idx="1276">
                  <c:v>2.8</c:v>
                </c:pt>
                <c:pt idx="1277">
                  <c:v>2.7875000000000001</c:v>
                </c:pt>
                <c:pt idx="1278">
                  <c:v>2.0166666666666671</c:v>
                </c:pt>
                <c:pt idx="1279">
                  <c:v>3.6</c:v>
                </c:pt>
                <c:pt idx="1280">
                  <c:v>3.35</c:v>
                </c:pt>
                <c:pt idx="1281">
                  <c:v>3.1</c:v>
                </c:pt>
                <c:pt idx="1282">
                  <c:v>1.94</c:v>
                </c:pt>
                <c:pt idx="1283">
                  <c:v>2.4</c:v>
                </c:pt>
                <c:pt idx="1284">
                  <c:v>4.0999999999999996</c:v>
                </c:pt>
                <c:pt idx="1285">
                  <c:v>3.3</c:v>
                </c:pt>
                <c:pt idx="1286">
                  <c:v>4.9000000000000004</c:v>
                </c:pt>
                <c:pt idx="1287">
                  <c:v>3.1</c:v>
                </c:pt>
                <c:pt idx="1288">
                  <c:v>2.4583333333333339</c:v>
                </c:pt>
                <c:pt idx="1289">
                  <c:v>2.7</c:v>
                </c:pt>
                <c:pt idx="1290">
                  <c:v>3.0944444444444441</c:v>
                </c:pt>
                <c:pt idx="1291">
                  <c:v>3.9</c:v>
                </c:pt>
                <c:pt idx="1292">
                  <c:v>3.8</c:v>
                </c:pt>
                <c:pt idx="1293">
                  <c:v>4.4000000000000004</c:v>
                </c:pt>
                <c:pt idx="1294">
                  <c:v>3.6</c:v>
                </c:pt>
                <c:pt idx="1295">
                  <c:v>3.1</c:v>
                </c:pt>
                <c:pt idx="1296">
                  <c:v>3.4</c:v>
                </c:pt>
                <c:pt idx="1297">
                  <c:v>3</c:v>
                </c:pt>
                <c:pt idx="1298">
                  <c:v>2</c:v>
                </c:pt>
                <c:pt idx="1299">
                  <c:v>1</c:v>
                </c:pt>
                <c:pt idx="1300">
                  <c:v>3.6</c:v>
                </c:pt>
                <c:pt idx="1301">
                  <c:v>4.5999999999999996</c:v>
                </c:pt>
                <c:pt idx="1302">
                  <c:v>2.35</c:v>
                </c:pt>
                <c:pt idx="1303">
                  <c:v>3.5</c:v>
                </c:pt>
                <c:pt idx="1304">
                  <c:v>3</c:v>
                </c:pt>
                <c:pt idx="1305">
                  <c:v>1</c:v>
                </c:pt>
                <c:pt idx="1306">
                  <c:v>2.1466880341880334</c:v>
                </c:pt>
                <c:pt idx="1307">
                  <c:v>2.6</c:v>
                </c:pt>
                <c:pt idx="1308">
                  <c:v>4.3</c:v>
                </c:pt>
                <c:pt idx="1309">
                  <c:v>4.7</c:v>
                </c:pt>
                <c:pt idx="1310">
                  <c:v>4.0999999999999996</c:v>
                </c:pt>
                <c:pt idx="1311">
                  <c:v>2.8</c:v>
                </c:pt>
                <c:pt idx="1312">
                  <c:v>4.0999999999999996</c:v>
                </c:pt>
                <c:pt idx="1313">
                  <c:v>3.7</c:v>
                </c:pt>
                <c:pt idx="1314">
                  <c:v>4.2</c:v>
                </c:pt>
                <c:pt idx="1315">
                  <c:v>3.4750000000000001</c:v>
                </c:pt>
                <c:pt idx="1316">
                  <c:v>3.95</c:v>
                </c:pt>
                <c:pt idx="1317">
                  <c:v>4</c:v>
                </c:pt>
                <c:pt idx="1318">
                  <c:v>1</c:v>
                </c:pt>
                <c:pt idx="1319">
                  <c:v>2.5249999999999999</c:v>
                </c:pt>
                <c:pt idx="1320">
                  <c:v>2.7</c:v>
                </c:pt>
                <c:pt idx="1321">
                  <c:v>2.5866666666666669</c:v>
                </c:pt>
                <c:pt idx="1322">
                  <c:v>3</c:v>
                </c:pt>
                <c:pt idx="1323">
                  <c:v>3.66</c:v>
                </c:pt>
                <c:pt idx="1324">
                  <c:v>2.6</c:v>
                </c:pt>
                <c:pt idx="1325">
                  <c:v>2.7</c:v>
                </c:pt>
                <c:pt idx="1326">
                  <c:v>3.3</c:v>
                </c:pt>
                <c:pt idx="1327">
                  <c:v>3.4</c:v>
                </c:pt>
                <c:pt idx="1328">
                  <c:v>3.8</c:v>
                </c:pt>
                <c:pt idx="1329">
                  <c:v>2.6448140900195702</c:v>
                </c:pt>
                <c:pt idx="1330">
                  <c:v>3.8</c:v>
                </c:pt>
                <c:pt idx="1331">
                  <c:v>2.2000000000000002</c:v>
                </c:pt>
                <c:pt idx="1332">
                  <c:v>2.7</c:v>
                </c:pt>
                <c:pt idx="1333">
                  <c:v>3.6333333333333333</c:v>
                </c:pt>
                <c:pt idx="1334">
                  <c:v>3.1446153846153853</c:v>
                </c:pt>
                <c:pt idx="1335">
                  <c:v>3.8</c:v>
                </c:pt>
                <c:pt idx="1336">
                  <c:v>3.5749999999999997</c:v>
                </c:pt>
                <c:pt idx="1337">
                  <c:v>3.8</c:v>
                </c:pt>
                <c:pt idx="1338">
                  <c:v>3.6083333333333338</c:v>
                </c:pt>
                <c:pt idx="1339">
                  <c:v>3.4</c:v>
                </c:pt>
                <c:pt idx="1340">
                  <c:v>3.4</c:v>
                </c:pt>
                <c:pt idx="1341">
                  <c:v>3.5</c:v>
                </c:pt>
                <c:pt idx="1342">
                  <c:v>3.7</c:v>
                </c:pt>
                <c:pt idx="1343">
                  <c:v>2.2000000000000002</c:v>
                </c:pt>
                <c:pt idx="1344">
                  <c:v>3.7</c:v>
                </c:pt>
                <c:pt idx="1345">
                  <c:v>4.5</c:v>
                </c:pt>
                <c:pt idx="1346">
                  <c:v>3.4</c:v>
                </c:pt>
                <c:pt idx="1347">
                  <c:v>3.4</c:v>
                </c:pt>
                <c:pt idx="1348">
                  <c:v>2.8235294117647061</c:v>
                </c:pt>
                <c:pt idx="1349">
                  <c:v>3.9</c:v>
                </c:pt>
                <c:pt idx="1350">
                  <c:v>2.9</c:v>
                </c:pt>
                <c:pt idx="1351">
                  <c:v>2.9</c:v>
                </c:pt>
                <c:pt idx="1352">
                  <c:v>2.9</c:v>
                </c:pt>
                <c:pt idx="1353">
                  <c:v>3.1500000000000004</c:v>
                </c:pt>
                <c:pt idx="1354">
                  <c:v>3.3</c:v>
                </c:pt>
                <c:pt idx="1355">
                  <c:v>3.2499999999999996</c:v>
                </c:pt>
                <c:pt idx="1356">
                  <c:v>4.2</c:v>
                </c:pt>
                <c:pt idx="1357">
                  <c:v>3.5124999999999993</c:v>
                </c:pt>
                <c:pt idx="1358">
                  <c:v>2.9000000000000004</c:v>
                </c:pt>
                <c:pt idx="1359">
                  <c:v>3.4</c:v>
                </c:pt>
                <c:pt idx="1360">
                  <c:v>4</c:v>
                </c:pt>
                <c:pt idx="1361">
                  <c:v>3.6</c:v>
                </c:pt>
                <c:pt idx="1362">
                  <c:v>4</c:v>
                </c:pt>
                <c:pt idx="1363">
                  <c:v>4</c:v>
                </c:pt>
                <c:pt idx="1364">
                  <c:v>4.3</c:v>
                </c:pt>
                <c:pt idx="1365">
                  <c:v>1</c:v>
                </c:pt>
                <c:pt idx="1366">
                  <c:v>1</c:v>
                </c:pt>
                <c:pt idx="1367">
                  <c:v>4.5999999999999996</c:v>
                </c:pt>
                <c:pt idx="1368">
                  <c:v>3.9</c:v>
                </c:pt>
                <c:pt idx="1369">
                  <c:v>3.8</c:v>
                </c:pt>
                <c:pt idx="1370">
                  <c:v>4.4000000000000004</c:v>
                </c:pt>
                <c:pt idx="1371">
                  <c:v>4.4000000000000004</c:v>
                </c:pt>
                <c:pt idx="1372">
                  <c:v>2.5</c:v>
                </c:pt>
                <c:pt idx="1373">
                  <c:v>2.8685714285714288</c:v>
                </c:pt>
                <c:pt idx="1374">
                  <c:v>3.5</c:v>
                </c:pt>
                <c:pt idx="1375">
                  <c:v>2.5499999999999998</c:v>
                </c:pt>
                <c:pt idx="1376">
                  <c:v>3.8</c:v>
                </c:pt>
                <c:pt idx="1377">
                  <c:v>3.1</c:v>
                </c:pt>
                <c:pt idx="1378">
                  <c:v>3.05</c:v>
                </c:pt>
                <c:pt idx="1379">
                  <c:v>3.4</c:v>
                </c:pt>
                <c:pt idx="1380">
                  <c:v>3.5</c:v>
                </c:pt>
                <c:pt idx="1381">
                  <c:v>2.320588235294117</c:v>
                </c:pt>
                <c:pt idx="1382">
                  <c:v>2.9</c:v>
                </c:pt>
                <c:pt idx="1383">
                  <c:v>3.7</c:v>
                </c:pt>
                <c:pt idx="1384">
                  <c:v>2.8899999999999997</c:v>
                </c:pt>
                <c:pt idx="1385">
                  <c:v>3.9</c:v>
                </c:pt>
                <c:pt idx="1386">
                  <c:v>3.04</c:v>
                </c:pt>
                <c:pt idx="1387">
                  <c:v>3.65</c:v>
                </c:pt>
                <c:pt idx="1388">
                  <c:v>3.4</c:v>
                </c:pt>
                <c:pt idx="1389">
                  <c:v>2.4</c:v>
                </c:pt>
                <c:pt idx="1390">
                  <c:v>2.4</c:v>
                </c:pt>
                <c:pt idx="1391">
                  <c:v>3.15</c:v>
                </c:pt>
                <c:pt idx="1392">
                  <c:v>2.5</c:v>
                </c:pt>
                <c:pt idx="1393">
                  <c:v>3.4</c:v>
                </c:pt>
                <c:pt idx="1394">
                  <c:v>3.5800000000000005</c:v>
                </c:pt>
                <c:pt idx="1395">
                  <c:v>3.6</c:v>
                </c:pt>
                <c:pt idx="1396">
                  <c:v>3.5</c:v>
                </c:pt>
                <c:pt idx="1397">
                  <c:v>3.9</c:v>
                </c:pt>
                <c:pt idx="1398">
                  <c:v>1</c:v>
                </c:pt>
                <c:pt idx="1399">
                  <c:v>3.2</c:v>
                </c:pt>
                <c:pt idx="1400">
                  <c:v>3.8</c:v>
                </c:pt>
                <c:pt idx="1401">
                  <c:v>3.3357142857142867</c:v>
                </c:pt>
                <c:pt idx="1402">
                  <c:v>3.7374999999999998</c:v>
                </c:pt>
                <c:pt idx="1403">
                  <c:v>3.6</c:v>
                </c:pt>
                <c:pt idx="1404">
                  <c:v>3.9</c:v>
                </c:pt>
                <c:pt idx="1405">
                  <c:v>4.5</c:v>
                </c:pt>
                <c:pt idx="1406">
                  <c:v>2.8888888888888888</c:v>
                </c:pt>
                <c:pt idx="1407">
                  <c:v>2.7</c:v>
                </c:pt>
                <c:pt idx="1408">
                  <c:v>3.8333333333333335</c:v>
                </c:pt>
                <c:pt idx="1409">
                  <c:v>3.7</c:v>
                </c:pt>
                <c:pt idx="1410">
                  <c:v>4.3</c:v>
                </c:pt>
                <c:pt idx="1411">
                  <c:v>3.8</c:v>
                </c:pt>
                <c:pt idx="1412">
                  <c:v>3.9</c:v>
                </c:pt>
                <c:pt idx="1413">
                  <c:v>2.6</c:v>
                </c:pt>
                <c:pt idx="1414">
                  <c:v>4.3</c:v>
                </c:pt>
                <c:pt idx="1415">
                  <c:v>3.7</c:v>
                </c:pt>
                <c:pt idx="1416">
                  <c:v>3.5</c:v>
                </c:pt>
                <c:pt idx="1417">
                  <c:v>4.2</c:v>
                </c:pt>
                <c:pt idx="1418">
                  <c:v>4.3</c:v>
                </c:pt>
                <c:pt idx="1419">
                  <c:v>3.1666666666666665</c:v>
                </c:pt>
                <c:pt idx="1420">
                  <c:v>3.75</c:v>
                </c:pt>
                <c:pt idx="1421">
                  <c:v>4.25</c:v>
                </c:pt>
                <c:pt idx="1422">
                  <c:v>3.5333333333333328</c:v>
                </c:pt>
                <c:pt idx="1423">
                  <c:v>4</c:v>
                </c:pt>
                <c:pt idx="1424">
                  <c:v>4</c:v>
                </c:pt>
                <c:pt idx="1425">
                  <c:v>3.8</c:v>
                </c:pt>
                <c:pt idx="1426">
                  <c:v>3.4</c:v>
                </c:pt>
                <c:pt idx="1427">
                  <c:v>3.5</c:v>
                </c:pt>
                <c:pt idx="1428">
                  <c:v>3.9499999999999997</c:v>
                </c:pt>
                <c:pt idx="1429">
                  <c:v>3</c:v>
                </c:pt>
                <c:pt idx="1430">
                  <c:v>4.0333333333333332</c:v>
                </c:pt>
                <c:pt idx="1431">
                  <c:v>3.6</c:v>
                </c:pt>
                <c:pt idx="1432">
                  <c:v>1</c:v>
                </c:pt>
                <c:pt idx="1433">
                  <c:v>4.2</c:v>
                </c:pt>
                <c:pt idx="1434">
                  <c:v>3.5</c:v>
                </c:pt>
                <c:pt idx="1435">
                  <c:v>3.62</c:v>
                </c:pt>
                <c:pt idx="1436">
                  <c:v>3.7</c:v>
                </c:pt>
                <c:pt idx="1437">
                  <c:v>3.75</c:v>
                </c:pt>
                <c:pt idx="1438">
                  <c:v>3.4</c:v>
                </c:pt>
                <c:pt idx="1439">
                  <c:v>3.9</c:v>
                </c:pt>
                <c:pt idx="1440">
                  <c:v>3.9</c:v>
                </c:pt>
                <c:pt idx="1441">
                  <c:v>4.4599999999999991</c:v>
                </c:pt>
                <c:pt idx="1442">
                  <c:v>3.8</c:v>
                </c:pt>
                <c:pt idx="1443">
                  <c:v>3.6</c:v>
                </c:pt>
                <c:pt idx="1444">
                  <c:v>2.6648648648648643</c:v>
                </c:pt>
                <c:pt idx="1445">
                  <c:v>3</c:v>
                </c:pt>
                <c:pt idx="1446">
                  <c:v>3.1</c:v>
                </c:pt>
                <c:pt idx="1447">
                  <c:v>2.9</c:v>
                </c:pt>
                <c:pt idx="1448">
                  <c:v>2.8888888888888893</c:v>
                </c:pt>
                <c:pt idx="1449">
                  <c:v>3.8</c:v>
                </c:pt>
                <c:pt idx="1450">
                  <c:v>2.9</c:v>
                </c:pt>
                <c:pt idx="1451">
                  <c:v>2.9</c:v>
                </c:pt>
                <c:pt idx="1452">
                  <c:v>2.7</c:v>
                </c:pt>
                <c:pt idx="1453">
                  <c:v>3.2</c:v>
                </c:pt>
                <c:pt idx="1454">
                  <c:v>3.4</c:v>
                </c:pt>
                <c:pt idx="1455">
                  <c:v>4.0333333333333332</c:v>
                </c:pt>
                <c:pt idx="1456">
                  <c:v>3.8</c:v>
                </c:pt>
                <c:pt idx="1457">
                  <c:v>1</c:v>
                </c:pt>
                <c:pt idx="1458">
                  <c:v>3.3333333333333335</c:v>
                </c:pt>
                <c:pt idx="1459">
                  <c:v>2.5999999999999996</c:v>
                </c:pt>
                <c:pt idx="1460">
                  <c:v>3.7</c:v>
                </c:pt>
                <c:pt idx="1461">
                  <c:v>2</c:v>
                </c:pt>
                <c:pt idx="1462">
                  <c:v>3.8</c:v>
                </c:pt>
                <c:pt idx="1463">
                  <c:v>3.8</c:v>
                </c:pt>
                <c:pt idx="1464">
                  <c:v>3.2</c:v>
                </c:pt>
                <c:pt idx="1465">
                  <c:v>3.1</c:v>
                </c:pt>
                <c:pt idx="1466">
                  <c:v>3.3</c:v>
                </c:pt>
                <c:pt idx="1467">
                  <c:v>4</c:v>
                </c:pt>
                <c:pt idx="1468">
                  <c:v>1</c:v>
                </c:pt>
                <c:pt idx="1469">
                  <c:v>3.9333333333333331</c:v>
                </c:pt>
                <c:pt idx="1470">
                  <c:v>4.4000000000000004</c:v>
                </c:pt>
                <c:pt idx="1471">
                  <c:v>4.0999999999999996</c:v>
                </c:pt>
                <c:pt idx="1472">
                  <c:v>3.0333333333333332</c:v>
                </c:pt>
                <c:pt idx="1473">
                  <c:v>4.4000000000000004</c:v>
                </c:pt>
                <c:pt idx="1474">
                  <c:v>3.8</c:v>
                </c:pt>
                <c:pt idx="1475">
                  <c:v>4.25</c:v>
                </c:pt>
                <c:pt idx="1476">
                  <c:v>3.4</c:v>
                </c:pt>
                <c:pt idx="1477">
                  <c:v>2.8714285714285714</c:v>
                </c:pt>
                <c:pt idx="1478">
                  <c:v>4.2</c:v>
                </c:pt>
                <c:pt idx="1479">
                  <c:v>3.3</c:v>
                </c:pt>
                <c:pt idx="1480">
                  <c:v>3.35</c:v>
                </c:pt>
                <c:pt idx="1481">
                  <c:v>3.9</c:v>
                </c:pt>
                <c:pt idx="1482">
                  <c:v>2.7</c:v>
                </c:pt>
                <c:pt idx="1483">
                  <c:v>3.8</c:v>
                </c:pt>
                <c:pt idx="1484">
                  <c:v>3.9</c:v>
                </c:pt>
                <c:pt idx="1485">
                  <c:v>4.4000000000000004</c:v>
                </c:pt>
                <c:pt idx="1486">
                  <c:v>4.3</c:v>
                </c:pt>
                <c:pt idx="1487">
                  <c:v>3.2</c:v>
                </c:pt>
                <c:pt idx="1488">
                  <c:v>3.9</c:v>
                </c:pt>
                <c:pt idx="1489">
                  <c:v>2.6</c:v>
                </c:pt>
                <c:pt idx="1490">
                  <c:v>4.2</c:v>
                </c:pt>
                <c:pt idx="1491">
                  <c:v>3.9</c:v>
                </c:pt>
                <c:pt idx="1492">
                  <c:v>4</c:v>
                </c:pt>
                <c:pt idx="1493">
                  <c:v>1</c:v>
                </c:pt>
                <c:pt idx="1494">
                  <c:v>3.7</c:v>
                </c:pt>
                <c:pt idx="1495">
                  <c:v>4</c:v>
                </c:pt>
                <c:pt idx="1496">
                  <c:v>3.8333333333333335</c:v>
                </c:pt>
                <c:pt idx="1497">
                  <c:v>4.5999999999999996</c:v>
                </c:pt>
                <c:pt idx="1498">
                  <c:v>4.4000000000000004</c:v>
                </c:pt>
                <c:pt idx="1499">
                  <c:v>3.9</c:v>
                </c:pt>
                <c:pt idx="1500">
                  <c:v>4.3</c:v>
                </c:pt>
                <c:pt idx="1501">
                  <c:v>3.6</c:v>
                </c:pt>
                <c:pt idx="1502">
                  <c:v>3.4000000000000004</c:v>
                </c:pt>
                <c:pt idx="1503">
                  <c:v>3.8</c:v>
                </c:pt>
                <c:pt idx="1504">
                  <c:v>3.9</c:v>
                </c:pt>
                <c:pt idx="1505">
                  <c:v>4.3</c:v>
                </c:pt>
                <c:pt idx="1506">
                  <c:v>3.9</c:v>
                </c:pt>
                <c:pt idx="1507">
                  <c:v>4.2</c:v>
                </c:pt>
                <c:pt idx="1508">
                  <c:v>2.0499999999999998</c:v>
                </c:pt>
                <c:pt idx="1509">
                  <c:v>1</c:v>
                </c:pt>
                <c:pt idx="1510">
                  <c:v>3.8</c:v>
                </c:pt>
                <c:pt idx="1511">
                  <c:v>2.4</c:v>
                </c:pt>
                <c:pt idx="1512">
                  <c:v>2.7</c:v>
                </c:pt>
                <c:pt idx="1513">
                  <c:v>2.6</c:v>
                </c:pt>
                <c:pt idx="1514">
                  <c:v>3.0083832335329332</c:v>
                </c:pt>
                <c:pt idx="1515">
                  <c:v>1</c:v>
                </c:pt>
                <c:pt idx="1516">
                  <c:v>3.9</c:v>
                </c:pt>
                <c:pt idx="1517">
                  <c:v>2.1</c:v>
                </c:pt>
                <c:pt idx="1518">
                  <c:v>3.5750000000000002</c:v>
                </c:pt>
                <c:pt idx="1519">
                  <c:v>3.5</c:v>
                </c:pt>
                <c:pt idx="1520">
                  <c:v>2.736040609137055</c:v>
                </c:pt>
                <c:pt idx="1521">
                  <c:v>3.7</c:v>
                </c:pt>
                <c:pt idx="1522">
                  <c:v>3.7666666666666671</c:v>
                </c:pt>
                <c:pt idx="1523">
                  <c:v>2.8</c:v>
                </c:pt>
                <c:pt idx="1524">
                  <c:v>2.7124999999999999</c:v>
                </c:pt>
                <c:pt idx="1525">
                  <c:v>3.55</c:v>
                </c:pt>
                <c:pt idx="1526">
                  <c:v>3.7</c:v>
                </c:pt>
                <c:pt idx="1527">
                  <c:v>2.9</c:v>
                </c:pt>
                <c:pt idx="1528">
                  <c:v>3.1999999999999997</c:v>
                </c:pt>
                <c:pt idx="1529">
                  <c:v>3.7600000000000002</c:v>
                </c:pt>
                <c:pt idx="1530">
                  <c:v>2.1</c:v>
                </c:pt>
                <c:pt idx="1531">
                  <c:v>3.7</c:v>
                </c:pt>
                <c:pt idx="1532">
                  <c:v>2.9</c:v>
                </c:pt>
                <c:pt idx="1533">
                  <c:v>3.3</c:v>
                </c:pt>
                <c:pt idx="1534">
                  <c:v>3.3</c:v>
                </c:pt>
                <c:pt idx="1535">
                  <c:v>3.5</c:v>
                </c:pt>
                <c:pt idx="1536">
                  <c:v>3.5</c:v>
                </c:pt>
                <c:pt idx="1537">
                  <c:v>3.8</c:v>
                </c:pt>
                <c:pt idx="1538">
                  <c:v>4</c:v>
                </c:pt>
                <c:pt idx="1539">
                  <c:v>4.0999999999999996</c:v>
                </c:pt>
                <c:pt idx="1540">
                  <c:v>1</c:v>
                </c:pt>
                <c:pt idx="1541">
                  <c:v>1</c:v>
                </c:pt>
                <c:pt idx="1542">
                  <c:v>2.5499999999999998</c:v>
                </c:pt>
                <c:pt idx="1543">
                  <c:v>2.15</c:v>
                </c:pt>
                <c:pt idx="1544">
                  <c:v>3.1</c:v>
                </c:pt>
                <c:pt idx="1545">
                  <c:v>3.6</c:v>
                </c:pt>
                <c:pt idx="1546">
                  <c:v>4.2</c:v>
                </c:pt>
                <c:pt idx="1547">
                  <c:v>2.8499999999999996</c:v>
                </c:pt>
                <c:pt idx="1548">
                  <c:v>4</c:v>
                </c:pt>
                <c:pt idx="1549">
                  <c:v>1</c:v>
                </c:pt>
                <c:pt idx="1550">
                  <c:v>1</c:v>
                </c:pt>
                <c:pt idx="1551">
                  <c:v>3.3</c:v>
                </c:pt>
                <c:pt idx="1552">
                  <c:v>3.4</c:v>
                </c:pt>
                <c:pt idx="1553">
                  <c:v>3.8</c:v>
                </c:pt>
                <c:pt idx="1554">
                  <c:v>2.0399999999999996</c:v>
                </c:pt>
                <c:pt idx="1555">
                  <c:v>3.6</c:v>
                </c:pt>
                <c:pt idx="1556">
                  <c:v>1</c:v>
                </c:pt>
                <c:pt idx="1557">
                  <c:v>1</c:v>
                </c:pt>
                <c:pt idx="1558">
                  <c:v>4.5</c:v>
                </c:pt>
                <c:pt idx="1559">
                  <c:v>2.3130434782608695</c:v>
                </c:pt>
                <c:pt idx="1560">
                  <c:v>2.6923076923076925</c:v>
                </c:pt>
                <c:pt idx="1561">
                  <c:v>1</c:v>
                </c:pt>
                <c:pt idx="1562">
                  <c:v>3.0999999999999996</c:v>
                </c:pt>
                <c:pt idx="1563">
                  <c:v>1</c:v>
                </c:pt>
                <c:pt idx="1564">
                  <c:v>2.7000000000000006</c:v>
                </c:pt>
                <c:pt idx="1565">
                  <c:v>3.1</c:v>
                </c:pt>
                <c:pt idx="1566">
                  <c:v>2.4</c:v>
                </c:pt>
                <c:pt idx="1567">
                  <c:v>3.05</c:v>
                </c:pt>
                <c:pt idx="1568">
                  <c:v>2.6</c:v>
                </c:pt>
                <c:pt idx="1569">
                  <c:v>2.4</c:v>
                </c:pt>
                <c:pt idx="1570">
                  <c:v>3.5285714285714289</c:v>
                </c:pt>
                <c:pt idx="1571">
                  <c:v>3.0999999999999996</c:v>
                </c:pt>
                <c:pt idx="1572">
                  <c:v>3</c:v>
                </c:pt>
                <c:pt idx="1573">
                  <c:v>2.8777777777777778</c:v>
                </c:pt>
                <c:pt idx="1574">
                  <c:v>3.2374999999999994</c:v>
                </c:pt>
                <c:pt idx="1575">
                  <c:v>3.2</c:v>
                </c:pt>
                <c:pt idx="1576">
                  <c:v>2.8</c:v>
                </c:pt>
                <c:pt idx="1577">
                  <c:v>3.4</c:v>
                </c:pt>
                <c:pt idx="1578">
                  <c:v>2.85</c:v>
                </c:pt>
                <c:pt idx="1579">
                  <c:v>3.4</c:v>
                </c:pt>
                <c:pt idx="1580">
                  <c:v>1</c:v>
                </c:pt>
                <c:pt idx="1581">
                  <c:v>3.3</c:v>
                </c:pt>
                <c:pt idx="1582">
                  <c:v>1</c:v>
                </c:pt>
                <c:pt idx="1583">
                  <c:v>2.9333333333333336</c:v>
                </c:pt>
                <c:pt idx="1584">
                  <c:v>2.8333333333333335</c:v>
                </c:pt>
                <c:pt idx="1585">
                  <c:v>4.25</c:v>
                </c:pt>
                <c:pt idx="1586">
                  <c:v>2.1</c:v>
                </c:pt>
                <c:pt idx="1587">
                  <c:v>2.5</c:v>
                </c:pt>
                <c:pt idx="1588">
                  <c:v>3.1749999999999998</c:v>
                </c:pt>
                <c:pt idx="1589">
                  <c:v>3.9</c:v>
                </c:pt>
                <c:pt idx="1590">
                  <c:v>2.877272727272727</c:v>
                </c:pt>
                <c:pt idx="1591">
                  <c:v>3.8</c:v>
                </c:pt>
                <c:pt idx="1592">
                  <c:v>3.2</c:v>
                </c:pt>
                <c:pt idx="1593">
                  <c:v>2.5</c:v>
                </c:pt>
                <c:pt idx="1594">
                  <c:v>3.6</c:v>
                </c:pt>
                <c:pt idx="1595">
                  <c:v>2.4333333333333331</c:v>
                </c:pt>
                <c:pt idx="1596">
                  <c:v>3</c:v>
                </c:pt>
                <c:pt idx="1597">
                  <c:v>2.1800000000000002</c:v>
                </c:pt>
                <c:pt idx="1598">
                  <c:v>3.5</c:v>
                </c:pt>
                <c:pt idx="1599">
                  <c:v>2.8</c:v>
                </c:pt>
                <c:pt idx="1600">
                  <c:v>3.3</c:v>
                </c:pt>
                <c:pt idx="1601">
                  <c:v>3.95</c:v>
                </c:pt>
                <c:pt idx="1602">
                  <c:v>3.5</c:v>
                </c:pt>
                <c:pt idx="1603">
                  <c:v>3.7</c:v>
                </c:pt>
                <c:pt idx="1604">
                  <c:v>3.25</c:v>
                </c:pt>
                <c:pt idx="1605">
                  <c:v>4</c:v>
                </c:pt>
                <c:pt idx="1606">
                  <c:v>4</c:v>
                </c:pt>
                <c:pt idx="1607">
                  <c:v>4.0999999999999996</c:v>
                </c:pt>
                <c:pt idx="1608">
                  <c:v>3.9</c:v>
                </c:pt>
                <c:pt idx="1609">
                  <c:v>3.9</c:v>
                </c:pt>
                <c:pt idx="1610">
                  <c:v>4.2</c:v>
                </c:pt>
                <c:pt idx="1611">
                  <c:v>3.95</c:v>
                </c:pt>
                <c:pt idx="1612">
                  <c:v>4.0666666666666664</c:v>
                </c:pt>
                <c:pt idx="1613">
                  <c:v>4.2</c:v>
                </c:pt>
                <c:pt idx="1614">
                  <c:v>3.4</c:v>
                </c:pt>
                <c:pt idx="1615">
                  <c:v>4</c:v>
                </c:pt>
                <c:pt idx="1616">
                  <c:v>4.5999999999999996</c:v>
                </c:pt>
                <c:pt idx="1617">
                  <c:v>3.6</c:v>
                </c:pt>
                <c:pt idx="1618">
                  <c:v>2.5660377358490556</c:v>
                </c:pt>
                <c:pt idx="1619">
                  <c:v>4.0333333333333332</c:v>
                </c:pt>
                <c:pt idx="1620">
                  <c:v>3.7</c:v>
                </c:pt>
                <c:pt idx="1621">
                  <c:v>1</c:v>
                </c:pt>
                <c:pt idx="1622">
                  <c:v>4.4999999999999991</c:v>
                </c:pt>
                <c:pt idx="1623">
                  <c:v>3.7</c:v>
                </c:pt>
                <c:pt idx="1624">
                  <c:v>3.3</c:v>
                </c:pt>
                <c:pt idx="1625">
                  <c:v>3.1</c:v>
                </c:pt>
                <c:pt idx="1626">
                  <c:v>2.7664122137404576</c:v>
                </c:pt>
                <c:pt idx="1627">
                  <c:v>1</c:v>
                </c:pt>
                <c:pt idx="1628">
                  <c:v>3.4</c:v>
                </c:pt>
                <c:pt idx="1629">
                  <c:v>3.7</c:v>
                </c:pt>
                <c:pt idx="1630">
                  <c:v>1</c:v>
                </c:pt>
                <c:pt idx="1631">
                  <c:v>3.668421052631579</c:v>
                </c:pt>
                <c:pt idx="1632">
                  <c:v>4.3</c:v>
                </c:pt>
                <c:pt idx="1633">
                  <c:v>3.9</c:v>
                </c:pt>
                <c:pt idx="1634">
                  <c:v>3.6</c:v>
                </c:pt>
                <c:pt idx="1635">
                  <c:v>4</c:v>
                </c:pt>
                <c:pt idx="1636">
                  <c:v>3.5</c:v>
                </c:pt>
                <c:pt idx="1637">
                  <c:v>3.4</c:v>
                </c:pt>
                <c:pt idx="1638">
                  <c:v>3.4</c:v>
                </c:pt>
                <c:pt idx="1639">
                  <c:v>4.1399999999999997</c:v>
                </c:pt>
                <c:pt idx="1640">
                  <c:v>3.8</c:v>
                </c:pt>
                <c:pt idx="1641">
                  <c:v>4</c:v>
                </c:pt>
                <c:pt idx="1642">
                  <c:v>3.125</c:v>
                </c:pt>
                <c:pt idx="1643">
                  <c:v>4</c:v>
                </c:pt>
                <c:pt idx="1644">
                  <c:v>4.4000000000000004</c:v>
                </c:pt>
                <c:pt idx="1645">
                  <c:v>3.3499999999999996</c:v>
                </c:pt>
                <c:pt idx="1646">
                  <c:v>3.6</c:v>
                </c:pt>
                <c:pt idx="1647">
                  <c:v>3.4</c:v>
                </c:pt>
                <c:pt idx="1648">
                  <c:v>4.5999999999999996</c:v>
                </c:pt>
                <c:pt idx="1649">
                  <c:v>1</c:v>
                </c:pt>
                <c:pt idx="1650">
                  <c:v>2.2204545454545452</c:v>
                </c:pt>
                <c:pt idx="1651">
                  <c:v>2.2999999999999998</c:v>
                </c:pt>
                <c:pt idx="1652">
                  <c:v>1.5333333333333332</c:v>
                </c:pt>
                <c:pt idx="1653">
                  <c:v>1</c:v>
                </c:pt>
                <c:pt idx="1654">
                  <c:v>3.7</c:v>
                </c:pt>
                <c:pt idx="1655">
                  <c:v>2.8571428571428572</c:v>
                </c:pt>
                <c:pt idx="1656">
                  <c:v>1</c:v>
                </c:pt>
                <c:pt idx="1657">
                  <c:v>3.85</c:v>
                </c:pt>
                <c:pt idx="1658">
                  <c:v>4.2</c:v>
                </c:pt>
                <c:pt idx="1659">
                  <c:v>4.2</c:v>
                </c:pt>
                <c:pt idx="1660">
                  <c:v>4.0999999999999996</c:v>
                </c:pt>
                <c:pt idx="1661">
                  <c:v>3.1</c:v>
                </c:pt>
                <c:pt idx="1662">
                  <c:v>4.0999999999999996</c:v>
                </c:pt>
                <c:pt idx="1663">
                  <c:v>4.6500000000000004</c:v>
                </c:pt>
                <c:pt idx="1664">
                  <c:v>4.5</c:v>
                </c:pt>
                <c:pt idx="1665">
                  <c:v>3.6</c:v>
                </c:pt>
                <c:pt idx="1666">
                  <c:v>4.7</c:v>
                </c:pt>
                <c:pt idx="1667">
                  <c:v>4.1142857142857139</c:v>
                </c:pt>
                <c:pt idx="1668">
                  <c:v>3.8</c:v>
                </c:pt>
                <c:pt idx="1669">
                  <c:v>3.6</c:v>
                </c:pt>
                <c:pt idx="1670">
                  <c:v>4.7</c:v>
                </c:pt>
                <c:pt idx="1671">
                  <c:v>4.4000000000000004</c:v>
                </c:pt>
                <c:pt idx="1672">
                  <c:v>3.8</c:v>
                </c:pt>
                <c:pt idx="1673">
                  <c:v>4</c:v>
                </c:pt>
                <c:pt idx="1674">
                  <c:v>4.2</c:v>
                </c:pt>
                <c:pt idx="1675">
                  <c:v>3.7</c:v>
                </c:pt>
                <c:pt idx="1676">
                  <c:v>3.9</c:v>
                </c:pt>
                <c:pt idx="1677">
                  <c:v>4</c:v>
                </c:pt>
                <c:pt idx="1678">
                  <c:v>3.7</c:v>
                </c:pt>
                <c:pt idx="1679">
                  <c:v>4.7</c:v>
                </c:pt>
                <c:pt idx="1680">
                  <c:v>3.8</c:v>
                </c:pt>
                <c:pt idx="1681">
                  <c:v>4.2</c:v>
                </c:pt>
                <c:pt idx="1682">
                  <c:v>4.5999999999999996</c:v>
                </c:pt>
                <c:pt idx="1683">
                  <c:v>3.95</c:v>
                </c:pt>
                <c:pt idx="1684">
                  <c:v>4.4000000000000004</c:v>
                </c:pt>
                <c:pt idx="1685">
                  <c:v>4.4499999999999993</c:v>
                </c:pt>
                <c:pt idx="1686">
                  <c:v>3.7</c:v>
                </c:pt>
                <c:pt idx="1687">
                  <c:v>1</c:v>
                </c:pt>
                <c:pt idx="1688">
                  <c:v>3.9000000000000004</c:v>
                </c:pt>
                <c:pt idx="1689">
                  <c:v>4.2</c:v>
                </c:pt>
                <c:pt idx="1690">
                  <c:v>3.9</c:v>
                </c:pt>
                <c:pt idx="1691">
                  <c:v>4</c:v>
                </c:pt>
                <c:pt idx="1692">
                  <c:v>4.2</c:v>
                </c:pt>
                <c:pt idx="1693">
                  <c:v>4.1500000000000004</c:v>
                </c:pt>
                <c:pt idx="1694">
                  <c:v>3.8</c:v>
                </c:pt>
                <c:pt idx="1695">
                  <c:v>3.7</c:v>
                </c:pt>
                <c:pt idx="1696">
                  <c:v>3.1</c:v>
                </c:pt>
                <c:pt idx="1697">
                  <c:v>3</c:v>
                </c:pt>
                <c:pt idx="1698">
                  <c:v>3.5</c:v>
                </c:pt>
                <c:pt idx="1699">
                  <c:v>2.6473214285714293</c:v>
                </c:pt>
                <c:pt idx="1700">
                  <c:v>4.2</c:v>
                </c:pt>
                <c:pt idx="1701">
                  <c:v>2.1666666666666665</c:v>
                </c:pt>
                <c:pt idx="1702">
                  <c:v>3.5</c:v>
                </c:pt>
                <c:pt idx="1703">
                  <c:v>3.9</c:v>
                </c:pt>
                <c:pt idx="1704">
                  <c:v>3.4</c:v>
                </c:pt>
                <c:pt idx="1705">
                  <c:v>2.632352941176471</c:v>
                </c:pt>
                <c:pt idx="1706">
                  <c:v>1</c:v>
                </c:pt>
                <c:pt idx="1707">
                  <c:v>4.0999999999999996</c:v>
                </c:pt>
                <c:pt idx="1708">
                  <c:v>1.6333333333333335</c:v>
                </c:pt>
                <c:pt idx="1709">
                  <c:v>2.8</c:v>
                </c:pt>
                <c:pt idx="1710">
                  <c:v>1</c:v>
                </c:pt>
                <c:pt idx="1711">
                  <c:v>1</c:v>
                </c:pt>
                <c:pt idx="1712">
                  <c:v>2.6749999999999998</c:v>
                </c:pt>
                <c:pt idx="1713">
                  <c:v>3.3</c:v>
                </c:pt>
                <c:pt idx="1714">
                  <c:v>4.0999999999999996</c:v>
                </c:pt>
                <c:pt idx="1715">
                  <c:v>3.7</c:v>
                </c:pt>
                <c:pt idx="1716">
                  <c:v>3.0111111111111111</c:v>
                </c:pt>
                <c:pt idx="1717">
                  <c:v>1.95</c:v>
                </c:pt>
                <c:pt idx="1718">
                  <c:v>1</c:v>
                </c:pt>
                <c:pt idx="1719">
                  <c:v>3.1</c:v>
                </c:pt>
                <c:pt idx="1720">
                  <c:v>3.5999999999999996</c:v>
                </c:pt>
                <c:pt idx="1721">
                  <c:v>1</c:v>
                </c:pt>
                <c:pt idx="1722">
                  <c:v>3.0421052631578949</c:v>
                </c:pt>
                <c:pt idx="1723">
                  <c:v>2.9595238095238097</c:v>
                </c:pt>
                <c:pt idx="1724">
                  <c:v>3.5</c:v>
                </c:pt>
                <c:pt idx="1725">
                  <c:v>3.3499999999999996</c:v>
                </c:pt>
                <c:pt idx="1726">
                  <c:v>3.5</c:v>
                </c:pt>
                <c:pt idx="1727">
                  <c:v>3.1</c:v>
                </c:pt>
                <c:pt idx="1728">
                  <c:v>2.8</c:v>
                </c:pt>
                <c:pt idx="1729">
                  <c:v>2.8</c:v>
                </c:pt>
                <c:pt idx="1730">
                  <c:v>3</c:v>
                </c:pt>
                <c:pt idx="1731">
                  <c:v>3.5</c:v>
                </c:pt>
                <c:pt idx="1732">
                  <c:v>1</c:v>
                </c:pt>
                <c:pt idx="1733">
                  <c:v>4</c:v>
                </c:pt>
                <c:pt idx="1734">
                  <c:v>1</c:v>
                </c:pt>
                <c:pt idx="1735">
                  <c:v>1</c:v>
                </c:pt>
                <c:pt idx="1736">
                  <c:v>3</c:v>
                </c:pt>
                <c:pt idx="1737">
                  <c:v>2.25</c:v>
                </c:pt>
                <c:pt idx="1738">
                  <c:v>3.9749999999999996</c:v>
                </c:pt>
                <c:pt idx="1739">
                  <c:v>3.6</c:v>
                </c:pt>
                <c:pt idx="1740">
                  <c:v>4.3</c:v>
                </c:pt>
                <c:pt idx="1741">
                  <c:v>4.0666666666666664</c:v>
                </c:pt>
                <c:pt idx="1742">
                  <c:v>4</c:v>
                </c:pt>
                <c:pt idx="1743">
                  <c:v>4.1857142857142859</c:v>
                </c:pt>
                <c:pt idx="1744">
                  <c:v>3.8</c:v>
                </c:pt>
                <c:pt idx="1745">
                  <c:v>4.4000000000000004</c:v>
                </c:pt>
                <c:pt idx="1746">
                  <c:v>4.2</c:v>
                </c:pt>
                <c:pt idx="1747">
                  <c:v>4.4000000000000004</c:v>
                </c:pt>
                <c:pt idx="1748">
                  <c:v>3.5</c:v>
                </c:pt>
                <c:pt idx="1749">
                  <c:v>2.5241610738255038</c:v>
                </c:pt>
                <c:pt idx="1750">
                  <c:v>2.9</c:v>
                </c:pt>
                <c:pt idx="1751">
                  <c:v>3.5</c:v>
                </c:pt>
                <c:pt idx="1752">
                  <c:v>4.4000000000000004</c:v>
                </c:pt>
                <c:pt idx="1753">
                  <c:v>4</c:v>
                </c:pt>
                <c:pt idx="1754">
                  <c:v>1.3833333333333335</c:v>
                </c:pt>
                <c:pt idx="1755">
                  <c:v>3.3</c:v>
                </c:pt>
                <c:pt idx="1756">
                  <c:v>2.2999999999999998</c:v>
                </c:pt>
                <c:pt idx="1757">
                  <c:v>3.4</c:v>
                </c:pt>
                <c:pt idx="1758">
                  <c:v>3.9</c:v>
                </c:pt>
                <c:pt idx="1759">
                  <c:v>3.9</c:v>
                </c:pt>
                <c:pt idx="1760">
                  <c:v>2.8666666666666671</c:v>
                </c:pt>
                <c:pt idx="1761">
                  <c:v>1.822222222222222</c:v>
                </c:pt>
                <c:pt idx="1762">
                  <c:v>3.1</c:v>
                </c:pt>
                <c:pt idx="1763">
                  <c:v>3.7</c:v>
                </c:pt>
                <c:pt idx="1764">
                  <c:v>3.8</c:v>
                </c:pt>
                <c:pt idx="1765">
                  <c:v>2.3555555555555556</c:v>
                </c:pt>
                <c:pt idx="1766">
                  <c:v>1</c:v>
                </c:pt>
                <c:pt idx="1767">
                  <c:v>2.5</c:v>
                </c:pt>
                <c:pt idx="1768">
                  <c:v>3.3</c:v>
                </c:pt>
                <c:pt idx="1769">
                  <c:v>2.875</c:v>
                </c:pt>
                <c:pt idx="1770">
                  <c:v>3.9</c:v>
                </c:pt>
                <c:pt idx="1771">
                  <c:v>3.3</c:v>
                </c:pt>
                <c:pt idx="1772">
                  <c:v>2.9</c:v>
                </c:pt>
                <c:pt idx="1773">
                  <c:v>3.1</c:v>
                </c:pt>
                <c:pt idx="1774">
                  <c:v>3.8</c:v>
                </c:pt>
                <c:pt idx="1775">
                  <c:v>3.4666666666666668</c:v>
                </c:pt>
                <c:pt idx="1776">
                  <c:v>3.4666666666666663</c:v>
                </c:pt>
                <c:pt idx="1777">
                  <c:v>2.7</c:v>
                </c:pt>
                <c:pt idx="1778">
                  <c:v>2.6399999999999997</c:v>
                </c:pt>
                <c:pt idx="1779">
                  <c:v>4.9000000000000004</c:v>
                </c:pt>
                <c:pt idx="1780">
                  <c:v>3.9000000000000004</c:v>
                </c:pt>
                <c:pt idx="1781">
                  <c:v>3.6333333333333333</c:v>
                </c:pt>
                <c:pt idx="1782">
                  <c:v>4.2</c:v>
                </c:pt>
                <c:pt idx="1783">
                  <c:v>3.8</c:v>
                </c:pt>
                <c:pt idx="1784">
                  <c:v>4</c:v>
                </c:pt>
                <c:pt idx="1785">
                  <c:v>4.5</c:v>
                </c:pt>
                <c:pt idx="1786">
                  <c:v>4</c:v>
                </c:pt>
                <c:pt idx="1787">
                  <c:v>4.6500000000000004</c:v>
                </c:pt>
                <c:pt idx="1788">
                  <c:v>4.4000000000000004</c:v>
                </c:pt>
                <c:pt idx="1789">
                  <c:v>1.4000000000000001</c:v>
                </c:pt>
                <c:pt idx="1790">
                  <c:v>1</c:v>
                </c:pt>
                <c:pt idx="1791">
                  <c:v>4.0999999999999996</c:v>
                </c:pt>
                <c:pt idx="1792">
                  <c:v>2.2749999999999999</c:v>
                </c:pt>
                <c:pt idx="1793">
                  <c:v>3.5</c:v>
                </c:pt>
                <c:pt idx="1794">
                  <c:v>4</c:v>
                </c:pt>
                <c:pt idx="1795">
                  <c:v>4.0999999999999996</c:v>
                </c:pt>
                <c:pt idx="1796">
                  <c:v>4.05</c:v>
                </c:pt>
                <c:pt idx="1797">
                  <c:v>3.4666666666666668</c:v>
                </c:pt>
                <c:pt idx="1798">
                  <c:v>3.8</c:v>
                </c:pt>
                <c:pt idx="1799">
                  <c:v>3.8</c:v>
                </c:pt>
                <c:pt idx="1800">
                  <c:v>3.7</c:v>
                </c:pt>
                <c:pt idx="1801">
                  <c:v>3.9</c:v>
                </c:pt>
                <c:pt idx="1802">
                  <c:v>3.1</c:v>
                </c:pt>
                <c:pt idx="1803">
                  <c:v>4.5</c:v>
                </c:pt>
                <c:pt idx="1804">
                  <c:v>3.6</c:v>
                </c:pt>
                <c:pt idx="1805">
                  <c:v>4.4000000000000004</c:v>
                </c:pt>
                <c:pt idx="1806">
                  <c:v>1</c:v>
                </c:pt>
                <c:pt idx="1807">
                  <c:v>2.4692307692307693</c:v>
                </c:pt>
                <c:pt idx="1808">
                  <c:v>1</c:v>
                </c:pt>
                <c:pt idx="1809">
                  <c:v>2.6</c:v>
                </c:pt>
                <c:pt idx="1810">
                  <c:v>3.6500000000000004</c:v>
                </c:pt>
                <c:pt idx="1811">
                  <c:v>1</c:v>
                </c:pt>
                <c:pt idx="1812">
                  <c:v>1</c:v>
                </c:pt>
                <c:pt idx="1813">
                  <c:v>3.4</c:v>
                </c:pt>
                <c:pt idx="1814">
                  <c:v>4.3</c:v>
                </c:pt>
                <c:pt idx="1815">
                  <c:v>4.3</c:v>
                </c:pt>
                <c:pt idx="1816">
                  <c:v>1</c:v>
                </c:pt>
                <c:pt idx="1817">
                  <c:v>4.3</c:v>
                </c:pt>
                <c:pt idx="1818">
                  <c:v>4.05</c:v>
                </c:pt>
                <c:pt idx="1819">
                  <c:v>4.3</c:v>
                </c:pt>
                <c:pt idx="1820">
                  <c:v>4.2</c:v>
                </c:pt>
                <c:pt idx="1821">
                  <c:v>3.2</c:v>
                </c:pt>
                <c:pt idx="1822">
                  <c:v>4.9000000000000004</c:v>
                </c:pt>
                <c:pt idx="1823">
                  <c:v>4.4000000000000004</c:v>
                </c:pt>
                <c:pt idx="1824">
                  <c:v>4.2</c:v>
                </c:pt>
              </c:numCache>
            </c:numRef>
          </c:yVal>
          <c:smooth val="0"/>
          <c:extLst>
            <c:ext xmlns:c16="http://schemas.microsoft.com/office/drawing/2014/chart" uri="{C3380CC4-5D6E-409C-BE32-E72D297353CC}">
              <c16:uniqueId val="{00000000-1F08-46C0-A1D7-2970A86EE3F7}"/>
            </c:ext>
          </c:extLst>
        </c:ser>
        <c:ser>
          <c:idx val="1"/>
          <c:order val="1"/>
          <c:tx>
            <c:strRef>
              <c:f>'Price vs Rating'!$G$21</c:f>
              <c:strCache>
                <c:ptCount val="1"/>
                <c:pt idx="0">
                  <c:v>Price</c:v>
                </c:pt>
              </c:strCache>
            </c:strRef>
          </c:tx>
          <c:spPr>
            <a:ln w="25400" cap="rnd">
              <a:noFill/>
              <a:round/>
            </a:ln>
            <a:effectLst/>
          </c:spPr>
          <c:marker>
            <c:symbol val="circle"/>
            <c:size val="5"/>
            <c:spPr>
              <a:solidFill>
                <a:schemeClr val="accent2"/>
              </a:solidFill>
              <a:ln w="9525">
                <a:solidFill>
                  <a:schemeClr val="accent2"/>
                </a:solidFill>
              </a:ln>
              <a:effectLst/>
            </c:spPr>
          </c:marker>
          <c:xVal>
            <c:strRef>
              <c:f>'Price vs Rating'!$E$22:$E$1846</c:f>
              <c:strCache>
                <c:ptCount val="1825"/>
                <c:pt idx="0">
                  <c:v>Afghani</c:v>
                </c:pt>
                <c:pt idx="1">
                  <c:v>Afghani, Mughlai, Chinese</c:v>
                </c:pt>
                <c:pt idx="2">
                  <c:v>Afghani, North Indian</c:v>
                </c:pt>
                <c:pt idx="3">
                  <c:v>Afghani, North Indian, Pakistani, Arabian</c:v>
                </c:pt>
                <c:pt idx="4">
                  <c:v>African</c:v>
                </c:pt>
                <c:pt idx="5">
                  <c:v>African, Portuguese</c:v>
                </c:pt>
                <c:pt idx="6">
                  <c:v>American</c:v>
                </c:pt>
                <c:pt idx="7">
                  <c:v>American, Asian, Burger</c:v>
                </c:pt>
                <c:pt idx="8">
                  <c:v>American, Asian, European, Seafood</c:v>
                </c:pt>
                <c:pt idx="9">
                  <c:v>American, Asian, Italian, Seafood</c:v>
                </c:pt>
                <c:pt idx="10">
                  <c:v>American, Asian, North Indian, Mexican, South Indian</c:v>
                </c:pt>
                <c:pt idx="11">
                  <c:v>American, Bakery, European, Burger, Fusion</c:v>
                </c:pt>
                <c:pt idx="12">
                  <c:v>American, Bar Food</c:v>
                </c:pt>
                <c:pt idx="13">
                  <c:v>American, Bar Food, BBQ</c:v>
                </c:pt>
                <c:pt idx="14">
                  <c:v>American, Bar Food, Sandwich</c:v>
                </c:pt>
                <c:pt idx="15">
                  <c:v>American, BBQ</c:v>
                </c:pt>
                <c:pt idx="16">
                  <c:v>American, BBQ, Burger</c:v>
                </c:pt>
                <c:pt idx="17">
                  <c:v>American, BBQ, Sandwich</c:v>
                </c:pt>
                <c:pt idx="18">
                  <c:v>American, BBQ, Seafood</c:v>
                </c:pt>
                <c:pt idx="19">
                  <c:v>American, BBQ, Southern</c:v>
                </c:pt>
                <c:pt idx="20">
                  <c:v>American, BBQ, Steak</c:v>
                </c:pt>
                <c:pt idx="21">
                  <c:v>American, Breakfast</c:v>
                </c:pt>
                <c:pt idx="22">
                  <c:v>American, Breakfast, Burger</c:v>
                </c:pt>
                <c:pt idx="23">
                  <c:v>American, Breakfast, Desserts</c:v>
                </c:pt>
                <c:pt idx="24">
                  <c:v>American, Breakfast, Diner</c:v>
                </c:pt>
                <c:pt idx="25">
                  <c:v>American, Breakfast, Greek</c:v>
                </c:pt>
                <c:pt idx="26">
                  <c:v>American, Breakfast, Hawaiian</c:v>
                </c:pt>
                <c:pt idx="27">
                  <c:v>American, Breakfast, Vegetarian</c:v>
                </c:pt>
                <c:pt idx="28">
                  <c:v>American, British, Continental</c:v>
                </c:pt>
                <c:pt idx="29">
                  <c:v>American, Burger</c:v>
                </c:pt>
                <c:pt idx="30">
                  <c:v>American, Burger, Cafe</c:v>
                </c:pt>
                <c:pt idx="31">
                  <c:v>American, Burger, Cajun</c:v>
                </c:pt>
                <c:pt idx="32">
                  <c:v>American, Burger, Fast Food</c:v>
                </c:pt>
                <c:pt idx="33">
                  <c:v>American, Burger, Grill</c:v>
                </c:pt>
                <c:pt idx="34">
                  <c:v>American, Burger, Pizza, Cafe</c:v>
                </c:pt>
                <c:pt idx="35">
                  <c:v>American, Burger, Sandwich</c:v>
                </c:pt>
                <c:pt idx="36">
                  <c:v>American, Cafe</c:v>
                </c:pt>
                <c:pt idx="37">
                  <c:v>American, Caribbean, Seafood</c:v>
                </c:pt>
                <c:pt idx="38">
                  <c:v>American, Chinese, North Indian</c:v>
                </c:pt>
                <c:pt idx="39">
                  <c:v>American, Chinese, North Indian, Italian</c:v>
                </c:pt>
                <c:pt idx="40">
                  <c:v>American, Chinese, Sushi</c:v>
                </c:pt>
                <c:pt idx="41">
                  <c:v>American, Coffee and Tea</c:v>
                </c:pt>
                <c:pt idx="42">
                  <c:v>American, Continental, Burger</c:v>
                </c:pt>
                <c:pt idx="43">
                  <c:v>American, Continental, Italian</c:v>
                </c:pt>
                <c:pt idx="44">
                  <c:v>American, Continental, Italian, Bakery</c:v>
                </c:pt>
                <c:pt idx="45">
                  <c:v>American, Continental, Italian, North Indian, Asian</c:v>
                </c:pt>
                <c:pt idx="46">
                  <c:v>American, Continental, North Indian, Chinese</c:v>
                </c:pt>
                <c:pt idx="47">
                  <c:v>American, Desserts</c:v>
                </c:pt>
                <c:pt idx="48">
                  <c:v>American, Desserts, Diner</c:v>
                </c:pt>
                <c:pt idx="49">
                  <c:v>American, Desserts, Steak</c:v>
                </c:pt>
                <c:pt idx="50">
                  <c:v>American, Diner, Southern</c:v>
                </c:pt>
                <c:pt idx="51">
                  <c:v>American, European</c:v>
                </c:pt>
                <c:pt idx="52">
                  <c:v>American, European, North Indian</c:v>
                </c:pt>
                <c:pt idx="53">
                  <c:v>American, European, Sandwich</c:v>
                </c:pt>
                <c:pt idx="54">
                  <c:v>American, Fast Food</c:v>
                </c:pt>
                <c:pt idx="55">
                  <c:v>American, Fast Food, Burger</c:v>
                </c:pt>
                <c:pt idx="56">
                  <c:v>American, Fast Food, Desserts</c:v>
                </c:pt>
                <c:pt idx="57">
                  <c:v>American, Fast Food, Desserts, Steak</c:v>
                </c:pt>
                <c:pt idx="58">
                  <c:v>American, Fast Food, Salad, Healthy Food</c:v>
                </c:pt>
                <c:pt idx="59">
                  <c:v>American, Fast Food, Steak, Beverages</c:v>
                </c:pt>
                <c:pt idx="60">
                  <c:v>American, Finger Food</c:v>
                </c:pt>
                <c:pt idx="61">
                  <c:v>American, French</c:v>
                </c:pt>
                <c:pt idx="62">
                  <c:v>American, Greek</c:v>
                </c:pt>
                <c:pt idx="63">
                  <c:v>American, Greek, Seafood</c:v>
                </c:pt>
                <c:pt idx="64">
                  <c:v>American, Grill</c:v>
                </c:pt>
                <c:pt idx="65">
                  <c:v>American, Hawaiian</c:v>
                </c:pt>
                <c:pt idx="66">
                  <c:v>American, Ice Cream, Desserts</c:v>
                </c:pt>
                <c:pt idx="67">
                  <c:v>American, International, Southwestern</c:v>
                </c:pt>
                <c:pt idx="68">
                  <c:v>American, International, Sushi</c:v>
                </c:pt>
                <c:pt idx="69">
                  <c:v>American, Italian</c:v>
                </c:pt>
                <c:pt idx="70">
                  <c:v>American, Italian, Bakery, Deli, Burger, Sandwich, Pizza</c:v>
                </c:pt>
                <c:pt idx="71">
                  <c:v>American, Italian, Cafe</c:v>
                </c:pt>
                <c:pt idx="72">
                  <c:v>American, Italian, Chinese</c:v>
                </c:pt>
                <c:pt idx="73">
                  <c:v>American, Italian, Chinese, North Indian, Cafe</c:v>
                </c:pt>
                <c:pt idx="74">
                  <c:v>American, Italian, Mughlai, North Indian</c:v>
                </c:pt>
                <c:pt idx="75">
                  <c:v>American, Italian, North Indian, Chinese</c:v>
                </c:pt>
                <c:pt idx="76">
                  <c:v>American, Italian, North Indian, Chinese, Lebanese</c:v>
                </c:pt>
                <c:pt idx="77">
                  <c:v>American, Italian, North Indian, European, Thai</c:v>
                </c:pt>
                <c:pt idx="78">
                  <c:v>American, Italian, Pizza</c:v>
                </c:pt>
                <c:pt idx="79">
                  <c:v>American, Italian, Seafood</c:v>
                </c:pt>
                <c:pt idx="80">
                  <c:v>American, Japanese, Singaporean</c:v>
                </c:pt>
                <c:pt idx="81">
                  <c:v>American, Japanese, Sushi</c:v>
                </c:pt>
                <c:pt idx="82">
                  <c:v>American, Mediterranean, Seafood</c:v>
                </c:pt>
                <c:pt idx="83">
                  <c:v>American, Mexican</c:v>
                </c:pt>
                <c:pt idx="84">
                  <c:v>American, Mexican, Burger</c:v>
                </c:pt>
                <c:pt idx="85">
                  <c:v>American, Mexican, Finger Food</c:v>
                </c:pt>
                <c:pt idx="86">
                  <c:v>American, Mexican, Seafood</c:v>
                </c:pt>
                <c:pt idx="87">
                  <c:v>American, North Indian, European, Asian</c:v>
                </c:pt>
                <c:pt idx="88">
                  <c:v>American, North Indian, Thai, Continental</c:v>
                </c:pt>
                <c:pt idx="89">
                  <c:v>American, Pizza</c:v>
                </c:pt>
                <c:pt idx="90">
                  <c:v>American, Pizza, Bar Food</c:v>
                </c:pt>
                <c:pt idx="91">
                  <c:v>American, Sandwich, Salad</c:v>
                </c:pt>
                <c:pt idx="92">
                  <c:v>American, Sandwich, Seafood</c:v>
                </c:pt>
                <c:pt idx="93">
                  <c:v>American, Sandwich, Tea</c:v>
                </c:pt>
                <c:pt idx="94">
                  <c:v>American, Seafood</c:v>
                </c:pt>
                <c:pt idx="95">
                  <c:v>American, Seafood, Cajun</c:v>
                </c:pt>
                <c:pt idx="96">
                  <c:v>American, Seafood, Italian, Japanese, Thai</c:v>
                </c:pt>
                <c:pt idx="97">
                  <c:v>American, Seafood, Southern</c:v>
                </c:pt>
                <c:pt idx="98">
                  <c:v>American, Seafood, Steak</c:v>
                </c:pt>
                <c:pt idx="99">
                  <c:v>American, Seafood, Sushi</c:v>
                </c:pt>
                <c:pt idx="100">
                  <c:v>American, Southern</c:v>
                </c:pt>
                <c:pt idx="101">
                  <c:v>American, Southern, Southwestern</c:v>
                </c:pt>
                <c:pt idx="102">
                  <c:v>American, Steak</c:v>
                </c:pt>
                <c:pt idx="103">
                  <c:v>American, Tapas</c:v>
                </c:pt>
                <c:pt idx="104">
                  <c:v>American, Tex-Mex</c:v>
                </c:pt>
                <c:pt idx="105">
                  <c:v>American, Tex-Mex, Italian, Mexican, North Indian</c:v>
                </c:pt>
                <c:pt idx="106">
                  <c:v>Andhra</c:v>
                </c:pt>
                <c:pt idx="107">
                  <c:v>Andhra, North Indian, Chinese</c:v>
                </c:pt>
                <c:pt idx="108">
                  <c:v>Andhra, North Indian, Chinese, Seafood, Biryani</c:v>
                </c:pt>
                <c:pt idx="109">
                  <c:v>Arabian</c:v>
                </c:pt>
                <c:pt idx="110">
                  <c:v>Arabian, Lebanese</c:v>
                </c:pt>
                <c:pt idx="111">
                  <c:v>Arabian, Mexican</c:v>
                </c:pt>
                <c:pt idx="112">
                  <c:v>Arabian, Middle Eastern</c:v>
                </c:pt>
                <c:pt idx="113">
                  <c:v>Arabian, North Indian</c:v>
                </c:pt>
                <c:pt idx="114">
                  <c:v>Argentine, American</c:v>
                </c:pt>
                <c:pt idx="115">
                  <c:v>Asian</c:v>
                </c:pt>
                <c:pt idx="116">
                  <c:v>Asian Fusion, Cafe</c:v>
                </c:pt>
                <c:pt idx="117">
                  <c:v>Asian Fusion, Pub Food, Fusion, Asian, Filipino, Malaysian, Thai</c:v>
                </c:pt>
                <c:pt idx="118">
                  <c:v>Asian, Bakery</c:v>
                </c:pt>
                <c:pt idx="119">
                  <c:v>Asian, Breakfast, Hawaiian</c:v>
                </c:pt>
                <c:pt idx="120">
                  <c:v>Asian, Burmese</c:v>
                </c:pt>
                <c:pt idx="121">
                  <c:v>Asian, Chinese</c:v>
                </c:pt>
                <c:pt idx="122">
                  <c:v>Asian, Chinese, Japanese</c:v>
                </c:pt>
                <c:pt idx="123">
                  <c:v>Asian, Chinese, North Indian</c:v>
                </c:pt>
                <c:pt idx="124">
                  <c:v>Asian, Chinese, Thai</c:v>
                </c:pt>
                <c:pt idx="125">
                  <c:v>Asian, Chinese, Thai, Japanese</c:v>
                </c:pt>
                <c:pt idx="126">
                  <c:v>Asian, Chinese, Thai, Malaysian, Indonesian, Burmese</c:v>
                </c:pt>
                <c:pt idx="127">
                  <c:v>Asian, Chinese, Thai, Vietnamese</c:v>
                </c:pt>
                <c:pt idx="128">
                  <c:v>Asian, Chinese, Tibetan</c:v>
                </c:pt>
                <c:pt idx="129">
                  <c:v>Asian, Chinese, Vegetarian</c:v>
                </c:pt>
                <c:pt idx="130">
                  <c:v>Asian, Continental</c:v>
                </c:pt>
                <c:pt idx="131">
                  <c:v>Asian, Continental, Fast Food</c:v>
                </c:pt>
                <c:pt idx="132">
                  <c:v>Asian, Continental, Italian, North Indian</c:v>
                </c:pt>
                <c:pt idx="133">
                  <c:v>Asian, Continental, Seafood</c:v>
                </c:pt>
                <c:pt idx="134">
                  <c:v>Asian, European</c:v>
                </c:pt>
                <c:pt idx="135">
                  <c:v>Asian, European, Seafood</c:v>
                </c:pt>
                <c:pt idx="136">
                  <c:v>Asian, Indonesian, Western</c:v>
                </c:pt>
                <c:pt idx="137">
                  <c:v>Asian, Japanese</c:v>
                </c:pt>
                <c:pt idx="138">
                  <c:v>Asian, Japanese, Chinese, Thai</c:v>
                </c:pt>
                <c:pt idx="139">
                  <c:v>Asian, Japanese, Korean, Thai, Chinese</c:v>
                </c:pt>
                <c:pt idx="140">
                  <c:v>Asian, Japanese, Sushi</c:v>
                </c:pt>
                <c:pt idx="141">
                  <c:v>Asian, Latin American, Vegetarian</c:v>
                </c:pt>
                <c:pt idx="142">
                  <c:v>Asian, Mediterranean, North Indian</c:v>
                </c:pt>
                <c:pt idx="143">
                  <c:v>Asian, North Indian</c:v>
                </c:pt>
                <c:pt idx="144">
                  <c:v>Asian, North Indian, Continental</c:v>
                </c:pt>
                <c:pt idx="145">
                  <c:v>Asian, North Indian, Japanese</c:v>
                </c:pt>
                <c:pt idx="146">
                  <c:v>Asian, North Indian, Mughlai</c:v>
                </c:pt>
                <c:pt idx="147">
                  <c:v>Asian, Seafood</c:v>
                </c:pt>
                <c:pt idx="148">
                  <c:v>Asian, Sushi</c:v>
                </c:pt>
                <c:pt idx="149">
                  <c:v>Asian, Sushi, Seafood</c:v>
                </c:pt>
                <c:pt idx="150">
                  <c:v>Asian, Sushi, Tapas</c:v>
                </c:pt>
                <c:pt idx="151">
                  <c:v>Asian, Sushi, Thai</c:v>
                </c:pt>
                <c:pt idx="152">
                  <c:v>Asian, Sushi, Vegetarian</c:v>
                </c:pt>
                <c:pt idx="153">
                  <c:v>Asian, Thai</c:v>
                </c:pt>
                <c:pt idx="154">
                  <c:v>Asian, Thai, Chinese</c:v>
                </c:pt>
                <c:pt idx="155">
                  <c:v>Asian, Thai, Chinese, North Indian</c:v>
                </c:pt>
                <c:pt idx="156">
                  <c:v>Asian, Thai, Vegetarian</c:v>
                </c:pt>
                <c:pt idx="157">
                  <c:v>Asian, Vegetarian, Vietnamese</c:v>
                </c:pt>
                <c:pt idx="158">
                  <c:v>Asian, Vegetarian, Vietnamese, Bubble Tea</c:v>
                </c:pt>
                <c:pt idx="159">
                  <c:v>Asian, Vietnamese</c:v>
                </c:pt>
                <c:pt idx="160">
                  <c:v>Assamese</c:v>
                </c:pt>
                <c:pt idx="161">
                  <c:v>Assamese, Chinese</c:v>
                </c:pt>
                <c:pt idx="162">
                  <c:v>Australian</c:v>
                </c:pt>
                <c:pt idx="163">
                  <c:v>Awadhi</c:v>
                </c:pt>
                <c:pt idx="164">
                  <c:v>Awadhi, Mughlai</c:v>
                </c:pt>
                <c:pt idx="165">
                  <c:v>Awadhi, Mughlai, North Indian</c:v>
                </c:pt>
                <c:pt idx="166">
                  <c:v>Awadhi, North Indian</c:v>
                </c:pt>
                <c:pt idx="167">
                  <c:v>Awadhi, North Indian, Mughlai</c:v>
                </c:pt>
                <c:pt idx="168">
                  <c:v>Bakery</c:v>
                </c:pt>
                <c:pt idx="169">
                  <c:v>Bakery, Arabian, Middle Eastern</c:v>
                </c:pt>
                <c:pt idx="170">
                  <c:v>Bakery, Beverages</c:v>
                </c:pt>
                <c:pt idx="171">
                  <c:v>Bakery, Beverages, Fast Food</c:v>
                </c:pt>
                <c:pt idx="172">
                  <c:v>Bakery, Cafe</c:v>
                </c:pt>
                <c:pt idx="173">
                  <c:v>Bakery, Cafe, Fast Food</c:v>
                </c:pt>
                <c:pt idx="174">
                  <c:v>Bakery, Chinese</c:v>
                </c:pt>
                <c:pt idx="175">
                  <c:v>Bakery, Chinese, Fast Food</c:v>
                </c:pt>
                <c:pt idx="176">
                  <c:v>Bakery, Chinese, North Indian</c:v>
                </c:pt>
                <c:pt idx="177">
                  <c:v>Bakery, Desserts</c:v>
                </c:pt>
                <c:pt idx="178">
                  <c:v>Bakery, Desserts, Bakery</c:v>
                </c:pt>
                <c:pt idx="179">
                  <c:v>Bakery, Desserts, Beverages</c:v>
                </c:pt>
                <c:pt idx="180">
                  <c:v>Bakery, Desserts, Cafe</c:v>
                </c:pt>
                <c:pt idx="181">
                  <c:v>Bakery, Desserts, Chinese, Fast Food</c:v>
                </c:pt>
                <c:pt idx="182">
                  <c:v>Bakery, Desserts, Fast Food</c:v>
                </c:pt>
                <c:pt idx="183">
                  <c:v>Bakery, Desserts, Fast Food, Beverages</c:v>
                </c:pt>
                <c:pt idx="184">
                  <c:v>Bakery, Desserts, Fast Food, Mithai</c:v>
                </c:pt>
                <c:pt idx="185">
                  <c:v>Bakery, Desserts, Fast Food, North Indian</c:v>
                </c:pt>
                <c:pt idx="186">
                  <c:v>Bakery, Desserts, Fast Food, Pizza, Burger, Continental</c:v>
                </c:pt>
                <c:pt idx="187">
                  <c:v>Bakery, Desserts, Fast Food, Pizza, Burger, Finger Food</c:v>
                </c:pt>
                <c:pt idx="188">
                  <c:v>Bakery, Desserts, Fast Food, Street Food, Chinese, Beverages</c:v>
                </c:pt>
                <c:pt idx="189">
                  <c:v>Bakery, Desserts, Healthy Food</c:v>
                </c:pt>
                <c:pt idx="190">
                  <c:v>Bakery, Desserts, Ice Cream</c:v>
                </c:pt>
                <c:pt idx="191">
                  <c:v>Bakery, Desserts, North Indian, Bengali, South Indian</c:v>
                </c:pt>
                <c:pt idx="192">
                  <c:v>Bakery, Fast Food</c:v>
                </c:pt>
                <c:pt idx="193">
                  <c:v>Bakery, Fast Food, Beverages</c:v>
                </c:pt>
                <c:pt idx="194">
                  <c:v>Bakery, Fast Food, Chinese</c:v>
                </c:pt>
                <c:pt idx="195">
                  <c:v>Bakery, Fast Food, Desserts</c:v>
                </c:pt>
                <c:pt idx="196">
                  <c:v>Bakery, Fast Food, Pizza</c:v>
                </c:pt>
                <c:pt idx="197">
                  <c:v>Bakery, Fast Food, Street Food</c:v>
                </c:pt>
                <c:pt idx="198">
                  <c:v>Bakery, French</c:v>
                </c:pt>
                <c:pt idx="199">
                  <c:v>Bakery, Healthy Food</c:v>
                </c:pt>
                <c:pt idx="200">
                  <c:v>Bakery, Italian, Chinese, Mexican</c:v>
                </c:pt>
                <c:pt idx="201">
                  <c:v>Bakery, Italian, Fast Food, Chinese, Continental</c:v>
                </c:pt>
                <c:pt idx="202">
                  <c:v>Bakery, Mithai</c:v>
                </c:pt>
                <c:pt idx="203">
                  <c:v>Bakery, Mithai, Fast Food</c:v>
                </c:pt>
                <c:pt idx="204">
                  <c:v>Bakery, North Indian</c:v>
                </c:pt>
                <c:pt idx="205">
                  <c:v>Bakery, Pizza</c:v>
                </c:pt>
                <c:pt idx="206">
                  <c:v>Bakery, Sandwich, Brazilian</c:v>
                </c:pt>
                <c:pt idx="207">
                  <c:v>Bakery, Street Food</c:v>
                </c:pt>
                <c:pt idx="208">
                  <c:v>Bar Food</c:v>
                </c:pt>
                <c:pt idx="209">
                  <c:v>Bar Food, Brazilian</c:v>
                </c:pt>
                <c:pt idx="210">
                  <c:v>Bar Food, Modern Australian</c:v>
                </c:pt>
                <c:pt idx="211">
                  <c:v>Bar Food, Sandwich, Seafood</c:v>
                </c:pt>
                <c:pt idx="212">
                  <c:v>Bar Food, Seafood, Vegetarian</c:v>
                </c:pt>
                <c:pt idx="213">
                  <c:v>Bar Food, Steak</c:v>
                </c:pt>
                <c:pt idx="214">
                  <c:v>BBQ</c:v>
                </c:pt>
                <c:pt idx="215">
                  <c:v>BBQ, Breakfast, Southern</c:v>
                </c:pt>
                <c:pt idx="216">
                  <c:v>BBQ, Burger, Desserts</c:v>
                </c:pt>
                <c:pt idx="217">
                  <c:v>BBQ, Burger, Seafood</c:v>
                </c:pt>
                <c:pt idx="218">
                  <c:v>BBQ, Caribbean, Cajun</c:v>
                </c:pt>
                <c:pt idx="219">
                  <c:v>BBQ, Caribbean, Seafood</c:v>
                </c:pt>
                <c:pt idx="220">
                  <c:v>BBQ, Grill, Brazilian</c:v>
                </c:pt>
                <c:pt idx="221">
                  <c:v>BBQ, Sandwich</c:v>
                </c:pt>
                <c:pt idx="222">
                  <c:v>BBQ, Southern</c:v>
                </c:pt>
                <c:pt idx="223">
                  <c:v>Bengali</c:v>
                </c:pt>
                <c:pt idx="224">
                  <c:v>Bengali, Chinese</c:v>
                </c:pt>
                <c:pt idx="225">
                  <c:v>Bengali, Fast Food</c:v>
                </c:pt>
                <c:pt idx="226">
                  <c:v>Bengali, North Indian</c:v>
                </c:pt>
                <c:pt idx="227">
                  <c:v>Bengali, North Indian, Chinese</c:v>
                </c:pt>
                <c:pt idx="228">
                  <c:v>Bengali, Seafood</c:v>
                </c:pt>
                <c:pt idx="229">
                  <c:v>Bengali, South Indian, North Indian, Mughlai</c:v>
                </c:pt>
                <c:pt idx="230">
                  <c:v>Beverages</c:v>
                </c:pt>
                <c:pt idx="231">
                  <c:v>Beverages, Bar Food, Fast Food</c:v>
                </c:pt>
                <c:pt idx="232">
                  <c:v>Beverages, Desserts</c:v>
                </c:pt>
                <c:pt idx="233">
                  <c:v>Beverages, Fast Food</c:v>
                </c:pt>
                <c:pt idx="234">
                  <c:v>Beverages, Healthy Food</c:v>
                </c:pt>
                <c:pt idx="235">
                  <c:v>Beverages, Ice Cream</c:v>
                </c:pt>
                <c:pt idx="236">
                  <c:v>Beverages, International</c:v>
                </c:pt>
                <c:pt idx="237">
                  <c:v>Beverages, Juices</c:v>
                </c:pt>
                <c:pt idx="238">
                  <c:v>Beverages, Salad</c:v>
                </c:pt>
                <c:pt idx="239">
                  <c:v>Beverages, Salad, Beverages</c:v>
                </c:pt>
                <c:pt idx="240">
                  <c:v>Beverages, Street Food</c:v>
                </c:pt>
                <c:pt idx="241">
                  <c:v>Bihari</c:v>
                </c:pt>
                <c:pt idx="242">
                  <c:v>Bihari, Lucknowi, North Indian</c:v>
                </c:pt>
                <c:pt idx="243">
                  <c:v>Biryani</c:v>
                </c:pt>
                <c:pt idx="244">
                  <c:v>Biryani, Andhra</c:v>
                </c:pt>
                <c:pt idx="245">
                  <c:v>Biryani, Chinese, North Indian</c:v>
                </c:pt>
                <c:pt idx="246">
                  <c:v>Biryani, Hyderabadi</c:v>
                </c:pt>
                <c:pt idx="247">
                  <c:v>Biryani, Kerala</c:v>
                </c:pt>
                <c:pt idx="248">
                  <c:v>Biryani, Lucknowi, North Indian</c:v>
                </c:pt>
                <c:pt idx="249">
                  <c:v>Biryani, Mughlai</c:v>
                </c:pt>
                <c:pt idx="250">
                  <c:v>Biryani, Mughlai, Bengali, North Indian</c:v>
                </c:pt>
                <c:pt idx="251">
                  <c:v>Biryani, North Indian</c:v>
                </c:pt>
                <c:pt idx="252">
                  <c:v>Biryani, North Indian, Chinese, Mughlai</c:v>
                </c:pt>
                <c:pt idx="253">
                  <c:v>Biryani, North Indian, Fast Food</c:v>
                </c:pt>
                <c:pt idx="254">
                  <c:v>Biryani, North Indian, Hyderabadi</c:v>
                </c:pt>
                <c:pt idx="255">
                  <c:v>Biryani, North Indian, Mughlai</c:v>
                </c:pt>
                <c:pt idx="256">
                  <c:v>Biryani, Pizza, Fast Food, Healthy Food</c:v>
                </c:pt>
                <c:pt idx="257">
                  <c:v>Brazilian</c:v>
                </c:pt>
                <c:pt idx="258">
                  <c:v>Brazilian, Bar Food</c:v>
                </c:pt>
                <c:pt idx="259">
                  <c:v>Brazilian, Bar Food, Beverages</c:v>
                </c:pt>
                <c:pt idx="260">
                  <c:v>Brazilian, Cafe</c:v>
                </c:pt>
                <c:pt idx="261">
                  <c:v>Brazilian, Grill</c:v>
                </c:pt>
                <c:pt idx="262">
                  <c:v>Brazilian, Healthy Food, Juices, Pizza</c:v>
                </c:pt>
                <c:pt idx="263">
                  <c:v>Brazilian, Italian</c:v>
                </c:pt>
                <c:pt idx="264">
                  <c:v>Brazilian, Mineira</c:v>
                </c:pt>
                <c:pt idx="265">
                  <c:v>Brazilian, North Eastern</c:v>
                </c:pt>
                <c:pt idx="266">
                  <c:v>Brazilian, Seafood</c:v>
                </c:pt>
                <c:pt idx="267">
                  <c:v>Brazilian, Steak</c:v>
                </c:pt>
                <c:pt idx="268">
                  <c:v>Breakfast</c:v>
                </c:pt>
                <c:pt idx="269">
                  <c:v>Breakfast, Burger</c:v>
                </c:pt>
                <c:pt idx="270">
                  <c:v>Breakfast, Burger, Sandwich</c:v>
                </c:pt>
                <c:pt idx="271">
                  <c:v>Breakfast, Cajun</c:v>
                </c:pt>
                <c:pt idx="272">
                  <c:v>Breakfast, Coffee and Tea</c:v>
                </c:pt>
                <c:pt idx="273">
                  <c:v>Breakfast, Coffee and Tea, Modern Australian</c:v>
                </c:pt>
                <c:pt idx="274">
                  <c:v>Breakfast, Diner</c:v>
                </c:pt>
                <c:pt idx="275">
                  <c:v>Breakfast, Diner, Sandwich</c:v>
                </c:pt>
                <c:pt idx="276">
                  <c:v>Breakfast, Diner, Southern</c:v>
                </c:pt>
                <c:pt idx="277">
                  <c:v>Breakfast, French</c:v>
                </c:pt>
                <c:pt idx="278">
                  <c:v>Breakfast, Mexican</c:v>
                </c:pt>
                <c:pt idx="279">
                  <c:v>Breakfast, Mexican, Southwestern</c:v>
                </c:pt>
                <c:pt idx="280">
                  <c:v>Breakfast, Modern Australian</c:v>
                </c:pt>
                <c:pt idx="281">
                  <c:v>Breakfast, Pizza</c:v>
                </c:pt>
                <c:pt idx="282">
                  <c:v>Breakfast, Sandwich</c:v>
                </c:pt>
                <c:pt idx="283">
                  <c:v>Breakfast, Spanish, Tapas</c:v>
                </c:pt>
                <c:pt idx="284">
                  <c:v>Breakfast, Vegetarian</c:v>
                </c:pt>
                <c:pt idx="285">
                  <c:v>British</c:v>
                </c:pt>
                <c:pt idx="286">
                  <c:v>British, Bar Food, Sandwich</c:v>
                </c:pt>
                <c:pt idx="287">
                  <c:v>British, Burger, Cafe</c:v>
                </c:pt>
                <c:pt idx="288">
                  <c:v>British, Cafe</c:v>
                </c:pt>
                <c:pt idx="289">
                  <c:v>British, Chinese, Italian</c:v>
                </c:pt>
                <c:pt idx="290">
                  <c:v>British, Contemporary</c:v>
                </c:pt>
                <c:pt idx="291">
                  <c:v>British, French</c:v>
                </c:pt>
                <c:pt idx="292">
                  <c:v>British, Scottish, Seafood</c:v>
                </c:pt>
                <c:pt idx="293">
                  <c:v>British, Steak</c:v>
                </c:pt>
                <c:pt idx="294">
                  <c:v>Burger</c:v>
                </c:pt>
                <c:pt idx="295">
                  <c:v>Burger, American</c:v>
                </c:pt>
                <c:pt idx="296">
                  <c:v>Burger, American, Beverages</c:v>
                </c:pt>
                <c:pt idx="297">
                  <c:v>Burger, American, Fast Food</c:v>
                </c:pt>
                <c:pt idx="298">
                  <c:v>Burger, American, Fast Food, Italian, Pizza</c:v>
                </c:pt>
                <c:pt idx="299">
                  <c:v>Burger, American, Grill</c:v>
                </c:pt>
                <c:pt idx="300">
                  <c:v>Burger, Bar Food</c:v>
                </c:pt>
                <c:pt idx="301">
                  <c:v>Burger, Bar Food, Southern</c:v>
                </c:pt>
                <c:pt idx="302">
                  <c:v>Burger, Bar Food, Steak</c:v>
                </c:pt>
                <c:pt idx="303">
                  <c:v>Burger, Bar Food, Vegetarian</c:v>
                </c:pt>
                <c:pt idx="304">
                  <c:v>Burger, Coffee and Tea, Modern Australian</c:v>
                </c:pt>
                <c:pt idx="305">
                  <c:v>Burger, Desserts</c:v>
                </c:pt>
                <c:pt idx="306">
                  <c:v>Burger, Desserts, Bar Food</c:v>
                </c:pt>
                <c:pt idx="307">
                  <c:v>Burger, Desserts, Fast Food</c:v>
                </c:pt>
                <c:pt idx="308">
                  <c:v>Burger, Desserts, Sandwich</c:v>
                </c:pt>
                <c:pt idx="309">
                  <c:v>Burger, Desserts, Vegetarian</c:v>
                </c:pt>
                <c:pt idx="310">
                  <c:v>Burger, Fast Food</c:v>
                </c:pt>
                <c:pt idx="311">
                  <c:v>Burger, Fast Food, Chinese</c:v>
                </c:pt>
                <c:pt idx="312">
                  <c:v>Burger, Fast Food, Chinese, Bakery</c:v>
                </c:pt>
                <c:pt idx="313">
                  <c:v>Burger, Fast Food, Desserts, Beverages</c:v>
                </c:pt>
                <c:pt idx="314">
                  <c:v>Burger, Fast Food, Grill</c:v>
                </c:pt>
                <c:pt idx="315">
                  <c:v>Burger, Finger Food, Pizza</c:v>
                </c:pt>
                <c:pt idx="316">
                  <c:v>Burger, German, Sandwich</c:v>
                </c:pt>
                <c:pt idx="317">
                  <c:v>Burger, Greek, Sandwich</c:v>
                </c:pt>
                <c:pt idx="318">
                  <c:v>Burger, Grill</c:v>
                </c:pt>
                <c:pt idx="319">
                  <c:v>Burger, Izgara</c:v>
                </c:pt>
                <c:pt idx="320">
                  <c:v>Burger, Juices, Finger Food</c:v>
                </c:pt>
                <c:pt idx="321">
                  <c:v>Burger, Pizza</c:v>
                </c:pt>
                <c:pt idx="322">
                  <c:v>Burger, Pizza, Biryani</c:v>
                </c:pt>
                <c:pt idx="323">
                  <c:v>Burger, Pizza, Fast Food</c:v>
                </c:pt>
                <c:pt idx="324">
                  <c:v>Burger, Pizza, Sandwich</c:v>
                </c:pt>
                <c:pt idx="325">
                  <c:v>Burger, Sandwich, Seafood</c:v>
                </c:pt>
                <c:pt idx="326">
                  <c:v>Burger, Seafood</c:v>
                </c:pt>
                <c:pt idx="327">
                  <c:v>Burger, Seafood, Steak</c:v>
                </c:pt>
                <c:pt idx="328">
                  <c:v>Burger, Steak, Seafood</c:v>
                </c:pt>
                <c:pt idx="329">
                  <c:v>Burmese, Chinese, Japanese, Malaysian, Thai</c:v>
                </c:pt>
                <c:pt idx="330">
                  <c:v>Burmese, Chinese, Thai</c:v>
                </c:pt>
                <c:pt idx="331">
                  <c:v>Cafe</c:v>
                </c:pt>
                <c:pt idx="332">
                  <c:v>Cafe, American</c:v>
                </c:pt>
                <c:pt idx="333">
                  <c:v>Cafe, American, Continental, Armenian, Fast Food</c:v>
                </c:pt>
                <c:pt idx="334">
                  <c:v>Cafe, American, Continental, Nepalese</c:v>
                </c:pt>
                <c:pt idx="335">
                  <c:v>Cafe, American, Desserts, Italian, Bakery</c:v>
                </c:pt>
                <c:pt idx="336">
                  <c:v>Cafe, American, Italian</c:v>
                </c:pt>
                <c:pt idx="337">
                  <c:v>Cafe, American, Italian, Continental</c:v>
                </c:pt>
                <c:pt idx="338">
                  <c:v>Cafe, American, Italian, Filipino</c:v>
                </c:pt>
                <c:pt idx="339">
                  <c:v>Cafe, American, Italian, North Indian, Chinese</c:v>
                </c:pt>
                <c:pt idx="340">
                  <c:v>Cafe, American, Mexican, Italian, Thai</c:v>
                </c:pt>
                <c:pt idx="341">
                  <c:v>Cafe, American, Tea</c:v>
                </c:pt>
                <c:pt idx="342">
                  <c:v>Cafe, Asian, Italian, North Indian</c:v>
                </c:pt>
                <c:pt idx="343">
                  <c:v>Cafe, Australian</c:v>
                </c:pt>
                <c:pt idx="344">
                  <c:v>Cafe, Bakery</c:v>
                </c:pt>
                <c:pt idx="345">
                  <c:v>Cafe, Bakery, American, Italian</c:v>
                </c:pt>
                <c:pt idx="346">
                  <c:v>Cafe, Bakery, Desserts</c:v>
                </c:pt>
                <c:pt idx="347">
                  <c:v>Cafe, Bakery, Fast Food</c:v>
                </c:pt>
                <c:pt idx="348">
                  <c:v>Cafe, Bakery, Italian</c:v>
                </c:pt>
                <c:pt idx="349">
                  <c:v>Cafe, Bakery, Parsi</c:v>
                </c:pt>
                <c:pt idx="350">
                  <c:v>Cafe, Bakery, Tea, Vegetarian</c:v>
                </c:pt>
                <c:pt idx="351">
                  <c:v>Cafe, Belgian</c:v>
                </c:pt>
                <c:pt idx="352">
                  <c:v>Cafe, Beverages</c:v>
                </c:pt>
                <c:pt idx="353">
                  <c:v>Cafe, Beverages, Desserts, Pizza</c:v>
                </c:pt>
                <c:pt idx="354">
                  <c:v>Cafe, British</c:v>
                </c:pt>
                <c:pt idx="355">
                  <c:v>Cafe, Burger</c:v>
                </c:pt>
                <c:pt idx="356">
                  <c:v>Cafe, Burger, Tapas, South African, European, Grill</c:v>
                </c:pt>
                <c:pt idx="357">
                  <c:v>Cafe, Charcoal Grill, Steak</c:v>
                </c:pt>
                <c:pt idx="358">
                  <c:v>Cafe, Chinese</c:v>
                </c:pt>
                <c:pt idx="359">
                  <c:v>Cafe, Chinese, Continental</c:v>
                </c:pt>
                <c:pt idx="360">
                  <c:v>Cafe, Chinese, Continental, Italian, Desserts, Beverages</c:v>
                </c:pt>
                <c:pt idx="361">
                  <c:v>Cafe, Chinese, Fast Food</c:v>
                </c:pt>
                <c:pt idx="362">
                  <c:v>Cafe, Chinese, Fast Food, Italian</c:v>
                </c:pt>
                <c:pt idx="363">
                  <c:v>Cafe, Chinese, Fast Food, Seafood</c:v>
                </c:pt>
                <c:pt idx="364">
                  <c:v>Cafe, Chinese, Italian</c:v>
                </c:pt>
                <c:pt idx="365">
                  <c:v>Cafe, Chinese, North Indian</c:v>
                </c:pt>
                <c:pt idx="366">
                  <c:v>Cafe, Chinese, Thai, North Indian, Continental</c:v>
                </c:pt>
                <c:pt idx="367">
                  <c:v>Cafe, Coffee and Tea, Modern Australian</c:v>
                </c:pt>
                <c:pt idx="368">
                  <c:v>Cafe, Coffee and Tea, Sandwich</c:v>
                </c:pt>
                <c:pt idx="369">
                  <c:v>Cafe, Coffee and Tea, Western</c:v>
                </c:pt>
                <c:pt idx="370">
                  <c:v>Cafe, Continental</c:v>
                </c:pt>
                <c:pt idx="371">
                  <c:v>Cafe, Continental, Chinese</c:v>
                </c:pt>
                <c:pt idx="372">
                  <c:v>Cafe, Continental, Chinese, Italian</c:v>
                </c:pt>
                <c:pt idx="373">
                  <c:v>Cafe, Continental, Chinese, North Indian, Italian</c:v>
                </c:pt>
                <c:pt idx="374">
                  <c:v>Cafe, Continental, Desserts</c:v>
                </c:pt>
                <c:pt idx="375">
                  <c:v>Cafe, Continental, Desserts, Ice Cream, Italian, Beverages</c:v>
                </c:pt>
                <c:pt idx="376">
                  <c:v>Cafe, Continental, European, Beverages</c:v>
                </c:pt>
                <c:pt idx="377">
                  <c:v>Cafe, Continental, Fast Food</c:v>
                </c:pt>
                <c:pt idx="378">
                  <c:v>Cafe, Continental, Fast Food, Italian</c:v>
                </c:pt>
                <c:pt idx="379">
                  <c:v>Cafe, Continental, Italian</c:v>
                </c:pt>
                <c:pt idx="380">
                  <c:v>Cafe, Continental, Italian, Bakery</c:v>
                </c:pt>
                <c:pt idx="381">
                  <c:v>Cafe, Continental, Italian, Chinese</c:v>
                </c:pt>
                <c:pt idx="382">
                  <c:v>Cafe, Continental, Italian, Chinese, North Indian</c:v>
                </c:pt>
                <c:pt idx="383">
                  <c:v>Cafe, Continental, Italian, Fast Food</c:v>
                </c:pt>
                <c:pt idx="384">
                  <c:v>Cafe, Continental, Italian, Mexican</c:v>
                </c:pt>
                <c:pt idx="385">
                  <c:v>Cafe, Continental, Italian, Mexican, Chinese, American</c:v>
                </c:pt>
                <c:pt idx="386">
                  <c:v>Cafe, Continental, Italian, North Indian</c:v>
                </c:pt>
                <c:pt idx="387">
                  <c:v>Cafe, Continental, Italian, Pizza</c:v>
                </c:pt>
                <c:pt idx="388">
                  <c:v>Cafe, Continental, Italian, Street Food</c:v>
                </c:pt>
                <c:pt idx="389">
                  <c:v>Cafe, Continental, Mexican, Italian, North Indian, Chinese</c:v>
                </c:pt>
                <c:pt idx="390">
                  <c:v>Cafe, Continental, North Indian</c:v>
                </c:pt>
                <c:pt idx="391">
                  <c:v>Cafe, Continental, North Indian, Chinese</c:v>
                </c:pt>
                <c:pt idx="392">
                  <c:v>Cafe, Continental, North Indian, Chinese, Mexican</c:v>
                </c:pt>
                <c:pt idx="393">
                  <c:v>Cafe, Continental, North Indian, Italian, Chinese, Bakery, Desserts, Finger Food</c:v>
                </c:pt>
                <c:pt idx="394">
                  <c:v>Cafe, Desserts</c:v>
                </c:pt>
                <c:pt idx="395">
                  <c:v>Cafe, Desserts, Bakery</c:v>
                </c:pt>
                <c:pt idx="396">
                  <c:v>Cafe, Desserts, Beverages</c:v>
                </c:pt>
                <c:pt idx="397">
                  <c:v>Cafe, Desserts, Healthy Food, Juices</c:v>
                </c:pt>
                <c:pt idx="398">
                  <c:v>Cafe, European</c:v>
                </c:pt>
                <c:pt idx="399">
                  <c:v>Cafe, European, Mexican</c:v>
                </c:pt>
                <c:pt idx="400">
                  <c:v>Cafe, Fast Food</c:v>
                </c:pt>
                <c:pt idx="401">
                  <c:v>Cafe, Fast Food, American</c:v>
                </c:pt>
                <c:pt idx="402">
                  <c:v>Cafe, Fast Food, Asian, Italian</c:v>
                </c:pt>
                <c:pt idx="403">
                  <c:v>Cafe, Fast Food, Bakery</c:v>
                </c:pt>
                <c:pt idx="404">
                  <c:v>Cafe, Fast Food, Beverages</c:v>
                </c:pt>
                <c:pt idx="405">
                  <c:v>Cafe, Fast Food, Chinese</c:v>
                </c:pt>
                <c:pt idx="406">
                  <c:v>Cafe, Fast Food, Continental</c:v>
                </c:pt>
                <c:pt idx="407">
                  <c:v>Cafe, Fast Food, Desserts</c:v>
                </c:pt>
                <c:pt idx="408">
                  <c:v>Cafe, Fast Food, Healthy Food</c:v>
                </c:pt>
                <c:pt idx="409">
                  <c:v>Cafe, Fast Food, Italian</c:v>
                </c:pt>
                <c:pt idx="410">
                  <c:v>Cafe, Fast Food, Italian, Chinese</c:v>
                </c:pt>
                <c:pt idx="411">
                  <c:v>Cafe, Fast Food, Italian, Mexican</c:v>
                </c:pt>
                <c:pt idx="412">
                  <c:v>Cafe, Fast Food, North Indian</c:v>
                </c:pt>
                <c:pt idx="413">
                  <c:v>Cafe, Fast Food, Pizza</c:v>
                </c:pt>
                <c:pt idx="414">
                  <c:v>Cafe, Fast Food, Street Food</c:v>
                </c:pt>
                <c:pt idx="415">
                  <c:v>Cafe, French</c:v>
                </c:pt>
                <c:pt idx="416">
                  <c:v>Cafe, Grill</c:v>
                </c:pt>
                <c:pt idx="417">
                  <c:v>Cafe, Healthy Food, Continental</c:v>
                </c:pt>
                <c:pt idx="418">
                  <c:v>Cafe, Healthy Food, Continental, Italian, Asian</c:v>
                </c:pt>
                <c:pt idx="419">
                  <c:v>Cafe, Healthy Food, North Indian</c:v>
                </c:pt>
                <c:pt idx="420">
                  <c:v>Cafe, Italian</c:v>
                </c:pt>
                <c:pt idx="421">
                  <c:v>Cafe, Italian, Bakery</c:v>
                </c:pt>
                <c:pt idx="422">
                  <c:v>Cafe, Italian, Chinese</c:v>
                </c:pt>
                <c:pt idx="423">
                  <c:v>Cafe, Italian, Chinese, Continental</c:v>
                </c:pt>
                <c:pt idx="424">
                  <c:v>Cafe, Italian, Chinese, North Indian</c:v>
                </c:pt>
                <c:pt idx="425">
                  <c:v>Cafe, Italian, Coffee and Tea, Western, Indonesian</c:v>
                </c:pt>
                <c:pt idx="426">
                  <c:v>Cafe, Italian, Continental</c:v>
                </c:pt>
                <c:pt idx="427">
                  <c:v>Cafe, Italian, Continental, Chinese</c:v>
                </c:pt>
                <c:pt idx="428">
                  <c:v>Cafe, Italian, Continental, Desserts</c:v>
                </c:pt>
                <c:pt idx="429">
                  <c:v>Cafe, Italian, Continental, Fast Food</c:v>
                </c:pt>
                <c:pt idx="430">
                  <c:v>Cafe, Italian, Continental, Mexican</c:v>
                </c:pt>
                <c:pt idx="431">
                  <c:v>Cafe, Italian, Continental, Mexican, Mediterranean</c:v>
                </c:pt>
                <c:pt idx="432">
                  <c:v>Cafe, Italian, Desserts</c:v>
                </c:pt>
                <c:pt idx="433">
                  <c:v>Cafe, Italian, Desserts, Fast Food, Chinese, Tea</c:v>
                </c:pt>
                <c:pt idx="434">
                  <c:v>Cafe, Italian, European, Bakery</c:v>
                </c:pt>
                <c:pt idx="435">
                  <c:v>Cafe, Italian, Fast Food</c:v>
                </c:pt>
                <c:pt idx="436">
                  <c:v>Cafe, Italian, Japanese, Continental</c:v>
                </c:pt>
                <c:pt idx="437">
                  <c:v>Cafe, Italian, Lebanese</c:v>
                </c:pt>
                <c:pt idx="438">
                  <c:v>Cafe, Italian, Lebanese, Continental, Mediterranean</c:v>
                </c:pt>
                <c:pt idx="439">
                  <c:v>Cafe, Italian, Mexican, Bakery</c:v>
                </c:pt>
                <c:pt idx="440">
                  <c:v>Cafe, Italian, Mexican, Chinese</c:v>
                </c:pt>
                <c:pt idx="441">
                  <c:v>Cafe, Italian, Mexican, Chinese, North Indian</c:v>
                </c:pt>
                <c:pt idx="442">
                  <c:v>Cafe, Italian, Mexican, Continental</c:v>
                </c:pt>
                <c:pt idx="443">
                  <c:v>Cafe, Italian, Mexican, North Indian, Continental</c:v>
                </c:pt>
                <c:pt idx="444">
                  <c:v>Cafe, Italian, Mexican, Salad, Desserts</c:v>
                </c:pt>
                <c:pt idx="445">
                  <c:v>Cafe, Italian, North Indian</c:v>
                </c:pt>
                <c:pt idx="446">
                  <c:v>Cafe, Italian, Pizza</c:v>
                </c:pt>
                <c:pt idx="447">
                  <c:v>Cafe, Italian, Pizza, European, Bakery, Deli</c:v>
                </c:pt>
                <c:pt idx="448">
                  <c:v>Cafe, Italian, Salad</c:v>
                </c:pt>
                <c:pt idx="449">
                  <c:v>Cafe, Kiwi</c:v>
                </c:pt>
                <c:pt idx="450">
                  <c:v>Cafe, Kiwi, Ice Cream, Desserts</c:v>
                </c:pt>
                <c:pt idx="451">
                  <c:v>Cafe, Korean</c:v>
                </c:pt>
                <c:pt idx="452">
                  <c:v>Cafe, Korean, Desserts</c:v>
                </c:pt>
                <c:pt idx="453">
                  <c:v>Cafe, Lebanese, Italian</c:v>
                </c:pt>
                <c:pt idx="454">
                  <c:v>Cafe, Mediterranean</c:v>
                </c:pt>
                <c:pt idx="455">
                  <c:v>Cafe, Mexican</c:v>
                </c:pt>
                <c:pt idx="456">
                  <c:v>Cafe, Mexican, American, Italian, Lebanese, Continental</c:v>
                </c:pt>
                <c:pt idx="457">
                  <c:v>Cafe, Mexican, Continental</c:v>
                </c:pt>
                <c:pt idx="458">
                  <c:v>Cafe, Mexican, Italian, Continental</c:v>
                </c:pt>
                <c:pt idx="459">
                  <c:v>Cafe, Mexican, Italian, Fast Food</c:v>
                </c:pt>
                <c:pt idx="460">
                  <c:v>Cafe, Mexican, Italian, North Indian, Chinese</c:v>
                </c:pt>
                <c:pt idx="461">
                  <c:v>Cafe, Mexican, Italian, North Indian, Fast Food</c:v>
                </c:pt>
                <c:pt idx="462">
                  <c:v>Cafe, Mughlai, North Indian</c:v>
                </c:pt>
                <c:pt idx="463">
                  <c:v>Cafe, North Eastern</c:v>
                </c:pt>
                <c:pt idx="464">
                  <c:v>Cafe, North Indian</c:v>
                </c:pt>
                <c:pt idx="465">
                  <c:v>Cafe, North Indian, Chinese</c:v>
                </c:pt>
                <c:pt idx="466">
                  <c:v>Cafe, North Indian, Chinese, Continental</c:v>
                </c:pt>
                <c:pt idx="467">
                  <c:v>Cafe, North Indian, Chinese, South Indian</c:v>
                </c:pt>
                <c:pt idx="468">
                  <c:v>Cafe, North Indian, Continental</c:v>
                </c:pt>
                <c:pt idx="469">
                  <c:v>Cafe, North Indian, Continental, Chinese</c:v>
                </c:pt>
                <c:pt idx="470">
                  <c:v>Cafe, North Indian, Continental, Italian</c:v>
                </c:pt>
                <c:pt idx="471">
                  <c:v>Cafe, North Indian, Fast Food</c:v>
                </c:pt>
                <c:pt idx="472">
                  <c:v>Cafe, North Indian, Italian</c:v>
                </c:pt>
                <c:pt idx="473">
                  <c:v>Cafe, North Indian, Italian, Chinese</c:v>
                </c:pt>
                <c:pt idx="474">
                  <c:v>Cafe, North Indian, Italian, Japanese, Fast Food</c:v>
                </c:pt>
                <c:pt idx="475">
                  <c:v>Cafe, North Indian, Lebanese, Continental</c:v>
                </c:pt>
                <c:pt idx="476">
                  <c:v>Cafe, Patisserie</c:v>
                </c:pt>
                <c:pt idx="477">
                  <c:v>Cafe, Patisserie, Bakery, Desserts</c:v>
                </c:pt>
                <c:pt idx="478">
                  <c:v>Cafe, Pizza</c:v>
                </c:pt>
                <c:pt idx="479">
                  <c:v>Cafe, Pizza, Burger</c:v>
                </c:pt>
                <c:pt idx="480">
                  <c:v>Cafe, Pizza, Italian</c:v>
                </c:pt>
                <c:pt idx="481">
                  <c:v>Cafe, Sandwich, Southern</c:v>
                </c:pt>
                <c:pt idx="482">
                  <c:v>Cafe, South Indian, North Indian, Bakery</c:v>
                </c:pt>
                <c:pt idx="483">
                  <c:v>Cafe, Spanish, Turkish, Greek</c:v>
                </c:pt>
                <c:pt idx="484">
                  <c:v>Cafe, Sri Lankan, Continental, American</c:v>
                </c:pt>
                <c:pt idx="485">
                  <c:v>Cafe, Street Food</c:v>
                </c:pt>
                <c:pt idx="486">
                  <c:v>Cafe, Tapas, South African, Beverages, Healthy Food, Desserts, Spanish</c:v>
                </c:pt>
                <c:pt idx="487">
                  <c:v>Cafe, Tea</c:v>
                </c:pt>
                <c:pt idx="488">
                  <c:v>Cafe, Tea, Desserts</c:v>
                </c:pt>
                <c:pt idx="489">
                  <c:v>Cafe, Tibetan</c:v>
                </c:pt>
                <c:pt idx="490">
                  <c:v>Cafe, Western</c:v>
                </c:pt>
                <c:pt idx="491">
                  <c:v>Cajun</c:v>
                </c:pt>
                <c:pt idx="492">
                  <c:v>Caribbean</c:v>
                </c:pt>
                <c:pt idx="493">
                  <c:v>Caribbean, Mexican, Cajun</c:v>
                </c:pt>
                <c:pt idx="494">
                  <c:v>Caribbean, Seafood</c:v>
                </c:pt>
                <c:pt idx="495">
                  <c:v>Caribbean, Seafood, Steak</c:v>
                </c:pt>
                <c:pt idx="496">
                  <c:v>Charcoal Grill, Italian, North Indian, European, Indonesian, Thai</c:v>
                </c:pt>
                <c:pt idx="497">
                  <c:v>Chinese</c:v>
                </c:pt>
                <c:pt idx="498">
                  <c:v>Chinese, Asian</c:v>
                </c:pt>
                <c:pt idx="499">
                  <c:v>Chinese, Asian, Mediterranean, Continental</c:v>
                </c:pt>
                <c:pt idx="500">
                  <c:v>Chinese, Asian, Thai</c:v>
                </c:pt>
                <c:pt idx="501">
                  <c:v>Chinese, Assamese</c:v>
                </c:pt>
                <c:pt idx="502">
                  <c:v>Chinese, Bakery</c:v>
                </c:pt>
                <c:pt idx="503">
                  <c:v>Chinese, Beverages</c:v>
                </c:pt>
                <c:pt idx="504">
                  <c:v>Chinese, Biryani, North Indian</c:v>
                </c:pt>
                <c:pt idx="505">
                  <c:v>Chinese, Cafe</c:v>
                </c:pt>
                <c:pt idx="506">
                  <c:v>Chinese, Cafe, Fast Food</c:v>
                </c:pt>
                <c:pt idx="507">
                  <c:v>Chinese, Cafe, North Indian, Desserts</c:v>
                </c:pt>
                <c:pt idx="508">
                  <c:v>Chinese, Canadian</c:v>
                </c:pt>
                <c:pt idx="509">
                  <c:v>Chinese, Continental</c:v>
                </c:pt>
                <c:pt idx="510">
                  <c:v>Chinese, Continental, Italian, North Indian</c:v>
                </c:pt>
                <c:pt idx="511">
                  <c:v>Chinese, Continental, Mexican</c:v>
                </c:pt>
                <c:pt idx="512">
                  <c:v>Chinese, Continental, North Indian</c:v>
                </c:pt>
                <c:pt idx="513">
                  <c:v>Chinese, Continental, North Indian, Mexican</c:v>
                </c:pt>
                <c:pt idx="514">
                  <c:v>Chinese, Continental, North Indian, Mughlai</c:v>
                </c:pt>
                <c:pt idx="515">
                  <c:v>Chinese, Continental, Singaporean</c:v>
                </c:pt>
                <c:pt idx="516">
                  <c:v>Chinese, Continental, Thai</c:v>
                </c:pt>
                <c:pt idx="517">
                  <c:v>Chinese, Dim Sum</c:v>
                </c:pt>
                <c:pt idx="518">
                  <c:v>Chinese, Fast Food</c:v>
                </c:pt>
                <c:pt idx="519">
                  <c:v>Chinese, Fast Food, Bakery</c:v>
                </c:pt>
                <c:pt idx="520">
                  <c:v>Chinese, Fast Food, Ice Cream</c:v>
                </c:pt>
                <c:pt idx="521">
                  <c:v>Chinese, Fast Food, North Indian</c:v>
                </c:pt>
                <c:pt idx="522">
                  <c:v>Chinese, Fast Food, North Indian, South Indian</c:v>
                </c:pt>
                <c:pt idx="523">
                  <c:v>Chinese, Fast Food, North Indian, South Indian, Street Food, Mithai</c:v>
                </c:pt>
                <c:pt idx="524">
                  <c:v>Chinese, Fast Food, Pizza</c:v>
                </c:pt>
                <c:pt idx="525">
                  <c:v>Chinese, Healthy Food</c:v>
                </c:pt>
                <c:pt idx="526">
                  <c:v>Chinese, Indian</c:v>
                </c:pt>
                <c:pt idx="527">
                  <c:v>Chinese, Italian</c:v>
                </c:pt>
                <c:pt idx="528">
                  <c:v>Chinese, Italian, Continental</c:v>
                </c:pt>
                <c:pt idx="529">
                  <c:v>Chinese, Italian, Continental, North Indian</c:v>
                </c:pt>
                <c:pt idx="530">
                  <c:v>Chinese, Italian, Fast Food</c:v>
                </c:pt>
                <c:pt idx="531">
                  <c:v>Chinese, Italian, North Indian</c:v>
                </c:pt>
                <c:pt idx="532">
                  <c:v>Chinese, Italian, North Indian, Mexican, Mediterranean, Thai</c:v>
                </c:pt>
                <c:pt idx="533">
                  <c:v>Chinese, Japanese</c:v>
                </c:pt>
                <c:pt idx="534">
                  <c:v>Chinese, Japanese, Italian, Seafood</c:v>
                </c:pt>
                <c:pt idx="535">
                  <c:v>Chinese, Japanese, Korean, Asian</c:v>
                </c:pt>
                <c:pt idx="536">
                  <c:v>Chinese, Japanese, Sushi</c:v>
                </c:pt>
                <c:pt idx="537">
                  <c:v>Chinese, Japanese, Thai</c:v>
                </c:pt>
                <c:pt idx="538">
                  <c:v>Chinese, Japanese, Thai, Asian</c:v>
                </c:pt>
                <c:pt idx="539">
                  <c:v>Chinese, Japanese, Thai, Malaysian, Vietnamese, Asian</c:v>
                </c:pt>
                <c:pt idx="540">
                  <c:v>Chinese, Lucknowi</c:v>
                </c:pt>
                <c:pt idx="541">
                  <c:v>Chinese, Mangalorean</c:v>
                </c:pt>
                <c:pt idx="542">
                  <c:v>Chinese, Mexican, Fast Food, Continental</c:v>
                </c:pt>
                <c:pt idx="543">
                  <c:v>Chinese, Mexican, Italian</c:v>
                </c:pt>
                <c:pt idx="544">
                  <c:v>Chinese, Mithai</c:v>
                </c:pt>
                <c:pt idx="545">
                  <c:v>Chinese, Mughlai</c:v>
                </c:pt>
                <c:pt idx="546">
                  <c:v>Chinese, Mughlai, North Indian</c:v>
                </c:pt>
                <c:pt idx="547">
                  <c:v>Chinese, Naga</c:v>
                </c:pt>
                <c:pt idx="548">
                  <c:v>Chinese, North Eastern</c:v>
                </c:pt>
                <c:pt idx="549">
                  <c:v>Chinese, North Indian</c:v>
                </c:pt>
                <c:pt idx="550">
                  <c:v>Chinese, North Indian, Cafe</c:v>
                </c:pt>
                <c:pt idx="551">
                  <c:v>Chinese, North Indian, Continental</c:v>
                </c:pt>
                <c:pt idx="552">
                  <c:v>Chinese, North Indian, Continental, Italian</c:v>
                </c:pt>
                <c:pt idx="553">
                  <c:v>Chinese, North Indian, Continental, Mexican</c:v>
                </c:pt>
                <c:pt idx="554">
                  <c:v>Chinese, North Indian, Fast Food</c:v>
                </c:pt>
                <c:pt idx="555">
                  <c:v>Chinese, North Indian, Fast Food, Italian</c:v>
                </c:pt>
                <c:pt idx="556">
                  <c:v>Chinese, North Indian, Fast Food, Street Food</c:v>
                </c:pt>
                <c:pt idx="557">
                  <c:v>Chinese, North Indian, Italian</c:v>
                </c:pt>
                <c:pt idx="558">
                  <c:v>Chinese, North Indian, Italian, Continental</c:v>
                </c:pt>
                <c:pt idx="559">
                  <c:v>Chinese, North Indian, Italian, Continental, Fast Food</c:v>
                </c:pt>
                <c:pt idx="560">
                  <c:v>Chinese, North Indian, Italian, Fast Food</c:v>
                </c:pt>
                <c:pt idx="561">
                  <c:v>Chinese, North Indian, Italian, Mexican</c:v>
                </c:pt>
                <c:pt idx="562">
                  <c:v>Chinese, North Indian, Italian, Mughlai</c:v>
                </c:pt>
                <c:pt idx="563">
                  <c:v>Chinese, North Indian, Mithai, Street Food</c:v>
                </c:pt>
                <c:pt idx="564">
                  <c:v>Chinese, North Indian, Mughlai</c:v>
                </c:pt>
                <c:pt idx="565">
                  <c:v>Chinese, North Indian, Mughlai, Continental</c:v>
                </c:pt>
                <c:pt idx="566">
                  <c:v>Chinese, North Indian, Mughlai, Pizza</c:v>
                </c:pt>
                <c:pt idx="567">
                  <c:v>Chinese, North Indian, Seafood</c:v>
                </c:pt>
                <c:pt idx="568">
                  <c:v>Chinese, North Indian, South Indian</c:v>
                </c:pt>
                <c:pt idx="569">
                  <c:v>Chinese, North Indian, South Indian, Fast Food</c:v>
                </c:pt>
                <c:pt idx="570">
                  <c:v>Chinese, North Indian, South Indian, Healthy Food</c:v>
                </c:pt>
                <c:pt idx="571">
                  <c:v>Chinese, North Indian, South Indian, Street Food</c:v>
                </c:pt>
                <c:pt idx="572">
                  <c:v>Chinese, North Indian, Street Food</c:v>
                </c:pt>
                <c:pt idx="573">
                  <c:v>Chinese, North Indian, Thai</c:v>
                </c:pt>
                <c:pt idx="574">
                  <c:v>Chinese, Pizza</c:v>
                </c:pt>
                <c:pt idx="575">
                  <c:v>Chinese, Seafood</c:v>
                </c:pt>
                <c:pt idx="576">
                  <c:v>Chinese, Seafood, Asian</c:v>
                </c:pt>
                <c:pt idx="577">
                  <c:v>Chinese, Seafood, Cantonese, Dim Sum</c:v>
                </c:pt>
                <c:pt idx="578">
                  <c:v>Chinese, Seafood, Japanese</c:v>
                </c:pt>
                <c:pt idx="579">
                  <c:v>Chinese, Seafood, North Indian, Biryani</c:v>
                </c:pt>
                <c:pt idx="580">
                  <c:v>Chinese, Seafood, Thai</c:v>
                </c:pt>
                <c:pt idx="581">
                  <c:v>Chinese, Seafood, Vegetarian</c:v>
                </c:pt>
                <c:pt idx="582">
                  <c:v>Chinese, South Indian</c:v>
                </c:pt>
                <c:pt idx="583">
                  <c:v>Chinese, South Indian, Fast Food</c:v>
                </c:pt>
                <c:pt idx="584">
                  <c:v>Chinese, South Indian, North Indian</c:v>
                </c:pt>
                <c:pt idx="585">
                  <c:v>Chinese, Steak</c:v>
                </c:pt>
                <c:pt idx="586">
                  <c:v>Chinese, Street Food</c:v>
                </c:pt>
                <c:pt idx="587">
                  <c:v>Chinese, Sushi, Thai</c:v>
                </c:pt>
                <c:pt idx="588">
                  <c:v>Chinese, Thai</c:v>
                </c:pt>
                <c:pt idx="589">
                  <c:v>Chinese, Thai, Asian</c:v>
                </c:pt>
                <c:pt idx="590">
                  <c:v>Chinese, Thai, Asian, Japanese, Korean, Seafood</c:v>
                </c:pt>
                <c:pt idx="591">
                  <c:v>Chinese, Thai, Asian, Malaysian, Vietnamese, Japanese</c:v>
                </c:pt>
                <c:pt idx="592">
                  <c:v>Chinese, Thai, Burmese, Vietnamese, Tibetan, Japanese</c:v>
                </c:pt>
                <c:pt idx="593">
                  <c:v>Chinese, Thai, Continental, Fast Food, North Indian</c:v>
                </c:pt>
                <c:pt idx="594">
                  <c:v>Chinese, Thai, Continental, North Indian</c:v>
                </c:pt>
                <c:pt idx="595">
                  <c:v>Chinese, Thai, Fast Food</c:v>
                </c:pt>
                <c:pt idx="596">
                  <c:v>Chinese, Thai, Japanese</c:v>
                </c:pt>
                <c:pt idx="597">
                  <c:v>Chinese, Thai, Japanese, Asian</c:v>
                </c:pt>
                <c:pt idx="598">
                  <c:v>Chinese, Thai, Japanese, Tibetan</c:v>
                </c:pt>
                <c:pt idx="599">
                  <c:v>Chinese, Thai, Malaysian, Indonesian</c:v>
                </c:pt>
                <c:pt idx="600">
                  <c:v>Chinese, Thai, Malaysian, Vietnamese, Korean, Indonesian, Asian</c:v>
                </c:pt>
                <c:pt idx="601">
                  <c:v>Chinese, Thai, North Indian</c:v>
                </c:pt>
                <c:pt idx="602">
                  <c:v>Chinese, Thai, North Indian, Japanese</c:v>
                </c:pt>
                <c:pt idx="603">
                  <c:v>Chinese, Thai, North Indian, South Indian</c:v>
                </c:pt>
                <c:pt idx="604">
                  <c:v>Chinese, Thai, Seafood</c:v>
                </c:pt>
                <c:pt idx="605">
                  <c:v>Chinese, Thai, Seafood, Naga</c:v>
                </c:pt>
                <c:pt idx="606">
                  <c:v>Chinese, Thai, Seafood, North Indian, Italian</c:v>
                </c:pt>
                <c:pt idx="607">
                  <c:v>Chinese, Thai, Sushi</c:v>
                </c:pt>
                <c:pt idx="608">
                  <c:v>Chinese, Thai, Tibetan</c:v>
                </c:pt>
                <c:pt idx="609">
                  <c:v>Chinese, Thai, Tibetan, Japanese</c:v>
                </c:pt>
                <c:pt idx="610">
                  <c:v>Chinese, Tibetan</c:v>
                </c:pt>
                <c:pt idx="611">
                  <c:v>Chinese, Tibetan, Fast Food</c:v>
                </c:pt>
                <c:pt idx="612">
                  <c:v>Chinese, Tibetan, Japanese</c:v>
                </c:pt>
                <c:pt idx="613">
                  <c:v>Coffee and Tea, Cuban, Latin American</c:v>
                </c:pt>
                <c:pt idx="614">
                  <c:v>Coffee and Tea, Desserts</c:v>
                </c:pt>
                <c:pt idx="615">
                  <c:v>Coffee and Tea, Desserts, Beverages</c:v>
                </c:pt>
                <c:pt idx="616">
                  <c:v>Coffee and Tea, Mediterranean</c:v>
                </c:pt>
                <c:pt idx="617">
                  <c:v>Coffee and Tea, Modern Australian</c:v>
                </c:pt>
                <c:pt idx="618">
                  <c:v>Coffee and Tea, Sandwich</c:v>
                </c:pt>
                <c:pt idx="619">
                  <c:v>Coffee and Tea, Tapas, Australian</c:v>
                </c:pt>
                <c:pt idx="620">
                  <c:v>Coffee and Tea, Tea, Modern Australian</c:v>
                </c:pt>
                <c:pt idx="621">
                  <c:v>Contemporary</c:v>
                </c:pt>
                <c:pt idx="622">
                  <c:v>Contemporary, Burger, European</c:v>
                </c:pt>
                <c:pt idx="623">
                  <c:v>Contemporary, Italian</c:v>
                </c:pt>
                <c:pt idx="624">
                  <c:v>Contemporary, Sushi, Grill, Italian, Steak</c:v>
                </c:pt>
                <c:pt idx="625">
                  <c:v>Continental</c:v>
                </c:pt>
                <c:pt idx="626">
                  <c:v>Continental, American</c:v>
                </c:pt>
                <c:pt idx="627">
                  <c:v>Continental, American, Asian, North Indian</c:v>
                </c:pt>
                <c:pt idx="628">
                  <c:v>Continental, American, Cafe</c:v>
                </c:pt>
                <c:pt idx="629">
                  <c:v>Continental, American, Fast Food</c:v>
                </c:pt>
                <c:pt idx="630">
                  <c:v>Continental, American, Italian</c:v>
                </c:pt>
                <c:pt idx="631">
                  <c:v>Continental, American, Italian, Bakery</c:v>
                </c:pt>
                <c:pt idx="632">
                  <c:v>Continental, American, Italian, Mediterranean</c:v>
                </c:pt>
                <c:pt idx="633">
                  <c:v>Continental, American, Italian, North Indian, Chinese</c:v>
                </c:pt>
                <c:pt idx="634">
                  <c:v>Continental, American, Italian, North Indian, Chinese, Cafe</c:v>
                </c:pt>
                <c:pt idx="635">
                  <c:v>Continental, American, Italian, Seafood, North Indian, Cafe</c:v>
                </c:pt>
                <c:pt idx="636">
                  <c:v>Continental, American, North Indian</c:v>
                </c:pt>
                <c:pt idx="637">
                  <c:v>Continental, American, North Indian, Chinese</c:v>
                </c:pt>
                <c:pt idx="638">
                  <c:v>Continental, American, Seafood</c:v>
                </c:pt>
                <c:pt idx="639">
                  <c:v>Continental, American, Tex-Mex, North Indian</c:v>
                </c:pt>
                <c:pt idx="640">
                  <c:v>Continental, Asian</c:v>
                </c:pt>
                <c:pt idx="641">
                  <c:v>Continental, Asian, Italian, Mediterranean, Burger</c:v>
                </c:pt>
                <c:pt idx="642">
                  <c:v>Continental, Asian, North Indian</c:v>
                </c:pt>
                <c:pt idx="643">
                  <c:v>Continental, Asian, North Indian, Italian</c:v>
                </c:pt>
                <c:pt idx="644">
                  <c:v>Continental, Asian, Sushi</c:v>
                </c:pt>
                <c:pt idx="645">
                  <c:v>Continental, Burger, American</c:v>
                </c:pt>
                <c:pt idx="646">
                  <c:v>Continental, Burger, Pizza, North Indian, European, Finger Food</c:v>
                </c:pt>
                <c:pt idx="647">
                  <c:v>Continental, Cafe</c:v>
                </c:pt>
                <c:pt idx="648">
                  <c:v>Continental, Cafe, Desserts, Bakery</c:v>
                </c:pt>
                <c:pt idx="649">
                  <c:v>Continental, Cafe, Italian, Desserts</c:v>
                </c:pt>
                <c:pt idx="650">
                  <c:v>Continental, Cafe, Italian, Pizza, North Indian, Chinese, Bakery, Mughlai</c:v>
                </c:pt>
                <c:pt idx="651">
                  <c:v>Continental, Cafe, Spanish, Italian, European, Greek, Mediterranean</c:v>
                </c:pt>
                <c:pt idx="652">
                  <c:v>Continental, Chinese</c:v>
                </c:pt>
                <c:pt idx="653">
                  <c:v>Continental, Chinese, Biryani, North Indian</c:v>
                </c:pt>
                <c:pt idx="654">
                  <c:v>Continental, Chinese, Fast Food</c:v>
                </c:pt>
                <c:pt idx="655">
                  <c:v>Continental, Chinese, Italian, Bakery</c:v>
                </c:pt>
                <c:pt idx="656">
                  <c:v>Continental, Chinese, Italian, Cafe</c:v>
                </c:pt>
                <c:pt idx="657">
                  <c:v>Continental, Chinese, Italian, Finger Food</c:v>
                </c:pt>
                <c:pt idx="658">
                  <c:v>Continental, Chinese, Japanese, North Indian, Thai</c:v>
                </c:pt>
                <c:pt idx="659">
                  <c:v>Continental, Chinese, Mexican, North Indian</c:v>
                </c:pt>
                <c:pt idx="660">
                  <c:v>Continental, Chinese, North Indian</c:v>
                </c:pt>
                <c:pt idx="661">
                  <c:v>Continental, Chinese, North Indian, Healthy Food</c:v>
                </c:pt>
                <c:pt idx="662">
                  <c:v>Continental, Chinese, North Indian, Indian</c:v>
                </c:pt>
                <c:pt idx="663">
                  <c:v>Continental, Chinese, North Indian, Mughlai</c:v>
                </c:pt>
                <c:pt idx="664">
                  <c:v>Continental, Chinese, Thai</c:v>
                </c:pt>
                <c:pt idx="665">
                  <c:v>Continental, Chinese, Thai, Malaysian, North Indian</c:v>
                </c:pt>
                <c:pt idx="666">
                  <c:v>Continental, Chinese, Thai, Mediterranean</c:v>
                </c:pt>
                <c:pt idx="667">
                  <c:v>Continental, Chinese, Thai, Mughlai, North Indian</c:v>
                </c:pt>
                <c:pt idx="668">
                  <c:v>Continental, European</c:v>
                </c:pt>
                <c:pt idx="669">
                  <c:v>Continental, European, Asian, North Indian, Chinese, Italian</c:v>
                </c:pt>
                <c:pt idx="670">
                  <c:v>Continental, European, North Indian</c:v>
                </c:pt>
                <c:pt idx="671">
                  <c:v>Continental, European, North Indian, French</c:v>
                </c:pt>
                <c:pt idx="672">
                  <c:v>Continental, Fast Food</c:v>
                </c:pt>
                <c:pt idx="673">
                  <c:v>Continental, Fast Food, Asian, Italian</c:v>
                </c:pt>
                <c:pt idx="674">
                  <c:v>Continental, Fast Food, Chinese, Charcoal Grill, Mexican</c:v>
                </c:pt>
                <c:pt idx="675">
                  <c:v>Continental, Fast Food, Desserts, Indian</c:v>
                </c:pt>
                <c:pt idx="676">
                  <c:v>Continental, Fast Food, Italian</c:v>
                </c:pt>
                <c:pt idx="677">
                  <c:v>Continental, Fast Food, North Indian, Asian</c:v>
                </c:pt>
                <c:pt idx="678">
                  <c:v>Continental, Fast Food, Tea</c:v>
                </c:pt>
                <c:pt idx="679">
                  <c:v>Continental, Finger Food</c:v>
                </c:pt>
                <c:pt idx="680">
                  <c:v>Continental, Finger Food, Chinese, North Indian</c:v>
                </c:pt>
                <c:pt idx="681">
                  <c:v>Continental, Goan, Seafood, North Indian</c:v>
                </c:pt>
                <c:pt idx="682">
                  <c:v>Continental, Healthy Food</c:v>
                </c:pt>
                <c:pt idx="683">
                  <c:v>Continental, Indian</c:v>
                </c:pt>
                <c:pt idx="684">
                  <c:v>Continental, Italian</c:v>
                </c:pt>
                <c:pt idx="685">
                  <c:v>Continental, Italian, American</c:v>
                </c:pt>
                <c:pt idx="686">
                  <c:v>Continental, Italian, American, North Indian</c:v>
                </c:pt>
                <c:pt idx="687">
                  <c:v>Continental, Italian, Asian, Indian</c:v>
                </c:pt>
                <c:pt idx="688">
                  <c:v>Continental, Italian, Chinese</c:v>
                </c:pt>
                <c:pt idx="689">
                  <c:v>Continental, Italian, Fast Food</c:v>
                </c:pt>
                <c:pt idx="690">
                  <c:v>Continental, Italian, Mediterranean</c:v>
                </c:pt>
                <c:pt idx="691">
                  <c:v>Continental, Italian, Mediterranean, Asian</c:v>
                </c:pt>
                <c:pt idx="692">
                  <c:v>Continental, Italian, Mexican</c:v>
                </c:pt>
                <c:pt idx="693">
                  <c:v>Continental, Italian, North Indian</c:v>
                </c:pt>
                <c:pt idx="694">
                  <c:v>Continental, Italian, North Indian, American</c:v>
                </c:pt>
                <c:pt idx="695">
                  <c:v>Continental, Italian, North Indian, Chinese</c:v>
                </c:pt>
                <c:pt idx="696">
                  <c:v>Continental, Italian, North Indian, Chinese, Lebanese</c:v>
                </c:pt>
                <c:pt idx="697">
                  <c:v>Continental, Italian, North Indian, Lebanese</c:v>
                </c:pt>
                <c:pt idx="698">
                  <c:v>Continental, Italian, North Indian, Lebanese, Thai</c:v>
                </c:pt>
                <c:pt idx="699">
                  <c:v>Continental, Italian, North Indian, Mughlai</c:v>
                </c:pt>
                <c:pt idx="700">
                  <c:v>Continental, Italian, Pizza, Asian</c:v>
                </c:pt>
                <c:pt idx="701">
                  <c:v>Continental, Italian, Thai, Finger Food</c:v>
                </c:pt>
                <c:pt idx="702">
                  <c:v>Continental, Juices, Cafe, Desserts, Salad, Italian</c:v>
                </c:pt>
                <c:pt idx="703">
                  <c:v>Continental, Kashmiri, Italian, North Indian, Moroccan</c:v>
                </c:pt>
                <c:pt idx="704">
                  <c:v>Continental, Kerala</c:v>
                </c:pt>
                <c:pt idx="705">
                  <c:v>Continental, Lebanese, Mexican</c:v>
                </c:pt>
                <c:pt idx="706">
                  <c:v>Continental, Mediterranean, Italian, North Indian</c:v>
                </c:pt>
                <c:pt idx="707">
                  <c:v>Continental, Mexican</c:v>
                </c:pt>
                <c:pt idx="708">
                  <c:v>Continental, Mexican, American, Fast Food, Italian, Chinese</c:v>
                </c:pt>
                <c:pt idx="709">
                  <c:v>Continental, Mexican, American, Italian, North Indian</c:v>
                </c:pt>
                <c:pt idx="710">
                  <c:v>Continental, Mexican, Beverages, Desserts, North Indian, Chinese, Rajasthani</c:v>
                </c:pt>
                <c:pt idx="711">
                  <c:v>Continental, Mexican, Burger, American, Pizza, Tex-Mex</c:v>
                </c:pt>
                <c:pt idx="712">
                  <c:v>Continental, Mexican, Fast Food, Chinese</c:v>
                </c:pt>
                <c:pt idx="713">
                  <c:v>Continental, Mexican, Fast Food, North Indian, Chinese</c:v>
                </c:pt>
                <c:pt idx="714">
                  <c:v>Continental, Mexican, Italian</c:v>
                </c:pt>
                <c:pt idx="715">
                  <c:v>Continental, Mexican, Mediterranean</c:v>
                </c:pt>
                <c:pt idx="716">
                  <c:v>Continental, Mexican, North Indian, Chinese</c:v>
                </c:pt>
                <c:pt idx="717">
                  <c:v>Continental, Middle Eastern, Asian</c:v>
                </c:pt>
                <c:pt idx="718">
                  <c:v>Continental, Modern Indian, Asian</c:v>
                </c:pt>
                <c:pt idx="719">
                  <c:v>Continental, North Indian</c:v>
                </c:pt>
                <c:pt idx="720">
                  <c:v>Continental, North Indian, American, Italian, Mexican</c:v>
                </c:pt>
                <c:pt idx="721">
                  <c:v>Continental, North Indian, Asian</c:v>
                </c:pt>
                <c:pt idx="722">
                  <c:v>Continental, North Indian, Chinese</c:v>
                </c:pt>
                <c:pt idx="723">
                  <c:v>Continental, North Indian, Chinese, Arabian, Thai</c:v>
                </c:pt>
                <c:pt idx="724">
                  <c:v>Continental, North Indian, Chinese, Asian</c:v>
                </c:pt>
                <c:pt idx="725">
                  <c:v>Continental, North Indian, Chinese, Cafe</c:v>
                </c:pt>
                <c:pt idx="726">
                  <c:v>Continental, North Indian, Chinese, European, Asian</c:v>
                </c:pt>
                <c:pt idx="727">
                  <c:v>Continental, North Indian, Chinese, Italian</c:v>
                </c:pt>
                <c:pt idx="728">
                  <c:v>Continental, North Indian, Chinese, Italian, Finger Food</c:v>
                </c:pt>
                <c:pt idx="729">
                  <c:v>Continental, North Indian, Chinese, Mediterranean</c:v>
                </c:pt>
                <c:pt idx="730">
                  <c:v>Continental, North Indian, Chinese, Mughlai, Asian</c:v>
                </c:pt>
                <c:pt idx="731">
                  <c:v>Continental, North Indian, European</c:v>
                </c:pt>
                <c:pt idx="732">
                  <c:v>Continental, North Indian, European, Asian</c:v>
                </c:pt>
                <c:pt idx="733">
                  <c:v>Continental, North Indian, European, Finger Food</c:v>
                </c:pt>
                <c:pt idx="734">
                  <c:v>Continental, North Indian, Fast Food, Street Food, South Indian</c:v>
                </c:pt>
                <c:pt idx="735">
                  <c:v>Continental, North Indian, Finger Food</c:v>
                </c:pt>
                <c:pt idx="736">
                  <c:v>Continental, North Indian, Italian</c:v>
                </c:pt>
                <c:pt idx="737">
                  <c:v>Continental, North Indian, Italian, Asian</c:v>
                </c:pt>
                <c:pt idx="738">
                  <c:v>Continental, North Indian, Italian, Chinese</c:v>
                </c:pt>
                <c:pt idx="739">
                  <c:v>Continental, North Indian, Italian, Seafood, Goan</c:v>
                </c:pt>
                <c:pt idx="740">
                  <c:v>Continental, North Indian, Mexican</c:v>
                </c:pt>
                <c:pt idx="741">
                  <c:v>Continental, North Indian, Mughlai, Burmese</c:v>
                </c:pt>
                <c:pt idx="742">
                  <c:v>Continental, North Indian, Mughlai, Chinese</c:v>
                </c:pt>
                <c:pt idx="743">
                  <c:v>Continental, North Indian, Mughlai, Italian</c:v>
                </c:pt>
                <c:pt idx="744">
                  <c:v>Continental, North Indian, South Indian</c:v>
                </c:pt>
                <c:pt idx="745">
                  <c:v>Continental, North Indian, South Indian, Italian</c:v>
                </c:pt>
                <c:pt idx="746">
                  <c:v>Continental, North Indian, Thai, Chinese</c:v>
                </c:pt>
                <c:pt idx="747">
                  <c:v>Continental, Seafood, Burger, South African, Finger Food, Grill</c:v>
                </c:pt>
                <c:pt idx="748">
                  <c:v>Continental, Seafood, Chinese, North Indian, Biryani</c:v>
                </c:pt>
                <c:pt idx="749">
                  <c:v>Continental, Seafood, Goan, Andhra, Kerala, Thai</c:v>
                </c:pt>
                <c:pt idx="750">
                  <c:v>Continental, Seafood, North Indian</c:v>
                </c:pt>
                <c:pt idx="751">
                  <c:v>Continental, Seafood, North Indian, Asian</c:v>
                </c:pt>
                <c:pt idx="752">
                  <c:v>Continental, South African, Beverages, Desserts, Seafood, Grill, Ice Cream, International</c:v>
                </c:pt>
                <c:pt idx="753">
                  <c:v>Continental, South Indian</c:v>
                </c:pt>
                <c:pt idx="754">
                  <c:v>Continental, Tex-Mex</c:v>
                </c:pt>
                <c:pt idx="755">
                  <c:v>Continental, Thai, Chinese, North Indian</c:v>
                </c:pt>
                <c:pt idx="756">
                  <c:v>Cuban, Spanish</c:v>
                </c:pt>
                <c:pt idx="757">
                  <c:v>Cuisine Varies</c:v>
                </c:pt>
                <c:pt idx="758">
                  <c:v>Desserts</c:v>
                </c:pt>
                <c:pt idx="759">
                  <c:v>Desserts, American</c:v>
                </c:pt>
                <c:pt idx="760">
                  <c:v>Desserts, Bakery</c:v>
                </c:pt>
                <c:pt idx="761">
                  <c:v>Desserts, Bakery, Fast Food</c:v>
                </c:pt>
                <c:pt idx="762">
                  <c:v>Desserts, Bakery, Pizza, Burger, Continental</c:v>
                </c:pt>
                <c:pt idx="763">
                  <c:v>Desserts, Bakery, Western</c:v>
                </c:pt>
                <c:pt idx="764">
                  <c:v>Desserts, Bar Food</c:v>
                </c:pt>
                <c:pt idx="765">
                  <c:v>Desserts, Beverages</c:v>
                </c:pt>
                <c:pt idx="766">
                  <c:v>Desserts, Beverages, Juices</c:v>
                </c:pt>
                <c:pt idx="767">
                  <c:v>Desserts, Bí_rek</c:v>
                </c:pt>
                <c:pt idx="768">
                  <c:v>Desserts, Cafe</c:v>
                </c:pt>
                <c:pt idx="769">
                  <c:v>Desserts, Cafe, Mexican</c:v>
                </c:pt>
                <c:pt idx="770">
                  <c:v>Desserts, Fast Food</c:v>
                </c:pt>
                <c:pt idx="771">
                  <c:v>Desserts, Fast Food, Chinese</c:v>
                </c:pt>
                <c:pt idx="772">
                  <c:v>Desserts, Fast Food, Ice Cream</c:v>
                </c:pt>
                <c:pt idx="773">
                  <c:v>Desserts, Greek, Sandwich</c:v>
                </c:pt>
                <c:pt idx="774">
                  <c:v>Desserts, Ice Cream</c:v>
                </c:pt>
                <c:pt idx="775">
                  <c:v>Desserts, Ice Cream, Fast Food</c:v>
                </c:pt>
                <c:pt idx="776">
                  <c:v>Desserts, Ice Cream, North Indian</c:v>
                </c:pt>
                <c:pt idx="777">
                  <c:v>Desserts, Ice Cream, Pizza</c:v>
                </c:pt>
                <c:pt idx="778">
                  <c:v>Desserts, Italian, Pizza</c:v>
                </c:pt>
                <c:pt idx="779">
                  <c:v>Desserts, Latin American, Argentine</c:v>
                </c:pt>
                <c:pt idx="780">
                  <c:v>Desserts, Middle Eastern, Turkish</c:v>
                </c:pt>
                <c:pt idx="781">
                  <c:v>Desserts, Mithai</c:v>
                </c:pt>
                <c:pt idx="782">
                  <c:v>Desserts, North Indian</c:v>
                </c:pt>
                <c:pt idx="783">
                  <c:v>Desserts, North Indian, Chinese, South Indian, Fast Food, Street Food</c:v>
                </c:pt>
                <c:pt idx="784">
                  <c:v>Desserts, Pizza, Ice Cream</c:v>
                </c:pt>
                <c:pt idx="785">
                  <c:v>Desserts, Sandwich</c:v>
                </c:pt>
                <c:pt idx="786">
                  <c:v>Desserts, Sandwich, Ice Cream</c:v>
                </c:pt>
                <c:pt idx="787">
                  <c:v>Desserts, Sandwich, Southern</c:v>
                </c:pt>
                <c:pt idx="788">
                  <c:v>Desserts, Street Food</c:v>
                </c:pt>
                <c:pt idx="789">
                  <c:v>Desserts, Thai</c:v>
                </c:pt>
                <c:pt idx="790">
                  <c:v>Drinks Only</c:v>
                </c:pt>
                <c:pt idx="791">
                  <c:v>European</c:v>
                </c:pt>
                <c:pt idx="792">
                  <c:v>European, American</c:v>
                </c:pt>
                <c:pt idx="793">
                  <c:v>European, American, Street Food</c:v>
                </c:pt>
                <c:pt idx="794">
                  <c:v>European, Arabian, Japanese, Bakery, Desserts</c:v>
                </c:pt>
                <c:pt idx="795">
                  <c:v>European, Asian</c:v>
                </c:pt>
                <c:pt idx="796">
                  <c:v>European, Asian, Indian</c:v>
                </c:pt>
                <c:pt idx="797">
                  <c:v>European, Asian, Mediterranean, Modern Indian, Desserts, Finger Food</c:v>
                </c:pt>
                <c:pt idx="798">
                  <c:v>European, Asian, North Indian, Italian, Continental, Pizza</c:v>
                </c:pt>
                <c:pt idx="799">
                  <c:v>European, Cafe</c:v>
                </c:pt>
                <c:pt idx="800">
                  <c:v>European, Cafe, Italian</c:v>
                </c:pt>
                <c:pt idx="801">
                  <c:v>European, Chinese</c:v>
                </c:pt>
                <c:pt idx="802">
                  <c:v>European, Chinese, North Indian, Italian</c:v>
                </c:pt>
                <c:pt idx="803">
                  <c:v>European, Contemporary</c:v>
                </c:pt>
                <c:pt idx="804">
                  <c:v>European, Continental</c:v>
                </c:pt>
                <c:pt idx="805">
                  <c:v>European, Continental, North Indian</c:v>
                </c:pt>
                <c:pt idx="806">
                  <c:v>European, Continental, Pizza</c:v>
                </c:pt>
                <c:pt idx="807">
                  <c:v>European, Desserts</c:v>
                </c:pt>
                <c:pt idx="808">
                  <c:v>European, German</c:v>
                </c:pt>
                <c:pt idx="809">
                  <c:v>European, International, Tapas</c:v>
                </c:pt>
                <c:pt idx="810">
                  <c:v>European, Italian</c:v>
                </c:pt>
                <c:pt idx="811">
                  <c:v>European, Italian, Cafe</c:v>
                </c:pt>
                <c:pt idx="812">
                  <c:v>European, Italian, Desserts</c:v>
                </c:pt>
                <c:pt idx="813">
                  <c:v>European, Italian, Mediterranean</c:v>
                </c:pt>
                <c:pt idx="814">
                  <c:v>European, Italian, North Indian</c:v>
                </c:pt>
                <c:pt idx="815">
                  <c:v>European, Italian, Thai, Chinese, North Indian</c:v>
                </c:pt>
                <c:pt idx="816">
                  <c:v>European, Lebanese, Mediterranean</c:v>
                </c:pt>
                <c:pt idx="817">
                  <c:v>European, Mediterranean, Contemporary</c:v>
                </c:pt>
                <c:pt idx="818">
                  <c:v>European, Mediterranean, North Indian</c:v>
                </c:pt>
                <c:pt idx="819">
                  <c:v>European, North Indian</c:v>
                </c:pt>
                <c:pt idx="820">
                  <c:v>European, North Indian, Chinese</c:v>
                </c:pt>
                <c:pt idx="821">
                  <c:v>European, North Indian, Continental, Italian</c:v>
                </c:pt>
                <c:pt idx="822">
                  <c:v>European, North Indian, Mediterranean, American</c:v>
                </c:pt>
                <c:pt idx="823">
                  <c:v>European, Pizza</c:v>
                </c:pt>
                <c:pt idx="824">
                  <c:v>European, South African</c:v>
                </c:pt>
                <c:pt idx="825">
                  <c:v>European, South African, Steak</c:v>
                </c:pt>
                <c:pt idx="826">
                  <c:v>European, Spanish</c:v>
                </c:pt>
                <c:pt idx="827">
                  <c:v>European, Sushi, Italian</c:v>
                </c:pt>
                <c:pt idx="828">
                  <c:v>Fast Food</c:v>
                </c:pt>
                <c:pt idx="829">
                  <c:v>Fast Food, American</c:v>
                </c:pt>
                <c:pt idx="830">
                  <c:v>Fast Food, American, Burger</c:v>
                </c:pt>
                <c:pt idx="831">
                  <c:v>Fast Food, American, Italian</c:v>
                </c:pt>
                <c:pt idx="832">
                  <c:v>Fast Food, American, Salad, Healthy Food</c:v>
                </c:pt>
                <c:pt idx="833">
                  <c:v>Fast Food, Bakery</c:v>
                </c:pt>
                <c:pt idx="834">
                  <c:v>Fast Food, Beverages</c:v>
                </c:pt>
                <c:pt idx="835">
                  <c:v>Fast Food, Beverages, Desserts</c:v>
                </c:pt>
                <c:pt idx="836">
                  <c:v>Fast Food, Biryani</c:v>
                </c:pt>
                <c:pt idx="837">
                  <c:v>Fast Food, Burger</c:v>
                </c:pt>
                <c:pt idx="838">
                  <c:v>Fast Food, Cafe</c:v>
                </c:pt>
                <c:pt idx="839">
                  <c:v>Fast Food, Cafe, Desserts, Bakery</c:v>
                </c:pt>
                <c:pt idx="840">
                  <c:v>Fast Food, Cafe, Italian, North Indian, Chinese</c:v>
                </c:pt>
                <c:pt idx="841">
                  <c:v>Fast Food, Chinese</c:v>
                </c:pt>
                <c:pt idx="842">
                  <c:v>Fast Food, Chinese, Bakery</c:v>
                </c:pt>
                <c:pt idx="843">
                  <c:v>Fast Food, Chinese, Bengali</c:v>
                </c:pt>
                <c:pt idx="844">
                  <c:v>Fast Food, Chinese, Burger</c:v>
                </c:pt>
                <c:pt idx="845">
                  <c:v>Fast Food, Chinese, Italian</c:v>
                </c:pt>
                <c:pt idx="846">
                  <c:v>Fast Food, Chinese, Mithai, Street Food</c:v>
                </c:pt>
                <c:pt idx="847">
                  <c:v>Fast Food, Chinese, North Indian</c:v>
                </c:pt>
                <c:pt idx="848">
                  <c:v>Fast Food, Continental, Italian, Bakery</c:v>
                </c:pt>
                <c:pt idx="849">
                  <c:v>Fast Food, Desserts</c:v>
                </c:pt>
                <c:pt idx="850">
                  <c:v>Fast Food, Desserts, Beverages</c:v>
                </c:pt>
                <c:pt idx="851">
                  <c:v>Fast Food, Desserts, Ice Cream, Beverages</c:v>
                </c:pt>
                <c:pt idx="852">
                  <c:v>Fast Food, French</c:v>
                </c:pt>
                <c:pt idx="853">
                  <c:v>Fast Food, Healthy Food</c:v>
                </c:pt>
                <c:pt idx="854">
                  <c:v>Fast Food, Italian</c:v>
                </c:pt>
                <c:pt idx="855">
                  <c:v>Fast Food, Italian, Beverages</c:v>
                </c:pt>
                <c:pt idx="856">
                  <c:v>Fast Food, Italian, Chinese</c:v>
                </c:pt>
                <c:pt idx="857">
                  <c:v>Fast Food, Italian, Desserts, Beverages</c:v>
                </c:pt>
                <c:pt idx="858">
                  <c:v>Fast Food, Italian, North Indian, Chinese</c:v>
                </c:pt>
                <c:pt idx="859">
                  <c:v>Fast Food, Italian, Pizza</c:v>
                </c:pt>
                <c:pt idx="860">
                  <c:v>Fast Food, Maharashtrian, North Indian</c:v>
                </c:pt>
                <c:pt idx="861">
                  <c:v>Fast Food, Mexican, Tex-Mex</c:v>
                </c:pt>
                <c:pt idx="862">
                  <c:v>Fast Food, Mithai, Bakery</c:v>
                </c:pt>
                <c:pt idx="863">
                  <c:v>Fast Food, Mughlai</c:v>
                </c:pt>
                <c:pt idx="864">
                  <c:v>Fast Food, Mughlai, Armenian</c:v>
                </c:pt>
                <c:pt idx="865">
                  <c:v>Fast Food, North Indian</c:v>
                </c:pt>
                <c:pt idx="866">
                  <c:v>Fast Food, North Indian, Bakery</c:v>
                </c:pt>
                <c:pt idx="867">
                  <c:v>Fast Food, North Indian, Beverages</c:v>
                </c:pt>
                <c:pt idx="868">
                  <c:v>Fast Food, North Indian, Chinese</c:v>
                </c:pt>
                <c:pt idx="869">
                  <c:v>Fast Food, North Indian, Chinese, Desserts</c:v>
                </c:pt>
                <c:pt idx="870">
                  <c:v>Fast Food, North Indian, Chinese, Desserts, Ice Cream</c:v>
                </c:pt>
                <c:pt idx="871">
                  <c:v>Fast Food, North Indian, Chinese, South Indian, Ice Cream</c:v>
                </c:pt>
                <c:pt idx="872">
                  <c:v>Fast Food, North Indian, Desserts, Ice Cream</c:v>
                </c:pt>
                <c:pt idx="873">
                  <c:v>Fast Food, North Indian, Mughlai</c:v>
                </c:pt>
                <c:pt idx="874">
                  <c:v>Fast Food, North Indian, South Indian</c:v>
                </c:pt>
                <c:pt idx="875">
                  <c:v>Fast Food, North Indian, South Indian, Chinese</c:v>
                </c:pt>
                <c:pt idx="876">
                  <c:v>Fast Food, North Indian, South Indian, Chinese, Bakery</c:v>
                </c:pt>
                <c:pt idx="877">
                  <c:v>Fast Food, North Indian, South Indian, Chinese, Street Food, Mithai</c:v>
                </c:pt>
                <c:pt idx="878">
                  <c:v>Fast Food, Pizza</c:v>
                </c:pt>
                <c:pt idx="879">
                  <c:v>Fast Food, Pizza, Burger</c:v>
                </c:pt>
                <c:pt idx="880">
                  <c:v>Fast Food, Raw Meats</c:v>
                </c:pt>
                <c:pt idx="881">
                  <c:v>Fast Food, Seafood</c:v>
                </c:pt>
                <c:pt idx="882">
                  <c:v>Fast Food, South Indian</c:v>
                </c:pt>
                <c:pt idx="883">
                  <c:v>Fast Food, South Indian, Chinese</c:v>
                </c:pt>
                <c:pt idx="884">
                  <c:v>Fast Food, South Indian, Chinese, Mithai</c:v>
                </c:pt>
                <c:pt idx="885">
                  <c:v>Fast Food, South Indian, Mithai</c:v>
                </c:pt>
                <c:pt idx="886">
                  <c:v>Fast Food, Street Food</c:v>
                </c:pt>
                <c:pt idx="887">
                  <c:v>Fast Food, Street Food, Beverages</c:v>
                </c:pt>
                <c:pt idx="888">
                  <c:v>Fast Food, Street Food, Chinese</c:v>
                </c:pt>
                <c:pt idx="889">
                  <c:v>Fast Food, Street Food, South Indian</c:v>
                </c:pt>
                <c:pt idx="890">
                  <c:v>Fast Food, Tea</c:v>
                </c:pt>
                <c:pt idx="891">
                  <c:v>Fast Food, Turkish</c:v>
                </c:pt>
                <c:pt idx="892">
                  <c:v>Filipino</c:v>
                </c:pt>
                <c:pt idx="893">
                  <c:v>Filipino, Japanese, Asian</c:v>
                </c:pt>
                <c:pt idx="894">
                  <c:v>Filipino, Mexican</c:v>
                </c:pt>
                <c:pt idx="895">
                  <c:v>Finger Food</c:v>
                </c:pt>
                <c:pt idx="896">
                  <c:v>Finger Food, American, Continental, North Indian, Italian</c:v>
                </c:pt>
                <c:pt idx="897">
                  <c:v>Finger Food, Continental, Italian</c:v>
                </c:pt>
                <c:pt idx="898">
                  <c:v>Finger Food, Continental, Italian, Chinese</c:v>
                </c:pt>
                <c:pt idx="899">
                  <c:v>Finger Food, Continental, North Indian</c:v>
                </c:pt>
                <c:pt idx="900">
                  <c:v>Finger Food, Continental, North Indian, Chinese</c:v>
                </c:pt>
                <c:pt idx="901">
                  <c:v>Finger Food, Continental, North Indian, Italian, Chinese</c:v>
                </c:pt>
                <c:pt idx="902">
                  <c:v>Finger Food, European</c:v>
                </c:pt>
                <c:pt idx="903">
                  <c:v>Finger Food, European, North Indian</c:v>
                </c:pt>
                <c:pt idx="904">
                  <c:v>Finger Food, Italian</c:v>
                </c:pt>
                <c:pt idx="905">
                  <c:v>Finger Food, Italian, Middle Eastern</c:v>
                </c:pt>
                <c:pt idx="906">
                  <c:v>Finger Food, Italian, North Indian</c:v>
                </c:pt>
                <c:pt idx="907">
                  <c:v>Finger Food, Italian, Spanish, Greek</c:v>
                </c:pt>
                <c:pt idx="908">
                  <c:v>Finger Food, North Indian</c:v>
                </c:pt>
                <c:pt idx="909">
                  <c:v>Finger Food, North Indian, Chinese</c:v>
                </c:pt>
                <c:pt idx="910">
                  <c:v>Finger Food, North Indian, Continental, Chinese, Italian</c:v>
                </c:pt>
                <c:pt idx="911">
                  <c:v>Finger Food, North Indian, Continental, Italian</c:v>
                </c:pt>
                <c:pt idx="912">
                  <c:v>Finger Food, North Indian, Continental, Italian, Mediterranean</c:v>
                </c:pt>
                <c:pt idx="913">
                  <c:v>Finger Food, North Indian, Italian</c:v>
                </c:pt>
                <c:pt idx="914">
                  <c:v>Finger Food, North Indian, Italian, Continental, Thai, South Indian</c:v>
                </c:pt>
                <c:pt idx="915">
                  <c:v>Finger Food, North Indian, Italian, European, Continental</c:v>
                </c:pt>
                <c:pt idx="916">
                  <c:v>French</c:v>
                </c:pt>
                <c:pt idx="917">
                  <c:v>French, Brazilian, Beverages</c:v>
                </c:pt>
                <c:pt idx="918">
                  <c:v>French, Continental, North Indian</c:v>
                </c:pt>
                <c:pt idx="919">
                  <c:v>French, Italian</c:v>
                </c:pt>
                <c:pt idx="920">
                  <c:v>French, Japanese, Desserts</c:v>
                </c:pt>
                <c:pt idx="921">
                  <c:v>French, Kiwi</c:v>
                </c:pt>
                <c:pt idx="922">
                  <c:v>French, Mediterranean, European</c:v>
                </c:pt>
                <c:pt idx="923">
                  <c:v>French, Western</c:v>
                </c:pt>
                <c:pt idx="924">
                  <c:v>German</c:v>
                </c:pt>
                <c:pt idx="925">
                  <c:v>German, Ice Cream</c:v>
                </c:pt>
                <c:pt idx="926">
                  <c:v>Goan</c:v>
                </c:pt>
                <c:pt idx="927">
                  <c:v>Goan, American, Portuguese</c:v>
                </c:pt>
                <c:pt idx="928">
                  <c:v>Goan, Chinese, Indian, North Indian</c:v>
                </c:pt>
                <c:pt idx="929">
                  <c:v>Goan, Mangalorean, Continental, French</c:v>
                </c:pt>
                <c:pt idx="930">
                  <c:v>Goan, North Indian, Chinese</c:v>
                </c:pt>
                <c:pt idx="931">
                  <c:v>Goan, Seafood</c:v>
                </c:pt>
                <c:pt idx="932">
                  <c:v>Goan, Seafood, Chinese</c:v>
                </c:pt>
                <c:pt idx="933">
                  <c:v>Goan, Seafood, Chinese, North Indian</c:v>
                </c:pt>
                <c:pt idx="934">
                  <c:v>Goan, Seafood, North Indian</c:v>
                </c:pt>
                <c:pt idx="935">
                  <c:v>Gourmet Fast Food, Burger</c:v>
                </c:pt>
                <c:pt idx="936">
                  <c:v>Greek</c:v>
                </c:pt>
                <c:pt idx="937">
                  <c:v>Greek, Italian</c:v>
                </c:pt>
                <c:pt idx="938">
                  <c:v>Greek, Lebanese</c:v>
                </c:pt>
                <c:pt idx="939">
                  <c:v>Greek, Mediterranean</c:v>
                </c:pt>
                <c:pt idx="940">
                  <c:v>Greek, Mediterranean, Middle Eastern</c:v>
                </c:pt>
                <c:pt idx="941">
                  <c:v>Greek, Mediterranean, Vegetarian</c:v>
                </c:pt>
                <c:pt idx="942">
                  <c:v>Grill, Burger</c:v>
                </c:pt>
                <c:pt idx="943">
                  <c:v>Grill, Steak, Burger, Sushi, Tapas</c:v>
                </c:pt>
                <c:pt idx="944">
                  <c:v>Gujarati</c:v>
                </c:pt>
                <c:pt idx="945">
                  <c:v>Gujarati, Rajasthani</c:v>
                </c:pt>
                <c:pt idx="946">
                  <c:v>Gujarati, Rajasthani, North Indian, Fast Food</c:v>
                </c:pt>
                <c:pt idx="947">
                  <c:v>Gujarati, South Indian, North Indian</c:v>
                </c:pt>
                <c:pt idx="948">
                  <c:v>Hawaiian</c:v>
                </c:pt>
                <c:pt idx="949">
                  <c:v>Hawaiian, Seafood</c:v>
                </c:pt>
                <c:pt idx="950">
                  <c:v>Hawaiian, Seafood, Steak</c:v>
                </c:pt>
                <c:pt idx="951">
                  <c:v>Healthy Food</c:v>
                </c:pt>
                <c:pt idx="952">
                  <c:v>Healthy Food, American, Burger, Salad</c:v>
                </c:pt>
                <c:pt idx="953">
                  <c:v>Healthy Food, Beverages</c:v>
                </c:pt>
                <c:pt idx="954">
                  <c:v>Healthy Food, Cafe, Desserts, Italian, Bakery</c:v>
                </c:pt>
                <c:pt idx="955">
                  <c:v>Healthy Food, Continental</c:v>
                </c:pt>
                <c:pt idx="956">
                  <c:v>Healthy Food, Continental, Italian</c:v>
                </c:pt>
                <c:pt idx="957">
                  <c:v>Healthy Food, Continental, Juices, Beverages, Italian, Salad, Lebanese</c:v>
                </c:pt>
                <c:pt idx="958">
                  <c:v>Healthy Food, Continental, Juices, Salad</c:v>
                </c:pt>
                <c:pt idx="959">
                  <c:v>Healthy Food, Continental, North Indian, Salad</c:v>
                </c:pt>
                <c:pt idx="960">
                  <c:v>Healthy Food, European, Continental, Salad</c:v>
                </c:pt>
                <c:pt idx="961">
                  <c:v>Healthy Food, Fast Food</c:v>
                </c:pt>
                <c:pt idx="962">
                  <c:v>Healthy Food, Fast Food, Salad</c:v>
                </c:pt>
                <c:pt idx="963">
                  <c:v>Healthy Food, Italian, Juices, Beverages</c:v>
                </c:pt>
                <c:pt idx="964">
                  <c:v>Healthy Food, Juices</c:v>
                </c:pt>
                <c:pt idx="965">
                  <c:v>Healthy Food, Juices, Salad</c:v>
                </c:pt>
                <c:pt idx="966">
                  <c:v>Healthy Food, Juices, Salad, Italian, Continental</c:v>
                </c:pt>
                <c:pt idx="967">
                  <c:v>Healthy Food, North Indian</c:v>
                </c:pt>
                <c:pt idx="968">
                  <c:v>Healthy Food, North Indian, Beverages</c:v>
                </c:pt>
                <c:pt idx="969">
                  <c:v>Healthy Food, North Indian, Chinese, Continental</c:v>
                </c:pt>
                <c:pt idx="970">
                  <c:v>Healthy Food, North Indian, Continental</c:v>
                </c:pt>
                <c:pt idx="971">
                  <c:v>Healthy Food, North Indian, Italian, Salad</c:v>
                </c:pt>
                <c:pt idx="972">
                  <c:v>Healthy Food, Salad</c:v>
                </c:pt>
                <c:pt idx="973">
                  <c:v>Healthy Food, Salad, Italian, Continental</c:v>
                </c:pt>
                <c:pt idx="974">
                  <c:v>Healthy Food, Seafood, Beverages, Belgian, Contemporary, Desserts, Finger Food, International</c:v>
                </c:pt>
                <c:pt idx="975">
                  <c:v>Hyderabadi</c:v>
                </c:pt>
                <c:pt idx="976">
                  <c:v>Hyderabadi, Awadhi</c:v>
                </c:pt>
                <c:pt idx="977">
                  <c:v>Hyderabadi, Biryani</c:v>
                </c:pt>
                <c:pt idx="978">
                  <c:v>Hyderabadi, Biryani, North Indian</c:v>
                </c:pt>
                <c:pt idx="979">
                  <c:v>Hyderabadi, Fast Food</c:v>
                </c:pt>
                <c:pt idx="980">
                  <c:v>Hyderabadi, North Indian</c:v>
                </c:pt>
                <c:pt idx="981">
                  <c:v>Hyderabadi, North Indian, Biryani</c:v>
                </c:pt>
                <c:pt idx="982">
                  <c:v>Ice Cream</c:v>
                </c:pt>
                <c:pt idx="983">
                  <c:v>Ice Cream, Bakery</c:v>
                </c:pt>
                <c:pt idx="984">
                  <c:v>Ice Cream, Beverages</c:v>
                </c:pt>
                <c:pt idx="985">
                  <c:v>Ice Cream, Beverages, Fast Food</c:v>
                </c:pt>
                <c:pt idx="986">
                  <c:v>Ice Cream, Desserts</c:v>
                </c:pt>
                <c:pt idx="987">
                  <c:v>Ice Cream, Desserts, Beverages</c:v>
                </c:pt>
                <c:pt idx="988">
                  <c:v>Ice Cream, Desserts, Cafe</c:v>
                </c:pt>
                <c:pt idx="989">
                  <c:v>Ice Cream, Desserts, Continental</c:v>
                </c:pt>
                <c:pt idx="990">
                  <c:v>Ice Cream, Desserts, Fast Food</c:v>
                </c:pt>
                <c:pt idx="991">
                  <c:v>Ice Cream, Desserts, North Indian, Street Food</c:v>
                </c:pt>
                <c:pt idx="992">
                  <c:v>Ice Cream, Fast Food, Beverages</c:v>
                </c:pt>
                <c:pt idx="993">
                  <c:v>Ice Cream, Mithai, North Indian, Street Food</c:v>
                </c:pt>
                <c:pt idx="994">
                  <c:v>Ice Cream, Street Food</c:v>
                </c:pt>
                <c:pt idx="995">
                  <c:v>Indian</c:v>
                </c:pt>
                <c:pt idx="996">
                  <c:v>Indian, Asian</c:v>
                </c:pt>
                <c:pt idx="997">
                  <c:v>Indian, Asian, Durban, International, Desserts</c:v>
                </c:pt>
                <c:pt idx="998">
                  <c:v>Indian, Cafe</c:v>
                </c:pt>
                <c:pt idx="999">
                  <c:v>Indian, Cafe, Curry</c:v>
                </c:pt>
                <c:pt idx="1000">
                  <c:v>Indian, Chinese, Continental</c:v>
                </c:pt>
                <c:pt idx="1001">
                  <c:v>Indian, Continental</c:v>
                </c:pt>
                <c:pt idx="1002">
                  <c:v>Indian, Curry</c:v>
                </c:pt>
                <c:pt idx="1003">
                  <c:v>Indian, Grill</c:v>
                </c:pt>
                <c:pt idx="1004">
                  <c:v>Indian, International, Vegetarian</c:v>
                </c:pt>
                <c:pt idx="1005">
                  <c:v>Indian, Mediterranean, Middle Eastern</c:v>
                </c:pt>
                <c:pt idx="1006">
                  <c:v>Indian, Middle Eastern</c:v>
                </c:pt>
                <c:pt idx="1007">
                  <c:v>Indian, Mughlai, South Indian, Biryani</c:v>
                </c:pt>
                <c:pt idx="1008">
                  <c:v>Indian, North Indian</c:v>
                </c:pt>
                <c:pt idx="1009">
                  <c:v>Indian, North Indian, Chinese</c:v>
                </c:pt>
                <c:pt idx="1010">
                  <c:v>Indian, North Indian, Curry, Cafe</c:v>
                </c:pt>
                <c:pt idx="1011">
                  <c:v>Indian, North Indian, Mughlai, Biryani</c:v>
                </c:pt>
                <c:pt idx="1012">
                  <c:v>Indian, North Indian, South Indian, Chinese</c:v>
                </c:pt>
                <c:pt idx="1013">
                  <c:v>Indian, North Indian, Street Food</c:v>
                </c:pt>
                <c:pt idx="1014">
                  <c:v>Indian, Pakistani</c:v>
                </c:pt>
                <c:pt idx="1015">
                  <c:v>Indian, Pakistani, Curry</c:v>
                </c:pt>
                <c:pt idx="1016">
                  <c:v>Indian, Persian</c:v>
                </c:pt>
                <c:pt idx="1017">
                  <c:v>Indian, Rajasthani</c:v>
                </c:pt>
                <c:pt idx="1018">
                  <c:v>Indian, Seafood</c:v>
                </c:pt>
                <c:pt idx="1019">
                  <c:v>Indian, South Indian</c:v>
                </c:pt>
                <c:pt idx="1020">
                  <c:v>Indian, Street Food</c:v>
                </c:pt>
                <c:pt idx="1021">
                  <c:v>Indonesian</c:v>
                </c:pt>
                <c:pt idx="1022">
                  <c:v>International</c:v>
                </c:pt>
                <c:pt idx="1023">
                  <c:v>International, Indian</c:v>
                </c:pt>
                <c:pt idx="1024">
                  <c:v>International, Italian, Southern</c:v>
                </c:pt>
                <c:pt idx="1025">
                  <c:v>International, Mediterranean, Sandwich</c:v>
                </c:pt>
                <c:pt idx="1026">
                  <c:v>International, Pizza</c:v>
                </c:pt>
                <c:pt idx="1027">
                  <c:v>International, Southern</c:v>
                </c:pt>
                <c:pt idx="1028">
                  <c:v>International, Southern, Vegetarian</c:v>
                </c:pt>
                <c:pt idx="1029">
                  <c:v>International, Tapas, Vegetarian</c:v>
                </c:pt>
                <c:pt idx="1030">
                  <c:v>Irish</c:v>
                </c:pt>
                <c:pt idx="1031">
                  <c:v>Italian</c:v>
                </c:pt>
                <c:pt idx="1032">
                  <c:v>Italian, American, Lebanese</c:v>
                </c:pt>
                <c:pt idx="1033">
                  <c:v>Italian, American, Pizza</c:v>
                </c:pt>
                <c:pt idx="1034">
                  <c:v>Italian, Bakery, Continental</c:v>
                </c:pt>
                <c:pt idx="1035">
                  <c:v>Italian, Burger, Charcoal Grill</c:v>
                </c:pt>
                <c:pt idx="1036">
                  <c:v>Italian, Cafe</c:v>
                </c:pt>
                <c:pt idx="1037">
                  <c:v>Italian, Cafe, Chinese, Continental</c:v>
                </c:pt>
                <c:pt idx="1038">
                  <c:v>Italian, Cafe, Desserts</c:v>
                </c:pt>
                <c:pt idx="1039">
                  <c:v>Italian, Chinese</c:v>
                </c:pt>
                <c:pt idx="1040">
                  <c:v>Italian, Chinese, Continental, Thai, Mediterranean, Lebanese</c:v>
                </c:pt>
                <c:pt idx="1041">
                  <c:v>Italian, Chinese, Fast Food, North Indian</c:v>
                </c:pt>
                <c:pt idx="1042">
                  <c:v>Italian, Chinese, Mexican, Thai, North Indian</c:v>
                </c:pt>
                <c:pt idx="1043">
                  <c:v>Italian, Chinese, North Indian</c:v>
                </c:pt>
                <c:pt idx="1044">
                  <c:v>Italian, Continental</c:v>
                </c:pt>
                <c:pt idx="1045">
                  <c:v>Italian, Continental, American</c:v>
                </c:pt>
                <c:pt idx="1046">
                  <c:v>Italian, Continental, Cafe</c:v>
                </c:pt>
                <c:pt idx="1047">
                  <c:v>Italian, Continental, Chinese</c:v>
                </c:pt>
                <c:pt idx="1048">
                  <c:v>Italian, Continental, Chinese, Mexican</c:v>
                </c:pt>
                <c:pt idx="1049">
                  <c:v>Italian, Continental, Chinese, North Indian</c:v>
                </c:pt>
                <c:pt idx="1050">
                  <c:v>Italian, Continental, European, Cafe</c:v>
                </c:pt>
                <c:pt idx="1051">
                  <c:v>Italian, Continental, Fast Food, Chinese</c:v>
                </c:pt>
                <c:pt idx="1052">
                  <c:v>Italian, Continental, Fast Food, North Indian</c:v>
                </c:pt>
                <c:pt idx="1053">
                  <c:v>Italian, Continental, Finger Food</c:v>
                </c:pt>
                <c:pt idx="1054">
                  <c:v>Italian, Continental, Goan</c:v>
                </c:pt>
                <c:pt idx="1055">
                  <c:v>Italian, Continental, Mexican, Cafe, Bakery</c:v>
                </c:pt>
                <c:pt idx="1056">
                  <c:v>Italian, Continental, Mexican, Japanese, American, British</c:v>
                </c:pt>
                <c:pt idx="1057">
                  <c:v>Italian, Continental, Mexican, Lebanese</c:v>
                </c:pt>
                <c:pt idx="1058">
                  <c:v>Italian, Continental, Mexican, North Indian</c:v>
                </c:pt>
                <c:pt idx="1059">
                  <c:v>Italian, Continental, North Indian</c:v>
                </c:pt>
                <c:pt idx="1060">
                  <c:v>Italian, Continental, North Indian, Cafe</c:v>
                </c:pt>
                <c:pt idx="1061">
                  <c:v>Italian, Continental, North Indian, Chinese</c:v>
                </c:pt>
                <c:pt idx="1062">
                  <c:v>Italian, Deli</c:v>
                </c:pt>
                <c:pt idx="1063">
                  <c:v>Italian, European</c:v>
                </c:pt>
                <c:pt idx="1064">
                  <c:v>Italian, European, Cafe</c:v>
                </c:pt>
                <c:pt idx="1065">
                  <c:v>Italian, Fast Food</c:v>
                </c:pt>
                <c:pt idx="1066">
                  <c:v>Italian, Fast Food, North Indian, Chinese</c:v>
                </c:pt>
                <c:pt idx="1067">
                  <c:v>Italian, Fast Food, South Indian</c:v>
                </c:pt>
                <c:pt idx="1068">
                  <c:v>Italian, French</c:v>
                </c:pt>
                <c:pt idx="1069">
                  <c:v>Italian, French, Bakery, Cafe</c:v>
                </c:pt>
                <c:pt idx="1070">
                  <c:v>Italian, French, Cafe</c:v>
                </c:pt>
                <c:pt idx="1071">
                  <c:v>Italian, French, European, Cafe</c:v>
                </c:pt>
                <c:pt idx="1072">
                  <c:v>Italian, Fusion, Cafe</c:v>
                </c:pt>
                <c:pt idx="1073">
                  <c:v>Italian, German, Continental</c:v>
                </c:pt>
                <c:pt idx="1074">
                  <c:v>Italian, Lebanese, Fast Food, Bakery</c:v>
                </c:pt>
                <c:pt idx="1075">
                  <c:v>Italian, Lebanese, Mexican</c:v>
                </c:pt>
                <c:pt idx="1076">
                  <c:v>Italian, Lebanese, North Indian</c:v>
                </c:pt>
                <c:pt idx="1077">
                  <c:v>Italian, Mediterranean</c:v>
                </c:pt>
                <c:pt idx="1078">
                  <c:v>Italian, Mediterranean, Continental, North Indian</c:v>
                </c:pt>
                <c:pt idx="1079">
                  <c:v>Italian, Mediterranean, Pizza</c:v>
                </c:pt>
                <c:pt idx="1080">
                  <c:v>Italian, Mediterranean, Sushi, Desserts</c:v>
                </c:pt>
                <c:pt idx="1081">
                  <c:v>Italian, Mexican</c:v>
                </c:pt>
                <c:pt idx="1082">
                  <c:v>Italian, Mexican, American, Mediterranean</c:v>
                </c:pt>
                <c:pt idx="1083">
                  <c:v>Italian, Mexican, Cafe</c:v>
                </c:pt>
                <c:pt idx="1084">
                  <c:v>Italian, Mexican, Chinese</c:v>
                </c:pt>
                <c:pt idx="1085">
                  <c:v>Italian, Mexican, Chinese, Thai, North Indian</c:v>
                </c:pt>
                <c:pt idx="1086">
                  <c:v>Italian, Mexican, Continental</c:v>
                </c:pt>
                <c:pt idx="1087">
                  <c:v>Italian, Mexican, Continental, North Indian, Finger Food</c:v>
                </c:pt>
                <c:pt idx="1088">
                  <c:v>Italian, Mexican, Lebanese, Continental</c:v>
                </c:pt>
                <c:pt idx="1089">
                  <c:v>Italian, Mexican, Mediterranean</c:v>
                </c:pt>
                <c:pt idx="1090">
                  <c:v>Italian, Mexican, Spanish, Thai, Vietnamese, Indonesian, American</c:v>
                </c:pt>
                <c:pt idx="1091">
                  <c:v>Italian, North Indian</c:v>
                </c:pt>
                <c:pt idx="1092">
                  <c:v>Italian, North Indian, Chinese</c:v>
                </c:pt>
                <c:pt idx="1093">
                  <c:v>Italian, North Indian, Chinese, Mughlai</c:v>
                </c:pt>
                <c:pt idx="1094">
                  <c:v>Italian, North Indian, Continental</c:v>
                </c:pt>
                <c:pt idx="1095">
                  <c:v>Italian, North Indian, Desserts</c:v>
                </c:pt>
                <c:pt idx="1096">
                  <c:v>Italian, North Indian, Desserts, Continental</c:v>
                </c:pt>
                <c:pt idx="1097">
                  <c:v>Italian, North Indian, South Indian</c:v>
                </c:pt>
                <c:pt idx="1098">
                  <c:v>Italian, Pizza</c:v>
                </c:pt>
                <c:pt idx="1099">
                  <c:v>Italian, Pizza, Bakery</c:v>
                </c:pt>
                <c:pt idx="1100">
                  <c:v>Italian, Pizza, Beverages, Desserts, Grill, Seafood</c:v>
                </c:pt>
                <c:pt idx="1101">
                  <c:v>Italian, Pizza, Cafe</c:v>
                </c:pt>
                <c:pt idx="1102">
                  <c:v>Italian, Pizza, Fast Food</c:v>
                </c:pt>
                <c:pt idx="1103">
                  <c:v>Italian, Pizza, Lebanese</c:v>
                </c:pt>
                <c:pt idx="1104">
                  <c:v>Italian, Pizza, Sandwich</c:v>
                </c:pt>
                <c:pt idx="1105">
                  <c:v>Italian, Pizza, Seafood</c:v>
                </c:pt>
                <c:pt idx="1106">
                  <c:v>Italian, Pizza, Vegetarian</c:v>
                </c:pt>
                <c:pt idx="1107">
                  <c:v>Italian, Seafood, Mediterranean, Desserts, Cafe</c:v>
                </c:pt>
                <c:pt idx="1108">
                  <c:v>Italian, Seafood, Vegetarian</c:v>
                </c:pt>
                <c:pt idx="1109">
                  <c:v>Italian, Tex-Mex, Continental, North Indian</c:v>
                </c:pt>
                <c:pt idx="1110">
                  <c:v>Italian, World Cuisine</c:v>
                </c:pt>
                <c:pt idx="1111">
                  <c:v>Japanese</c:v>
                </c:pt>
                <c:pt idx="1112">
                  <c:v>Japanese, American, North Indian, Fast Food</c:v>
                </c:pt>
                <c:pt idx="1113">
                  <c:v>Japanese, Asian</c:v>
                </c:pt>
                <c:pt idx="1114">
                  <c:v>Japanese, Asian, Seafood, Sushi</c:v>
                </c:pt>
                <c:pt idx="1115">
                  <c:v>Japanese, Chinese</c:v>
                </c:pt>
                <c:pt idx="1116">
                  <c:v>Japanese, Chinese, Asian, Malaysian, Thai, Vietnamese</c:v>
                </c:pt>
                <c:pt idx="1117">
                  <c:v>Japanese, Chinese, Asian, Thai</c:v>
                </c:pt>
                <c:pt idx="1118">
                  <c:v>Japanese, Chinese, Malaysian, Thai, Vietnamese</c:v>
                </c:pt>
                <c:pt idx="1119">
                  <c:v>Japanese, Chinese, Thai</c:v>
                </c:pt>
                <c:pt idx="1120">
                  <c:v>Japanese, Chinese, Thai, Malaysian, Burmese, Asian</c:v>
                </c:pt>
                <c:pt idx="1121">
                  <c:v>Japanese, French</c:v>
                </c:pt>
                <c:pt idx="1122">
                  <c:v>Japanese, Korean</c:v>
                </c:pt>
                <c:pt idx="1123">
                  <c:v>Japanese, Seafood, Sushi</c:v>
                </c:pt>
                <c:pt idx="1124">
                  <c:v>Japanese, Steak</c:v>
                </c:pt>
                <c:pt idx="1125">
                  <c:v>Japanese, Steak, Sushi</c:v>
                </c:pt>
                <c:pt idx="1126">
                  <c:v>Japanese, Sushi</c:v>
                </c:pt>
                <c:pt idx="1127">
                  <c:v>Japanese, Sushi, Asian</c:v>
                </c:pt>
                <c:pt idx="1128">
                  <c:v>Japanese, Sushi, Ramen</c:v>
                </c:pt>
                <c:pt idx="1129">
                  <c:v>Japanese, Sushi, Teriyaki</c:v>
                </c:pt>
                <c:pt idx="1130">
                  <c:v>Japanese, Sushi, Thai</c:v>
                </c:pt>
                <c:pt idx="1131">
                  <c:v>Japanese, Thai, Chinese</c:v>
                </c:pt>
                <c:pt idx="1132">
                  <c:v>Japanese, Thai, Italian, Asian</c:v>
                </c:pt>
                <c:pt idx="1133">
                  <c:v>Japanese, Thai, Sushi</c:v>
                </c:pt>
                <c:pt idx="1134">
                  <c:v>Japanese, Tibetan, Vietnamese, Korean</c:v>
                </c:pt>
                <c:pt idx="1135">
                  <c:v>Juices</c:v>
                </c:pt>
                <c:pt idx="1136">
                  <c:v>Juices, Beverages</c:v>
                </c:pt>
                <c:pt idx="1137">
                  <c:v>Juices, Beverages, Fast Food</c:v>
                </c:pt>
                <c:pt idx="1138">
                  <c:v>Juices, Beverages, Healthy Food</c:v>
                </c:pt>
                <c:pt idx="1139">
                  <c:v>Juices, Desserts</c:v>
                </c:pt>
                <c:pt idx="1140">
                  <c:v>Juices, Fast Food</c:v>
                </c:pt>
                <c:pt idx="1141">
                  <c:v>Juices, Healthy Food</c:v>
                </c:pt>
                <c:pt idx="1142">
                  <c:v>Kashmiri</c:v>
                </c:pt>
                <c:pt idx="1143">
                  <c:v>Kashmiri, Chinese</c:v>
                </c:pt>
                <c:pt idx="1144">
                  <c:v>Kashmiri, Chinese, Mughlai</c:v>
                </c:pt>
                <c:pt idx="1145">
                  <c:v>Kashmiri, Mughlai</c:v>
                </c:pt>
                <c:pt idx="1146">
                  <c:v>Kashmiri, North Indian</c:v>
                </c:pt>
                <c:pt idx="1147">
                  <c:v>Kashmiri, North Indian, Mughlai, South Indian, Maharashtrian, Gujarati</c:v>
                </c:pt>
                <c:pt idx="1148">
                  <c:v>Kebab</c:v>
                </c:pt>
                <c:pt idx="1149">
                  <c:v>Kebab, Desserts, Turkish Pizza</c:v>
                </c:pt>
                <c:pt idx="1150">
                  <c:v>Kebab, Izgara</c:v>
                </c:pt>
                <c:pt idx="1151">
                  <c:v>Kebab, Turkish Pizza</c:v>
                </c:pt>
                <c:pt idx="1152">
                  <c:v>Kebab, Turkish Pizza, Dí_ner</c:v>
                </c:pt>
                <c:pt idx="1153">
                  <c:v>Kerala</c:v>
                </c:pt>
                <c:pt idx="1154">
                  <c:v>Kerala, Biryani</c:v>
                </c:pt>
                <c:pt idx="1155">
                  <c:v>Kerala, Fast Food</c:v>
                </c:pt>
                <c:pt idx="1156">
                  <c:v>Kerala, Indian, Chinese, Bakery</c:v>
                </c:pt>
                <c:pt idx="1157">
                  <c:v>Kerala, South Indian</c:v>
                </c:pt>
                <c:pt idx="1158">
                  <c:v>Kerala, South Indian, Chinese, Biryani</c:v>
                </c:pt>
                <c:pt idx="1159">
                  <c:v>Kerala, South Indian, Continental, North Indian, Seafood, Chinese</c:v>
                </c:pt>
                <c:pt idx="1160">
                  <c:v>Kiwi, European</c:v>
                </c:pt>
                <c:pt idx="1161">
                  <c:v>Korean</c:v>
                </c:pt>
                <c:pt idx="1162">
                  <c:v>Korean, Beverages, Desserts</c:v>
                </c:pt>
                <c:pt idx="1163">
                  <c:v>Korean, Chinese</c:v>
                </c:pt>
                <c:pt idx="1164">
                  <c:v>Korean, Japanese, Chinese, Asian</c:v>
                </c:pt>
                <c:pt idx="1165">
                  <c:v>Latin American</c:v>
                </c:pt>
                <c:pt idx="1166">
                  <c:v>Latin American, Italian</c:v>
                </c:pt>
                <c:pt idx="1167">
                  <c:v>Latin American, Mexican</c:v>
                </c:pt>
                <c:pt idx="1168">
                  <c:v>Latin American, Mexican, Southwestern</c:v>
                </c:pt>
                <c:pt idx="1169">
                  <c:v>Latin American, Steak</c:v>
                </c:pt>
                <c:pt idx="1170">
                  <c:v>Lebanese</c:v>
                </c:pt>
                <c:pt idx="1171">
                  <c:v>Lebanese, Arabian</c:v>
                </c:pt>
                <c:pt idx="1172">
                  <c:v>Lebanese, Arabian, Middle Eastern</c:v>
                </c:pt>
                <c:pt idx="1173">
                  <c:v>Lebanese, Arabian, Moroccan</c:v>
                </c:pt>
                <c:pt idx="1174">
                  <c:v>Lebanese, Chinese</c:v>
                </c:pt>
                <c:pt idx="1175">
                  <c:v>Lebanese, Chinese, Fast Food</c:v>
                </c:pt>
                <c:pt idx="1176">
                  <c:v>Lebanese, Italian</c:v>
                </c:pt>
                <c:pt idx="1177">
                  <c:v>Lebanese, Mediterranean, Arabian</c:v>
                </c:pt>
                <c:pt idx="1178">
                  <c:v>Lebanese, Mediterranean, Middle Eastern, Arabian</c:v>
                </c:pt>
                <c:pt idx="1179">
                  <c:v>Lebanese, North Indian</c:v>
                </c:pt>
                <c:pt idx="1180">
                  <c:v>Lebanese, North Indian, Fast Food</c:v>
                </c:pt>
                <c:pt idx="1181">
                  <c:v>Lucknowi</c:v>
                </c:pt>
                <c:pt idx="1182">
                  <c:v>Lucknowi, Biryani</c:v>
                </c:pt>
                <c:pt idx="1183">
                  <c:v>Lucknowi, Mughlai</c:v>
                </c:pt>
                <c:pt idx="1184">
                  <c:v>Lucknowi, Mughlai, North Indian</c:v>
                </c:pt>
                <c:pt idx="1185">
                  <c:v>Maharashtrian</c:v>
                </c:pt>
                <c:pt idx="1186">
                  <c:v>Malaysian</c:v>
                </c:pt>
                <c:pt idx="1187">
                  <c:v>Malaysian, Indonesian</c:v>
                </c:pt>
                <c:pt idx="1188">
                  <c:v>Malaysian, North Indian, Sri Lankan</c:v>
                </c:pt>
                <c:pt idx="1189">
                  <c:v>Malaysian, Thai</c:v>
                </c:pt>
                <c:pt idx="1190">
                  <c:v>Malaysian, Thai, Kerala, Vietnamese, Sri Lankan</c:v>
                </c:pt>
                <c:pt idx="1191">
                  <c:v>Malwani, North Indian, Chinese, Seafood</c:v>
                </c:pt>
                <c:pt idx="1192">
                  <c:v>Mediterranean</c:v>
                </c:pt>
                <c:pt idx="1193">
                  <c:v>Mediterranean, American, Asian</c:v>
                </c:pt>
                <c:pt idx="1194">
                  <c:v>Mediterranean, Asian, Continental, North Indian, Arabian</c:v>
                </c:pt>
                <c:pt idx="1195">
                  <c:v>Mediterranean, Cafe, European</c:v>
                </c:pt>
                <c:pt idx="1196">
                  <c:v>Mediterranean, Chinese, Continental</c:v>
                </c:pt>
                <c:pt idx="1197">
                  <c:v>Mediterranean, Continental</c:v>
                </c:pt>
                <c:pt idx="1198">
                  <c:v>Mediterranean, Continental, Italian</c:v>
                </c:pt>
                <c:pt idx="1199">
                  <c:v>Mediterranean, Continental, North Indian, Italian</c:v>
                </c:pt>
                <c:pt idx="1200">
                  <c:v>Mediterranean, European</c:v>
                </c:pt>
                <c:pt idx="1201">
                  <c:v>Mediterranean, European, American, North Indian</c:v>
                </c:pt>
                <c:pt idx="1202">
                  <c:v>Mediterranean, Italian</c:v>
                </c:pt>
                <c:pt idx="1203">
                  <c:v>Mediterranean, Italian, American</c:v>
                </c:pt>
                <c:pt idx="1204">
                  <c:v>Mediterranean, Italian, Continental, Spanish, North Indian</c:v>
                </c:pt>
                <c:pt idx="1205">
                  <c:v>Mediterranean, Italian, European</c:v>
                </c:pt>
                <c:pt idx="1206">
                  <c:v>Mediterranean, Italian, Thai, European</c:v>
                </c:pt>
                <c:pt idx="1207">
                  <c:v>Mediterranean, Mexican, North Indian, American</c:v>
                </c:pt>
                <c:pt idx="1208">
                  <c:v>Mediterranean, Mughlai, Thai, North Indian, Chinese</c:v>
                </c:pt>
                <c:pt idx="1209">
                  <c:v>Mediterranean, Seafood</c:v>
                </c:pt>
                <c:pt idx="1210">
                  <c:v>Mediterranean, Tapas, Vegetarian</c:v>
                </c:pt>
                <c:pt idx="1211">
                  <c:v>Mediterranean, Turkish</c:v>
                </c:pt>
                <c:pt idx="1212">
                  <c:v>Mexican</c:v>
                </c:pt>
                <c:pt idx="1213">
                  <c:v>Mexican, American</c:v>
                </c:pt>
                <c:pt idx="1214">
                  <c:v>Mexican, American, Healthy Food</c:v>
                </c:pt>
                <c:pt idx="1215">
                  <c:v>Mexican, American, Italian</c:v>
                </c:pt>
                <c:pt idx="1216">
                  <c:v>Mexican, American, Tex-Mex</c:v>
                </c:pt>
                <c:pt idx="1217">
                  <c:v>Mexican, American, Tex-Mex, Burger</c:v>
                </c:pt>
                <c:pt idx="1218">
                  <c:v>Mexican, Fast Food</c:v>
                </c:pt>
                <c:pt idx="1219">
                  <c:v>Mexican, Grill</c:v>
                </c:pt>
                <c:pt idx="1220">
                  <c:v>Mexican, Italian</c:v>
                </c:pt>
                <c:pt idx="1221">
                  <c:v>Mexican, Italian, American</c:v>
                </c:pt>
                <c:pt idx="1222">
                  <c:v>Mexican, Italian, Fast Food</c:v>
                </c:pt>
                <c:pt idx="1223">
                  <c:v>Mexican, Italian, North Indian, Chinese</c:v>
                </c:pt>
                <c:pt idx="1224">
                  <c:v>Mexican, Italian, North Indian, Continental, Asian</c:v>
                </c:pt>
                <c:pt idx="1225">
                  <c:v>Mexican, Lebanese, Italian, Continental, Thai</c:v>
                </c:pt>
                <c:pt idx="1226">
                  <c:v>Mexican, North Indian</c:v>
                </c:pt>
                <c:pt idx="1227">
                  <c:v>Mexican, North Indian, European, Chinese, Italian</c:v>
                </c:pt>
                <c:pt idx="1228">
                  <c:v>Mexican, Southwestern, Sushi</c:v>
                </c:pt>
                <c:pt idx="1229">
                  <c:v>Mexican, Southwestern, Tex-Mex</c:v>
                </c:pt>
                <c:pt idx="1230">
                  <c:v>Mexican, Spanish</c:v>
                </c:pt>
                <c:pt idx="1231">
                  <c:v>Mexican, Tex-Mex</c:v>
                </c:pt>
                <c:pt idx="1232">
                  <c:v>Mexican, Vegetarian</c:v>
                </c:pt>
                <c:pt idx="1233">
                  <c:v>Middle Eastern, Arabian</c:v>
                </c:pt>
                <c:pt idx="1234">
                  <c:v>Middle Eastern, Mediterranean, North Indian</c:v>
                </c:pt>
                <c:pt idx="1235">
                  <c:v>Mithai</c:v>
                </c:pt>
                <c:pt idx="1236">
                  <c:v>Mithai, Bakery</c:v>
                </c:pt>
                <c:pt idx="1237">
                  <c:v>Mithai, Bakery, North Indian</c:v>
                </c:pt>
                <c:pt idx="1238">
                  <c:v>Mithai, Bakery, Street Food</c:v>
                </c:pt>
                <c:pt idx="1239">
                  <c:v>Mithai, Bakery, Street Food, Chinese, South Indian</c:v>
                </c:pt>
                <c:pt idx="1240">
                  <c:v>Mithai, Beverages</c:v>
                </c:pt>
                <c:pt idx="1241">
                  <c:v>Mithai, Chinese</c:v>
                </c:pt>
                <c:pt idx="1242">
                  <c:v>Mithai, Chinese, Street Food</c:v>
                </c:pt>
                <c:pt idx="1243">
                  <c:v>Mithai, Fast Food</c:v>
                </c:pt>
                <c:pt idx="1244">
                  <c:v>Mithai, North Indian</c:v>
                </c:pt>
                <c:pt idx="1245">
                  <c:v>Mithai, North Indian, Chinese</c:v>
                </c:pt>
                <c:pt idx="1246">
                  <c:v>Mithai, North Indian, Chinese, Street Food</c:v>
                </c:pt>
                <c:pt idx="1247">
                  <c:v>Mithai, North Indian, South Indian</c:v>
                </c:pt>
                <c:pt idx="1248">
                  <c:v>Mithai, North Indian, South Indian, Chinese</c:v>
                </c:pt>
                <c:pt idx="1249">
                  <c:v>Mithai, North Indian, South Indian, Chinese, Bakery</c:v>
                </c:pt>
                <c:pt idx="1250">
                  <c:v>Mithai, North Indian, South Indian, Chinese, Fast Food</c:v>
                </c:pt>
                <c:pt idx="1251">
                  <c:v>Mithai, North Indian, South Indian, Chinese, Street Food</c:v>
                </c:pt>
                <c:pt idx="1252">
                  <c:v>Mithai, North Indian, South Indian, Chinese, Street Food, Bakery</c:v>
                </c:pt>
                <c:pt idx="1253">
                  <c:v>Mithai, North Indian, South Indian, Fast Food, Street Food, Chinese</c:v>
                </c:pt>
                <c:pt idx="1254">
                  <c:v>Mithai, North Indian, South Indian, Street Food</c:v>
                </c:pt>
                <c:pt idx="1255">
                  <c:v>Mithai, North Indian, South Indian, Street Food, Chinese</c:v>
                </c:pt>
                <c:pt idx="1256">
                  <c:v>Mithai, North Indian, Street Food</c:v>
                </c:pt>
                <c:pt idx="1257">
                  <c:v>Mithai, North Indian, Street Food, Chinese, South Indian, Indian</c:v>
                </c:pt>
                <c:pt idx="1258">
                  <c:v>Mithai, South Indian</c:v>
                </c:pt>
                <c:pt idx="1259">
                  <c:v>Mithai, South Indian, Chinese, Street Food</c:v>
                </c:pt>
                <c:pt idx="1260">
                  <c:v>Mithai, South Indian, Chinese, Street Food, North Indian</c:v>
                </c:pt>
                <c:pt idx="1261">
                  <c:v>Mithai, South Indian, Street Food</c:v>
                </c:pt>
                <c:pt idx="1262">
                  <c:v>Mithai, Street Food</c:v>
                </c:pt>
                <c:pt idx="1263">
                  <c:v>Mithai, Street Food, Chinese</c:v>
                </c:pt>
                <c:pt idx="1264">
                  <c:v>Mithai, Street Food, Fast Food</c:v>
                </c:pt>
                <c:pt idx="1265">
                  <c:v>Mithai, Street Food, North Indian</c:v>
                </c:pt>
                <c:pt idx="1266">
                  <c:v>Mithai, Street Food, North Indian, South Indian</c:v>
                </c:pt>
                <c:pt idx="1267">
                  <c:v>Mithai, Street Food, North Indian, South Indian, Chinese</c:v>
                </c:pt>
                <c:pt idx="1268">
                  <c:v>Mithai, Street Food, North Indian, South Indian, Chinese, Fast Food, Beverages</c:v>
                </c:pt>
                <c:pt idx="1269">
                  <c:v>Mithai, Street Food, South Indian, Chinese, North Indian</c:v>
                </c:pt>
                <c:pt idx="1270">
                  <c:v>Modern Australian</c:v>
                </c:pt>
                <c:pt idx="1271">
                  <c:v>Modern Australian, Australian</c:v>
                </c:pt>
                <c:pt idx="1272">
                  <c:v>Modern Indian</c:v>
                </c:pt>
                <c:pt idx="1273">
                  <c:v>Modern Indian, Asian</c:v>
                </c:pt>
                <c:pt idx="1274">
                  <c:v>Modern Indian, North Indian</c:v>
                </c:pt>
                <c:pt idx="1275">
                  <c:v>Mughlai</c:v>
                </c:pt>
                <c:pt idx="1276">
                  <c:v>Mughlai, Afghani</c:v>
                </c:pt>
                <c:pt idx="1277">
                  <c:v>Mughlai, Biryani</c:v>
                </c:pt>
                <c:pt idx="1278">
                  <c:v>Mughlai, Chinese</c:v>
                </c:pt>
                <c:pt idx="1279">
                  <c:v>Mughlai, Chinese, Cafe, BBQ, Cajun</c:v>
                </c:pt>
                <c:pt idx="1280">
                  <c:v>Mughlai, Chinese, North Indian</c:v>
                </c:pt>
                <c:pt idx="1281">
                  <c:v>Mughlai, Continental, Chinese</c:v>
                </c:pt>
                <c:pt idx="1282">
                  <c:v>Mughlai, Fast Food</c:v>
                </c:pt>
                <c:pt idx="1283">
                  <c:v>Mughlai, Fast Food, North Indian</c:v>
                </c:pt>
                <c:pt idx="1284">
                  <c:v>Mughlai, Hyderabadi</c:v>
                </c:pt>
                <c:pt idx="1285">
                  <c:v>Mughlai, Italian, Finger Food, Middle Eastern</c:v>
                </c:pt>
                <c:pt idx="1286">
                  <c:v>Mughlai, Lucknowi</c:v>
                </c:pt>
                <c:pt idx="1287">
                  <c:v>Mughlai, Lucknowi, Awadhi</c:v>
                </c:pt>
                <c:pt idx="1288">
                  <c:v>Mughlai, North Indian</c:v>
                </c:pt>
                <c:pt idx="1289">
                  <c:v>Mughlai, North Indian, Bengali, Continental</c:v>
                </c:pt>
                <c:pt idx="1290">
                  <c:v>Mughlai, North Indian, Chinese</c:v>
                </c:pt>
                <c:pt idx="1291">
                  <c:v>Mughlai, North Indian, South Indian</c:v>
                </c:pt>
                <c:pt idx="1292">
                  <c:v>Mughlai, Pakistani, North Indian</c:v>
                </c:pt>
                <c:pt idx="1293">
                  <c:v>Mughlai, Street Food</c:v>
                </c:pt>
                <c:pt idx="1294">
                  <c:v>Naga</c:v>
                </c:pt>
                <c:pt idx="1295">
                  <c:v>Naga, Chinese</c:v>
                </c:pt>
                <c:pt idx="1296">
                  <c:v>Naga, Tibetan</c:v>
                </c:pt>
                <c:pt idx="1297">
                  <c:v>Naga, Tibetan, Chinese, Bakery</c:v>
                </c:pt>
                <c:pt idx="1298">
                  <c:v>Nepalese</c:v>
                </c:pt>
                <c:pt idx="1299">
                  <c:v>Nepalese, Tibetan</c:v>
                </c:pt>
                <c:pt idx="1300">
                  <c:v>New American</c:v>
                </c:pt>
                <c:pt idx="1301">
                  <c:v>New American, Tapas</c:v>
                </c:pt>
                <c:pt idx="1302">
                  <c:v>North Eastern</c:v>
                </c:pt>
                <c:pt idx="1303">
                  <c:v>North Eastern, Continental, South Indian, Fast Food</c:v>
                </c:pt>
                <c:pt idx="1304">
                  <c:v>North Eastern, North Indian</c:v>
                </c:pt>
                <c:pt idx="1305">
                  <c:v>North Eastern, North Indian, Chinese</c:v>
                </c:pt>
                <c:pt idx="1306">
                  <c:v>North Indian</c:v>
                </c:pt>
                <c:pt idx="1307">
                  <c:v>North Indian, Afghani</c:v>
                </c:pt>
                <c:pt idx="1308">
                  <c:v>North Indian, Afghani, Mughlai</c:v>
                </c:pt>
                <c:pt idx="1309">
                  <c:v>North Indian, American, Asian, Biryani</c:v>
                </c:pt>
                <c:pt idx="1310">
                  <c:v>North Indian, American, Chinese</c:v>
                </c:pt>
                <c:pt idx="1311">
                  <c:v>North Indian, American, Italian</c:v>
                </c:pt>
                <c:pt idx="1312">
                  <c:v>North Indian, Andhra, Chettinad, Bengali, Mughlai, Chinese</c:v>
                </c:pt>
                <c:pt idx="1313">
                  <c:v>North Indian, Andhra, Mughlai</c:v>
                </c:pt>
                <c:pt idx="1314">
                  <c:v>North Indian, Asian</c:v>
                </c:pt>
                <c:pt idx="1315">
                  <c:v>North Indian, Asian, Continental</c:v>
                </c:pt>
                <c:pt idx="1316">
                  <c:v>North Indian, Asian, European</c:v>
                </c:pt>
                <c:pt idx="1317">
                  <c:v>North Indian, Asian, Italian</c:v>
                </c:pt>
                <c:pt idx="1318">
                  <c:v>North Indian, Awadhi</c:v>
                </c:pt>
                <c:pt idx="1319">
                  <c:v>North Indian, Bengali</c:v>
                </c:pt>
                <c:pt idx="1320">
                  <c:v>North Indian, Beverages</c:v>
                </c:pt>
                <c:pt idx="1321">
                  <c:v>North Indian, Biryani</c:v>
                </c:pt>
                <c:pt idx="1322">
                  <c:v>North Indian, Biryani, Chinese</c:v>
                </c:pt>
                <c:pt idx="1323">
                  <c:v>North Indian, Biryani, Chinese, Fast Food</c:v>
                </c:pt>
                <c:pt idx="1324">
                  <c:v>North Indian, Biryani, Fast Food</c:v>
                </c:pt>
                <c:pt idx="1325">
                  <c:v>North Indian, Biryani, Fast Food, Chinese</c:v>
                </c:pt>
                <c:pt idx="1326">
                  <c:v>North Indian, Biryani, Mughlai</c:v>
                </c:pt>
                <c:pt idx="1327">
                  <c:v>North Indian, Cafe</c:v>
                </c:pt>
                <c:pt idx="1328">
                  <c:v>North Indian, Cafe, Italian, Mexican, Continental</c:v>
                </c:pt>
                <c:pt idx="1329">
                  <c:v>North Indian, Chinese</c:v>
                </c:pt>
                <c:pt idx="1330">
                  <c:v>North Indian, Chinese, Arabian</c:v>
                </c:pt>
                <c:pt idx="1331">
                  <c:v>North Indian, Chinese, Bakery</c:v>
                </c:pt>
                <c:pt idx="1332">
                  <c:v>North Indian, Chinese, Biryani</c:v>
                </c:pt>
                <c:pt idx="1333">
                  <c:v>North Indian, Chinese, Cafe</c:v>
                </c:pt>
                <c:pt idx="1334">
                  <c:v>North Indian, Chinese, Continental</c:v>
                </c:pt>
                <c:pt idx="1335">
                  <c:v>North Indian, Chinese, Continental, Desserts, Fast Food, Sandwich</c:v>
                </c:pt>
                <c:pt idx="1336">
                  <c:v>North Indian, Chinese, Continental, Fast Food</c:v>
                </c:pt>
                <c:pt idx="1337">
                  <c:v>North Indian, Chinese, Continental, Goan, Seafood</c:v>
                </c:pt>
                <c:pt idx="1338">
                  <c:v>North Indian, Chinese, Continental, Italian</c:v>
                </c:pt>
                <c:pt idx="1339">
                  <c:v>North Indian, Chinese, Continental, Italian, Burger</c:v>
                </c:pt>
                <c:pt idx="1340">
                  <c:v>North Indian, Chinese, Continental, Italian, Mexican</c:v>
                </c:pt>
                <c:pt idx="1341">
                  <c:v>North Indian, Chinese, Continental, Italian, Mexican, Lebanese</c:v>
                </c:pt>
                <c:pt idx="1342">
                  <c:v>North Indian, Chinese, Continental, Mediterranean, Asian</c:v>
                </c:pt>
                <c:pt idx="1343">
                  <c:v>North Indian, Chinese, Continental, Mughlai</c:v>
                </c:pt>
                <c:pt idx="1344">
                  <c:v>North Indian, Chinese, Continental, Pizza</c:v>
                </c:pt>
                <c:pt idx="1345">
                  <c:v>North Indian, Chinese, Continental, Rajasthani</c:v>
                </c:pt>
                <c:pt idx="1346">
                  <c:v>North Indian, Chinese, Continental, Seafood</c:v>
                </c:pt>
                <c:pt idx="1347">
                  <c:v>North Indian, Chinese, Continental, Thai</c:v>
                </c:pt>
                <c:pt idx="1348">
                  <c:v>North Indian, Chinese, Fast Food</c:v>
                </c:pt>
                <c:pt idx="1349">
                  <c:v>North Indian, Chinese, Fast Food, Cafe</c:v>
                </c:pt>
                <c:pt idx="1350">
                  <c:v>North Indian, Chinese, Fast Food, Desserts</c:v>
                </c:pt>
                <c:pt idx="1351">
                  <c:v>North Indian, Chinese, Fast Food, Mithai</c:v>
                </c:pt>
                <c:pt idx="1352">
                  <c:v>North Indian, Chinese, Fast Food, South Indian</c:v>
                </c:pt>
                <c:pt idx="1353">
                  <c:v>North Indian, Chinese, Fast Food, Street Food</c:v>
                </c:pt>
                <c:pt idx="1354">
                  <c:v>North Indian, Chinese, Finger Food</c:v>
                </c:pt>
                <c:pt idx="1355">
                  <c:v>North Indian, Chinese, Italian</c:v>
                </c:pt>
                <c:pt idx="1356">
                  <c:v>North Indian, Chinese, Italian, American, Middle Eastern</c:v>
                </c:pt>
                <c:pt idx="1357">
                  <c:v>North Indian, Chinese, Italian, Continental</c:v>
                </c:pt>
                <c:pt idx="1358">
                  <c:v>North Indian, Chinese, Italian, Fast Food</c:v>
                </c:pt>
                <c:pt idx="1359">
                  <c:v>North Indian, Chinese, Italian, Finger Food</c:v>
                </c:pt>
                <c:pt idx="1360">
                  <c:v>North Indian, Chinese, Italian, Lebanese, Mexican</c:v>
                </c:pt>
                <c:pt idx="1361">
                  <c:v>North Indian, Chinese, Italian, Mediterranean</c:v>
                </c:pt>
                <c:pt idx="1362">
                  <c:v>North Indian, Chinese, Italian, Mexican</c:v>
                </c:pt>
                <c:pt idx="1363">
                  <c:v>North Indian, Chinese, Italian, Mexican, Lebanese</c:v>
                </c:pt>
                <c:pt idx="1364">
                  <c:v>North Indian, Chinese, Italian, Street Food, Desserts</c:v>
                </c:pt>
                <c:pt idx="1365">
                  <c:v>North Indian, Chinese, Italian, Thai</c:v>
                </c:pt>
                <c:pt idx="1366">
                  <c:v>North Indian, Chinese, Kashmiri</c:v>
                </c:pt>
                <c:pt idx="1367">
                  <c:v>North Indian, Chinese, Mediterranean</c:v>
                </c:pt>
                <c:pt idx="1368">
                  <c:v>North Indian, Chinese, Mediterranean, Asian, Continental</c:v>
                </c:pt>
                <c:pt idx="1369">
                  <c:v>North Indian, Chinese, Mexican, Beverages</c:v>
                </c:pt>
                <c:pt idx="1370">
                  <c:v>North Indian, Chinese, Mexican, Italian</c:v>
                </c:pt>
                <c:pt idx="1371">
                  <c:v>North Indian, Chinese, Mexican, Italian, Thai, Lebanese</c:v>
                </c:pt>
                <c:pt idx="1372">
                  <c:v>North Indian, Chinese, Mexican, Lebanese, Italian, Fast Food</c:v>
                </c:pt>
                <c:pt idx="1373">
                  <c:v>North Indian, Chinese, Mughlai</c:v>
                </c:pt>
                <c:pt idx="1374">
                  <c:v>North Indian, Chinese, Mughlai, Continental</c:v>
                </c:pt>
                <c:pt idx="1375">
                  <c:v>North Indian, Chinese, Mughlai, Fast Food</c:v>
                </c:pt>
                <c:pt idx="1376">
                  <c:v>North Indian, Chinese, Mughlai, Italian</c:v>
                </c:pt>
                <c:pt idx="1377">
                  <c:v>North Indian, Chinese, Mughlai, South Indian</c:v>
                </c:pt>
                <c:pt idx="1378">
                  <c:v>North Indian, Chinese, Raw Meats</c:v>
                </c:pt>
                <c:pt idx="1379">
                  <c:v>North Indian, Chinese, Seafood</c:v>
                </c:pt>
                <c:pt idx="1380">
                  <c:v>North Indian, Chinese, Seafood, Chettinad</c:v>
                </c:pt>
                <c:pt idx="1381">
                  <c:v>North Indian, Chinese, South Indian</c:v>
                </c:pt>
                <c:pt idx="1382">
                  <c:v>North Indian, Chinese, South Indian, Bakery</c:v>
                </c:pt>
                <c:pt idx="1383">
                  <c:v>North Indian, Chinese, South Indian, Chinese</c:v>
                </c:pt>
                <c:pt idx="1384">
                  <c:v>North Indian, Chinese, South Indian, Fast Food</c:v>
                </c:pt>
                <c:pt idx="1385">
                  <c:v>North Indian, Chinese, South Indian, Italian</c:v>
                </c:pt>
                <c:pt idx="1386">
                  <c:v>North Indian, Chinese, South Indian, Mithai</c:v>
                </c:pt>
                <c:pt idx="1387">
                  <c:v>North Indian, Chinese, South Indian, Seafood, Chettinad</c:v>
                </c:pt>
                <c:pt idx="1388">
                  <c:v>North Indian, Chinese, South Indian, Street Food, Fast Food, Mithai</c:v>
                </c:pt>
                <c:pt idx="1389">
                  <c:v>North Indian, Chinese, South Indian, Street Food, Mithai</c:v>
                </c:pt>
                <c:pt idx="1390">
                  <c:v>North Indian, Chinese, Sri Lankan</c:v>
                </c:pt>
                <c:pt idx="1391">
                  <c:v>North Indian, Chinese, Street Food</c:v>
                </c:pt>
                <c:pt idx="1392">
                  <c:v>North Indian, Chinese, Street Food, Fast Food</c:v>
                </c:pt>
                <c:pt idx="1393">
                  <c:v>North Indian, Chinese, Street Food, Mithai</c:v>
                </c:pt>
                <c:pt idx="1394">
                  <c:v>North Indian, Chinese, Thai</c:v>
                </c:pt>
                <c:pt idx="1395">
                  <c:v>North Indian, Chinese, Thai, Continental</c:v>
                </c:pt>
                <c:pt idx="1396">
                  <c:v>North Indian, Chinese, Thai, Italian, Middle Eastern</c:v>
                </c:pt>
                <c:pt idx="1397">
                  <c:v>North Indian, Chinese, Thai, Mexican, Italian</c:v>
                </c:pt>
                <c:pt idx="1398">
                  <c:v>North Indian, Chinese, Tibetan</c:v>
                </c:pt>
                <c:pt idx="1399">
                  <c:v>North Indian, Chinese, Tibetan, Italian, Fast Food</c:v>
                </c:pt>
                <c:pt idx="1400">
                  <c:v>North Indian, Chinese, Turkish</c:v>
                </c:pt>
                <c:pt idx="1401">
                  <c:v>North Indian, Continental</c:v>
                </c:pt>
                <c:pt idx="1402">
                  <c:v>North Indian, Continental, Asian</c:v>
                </c:pt>
                <c:pt idx="1403">
                  <c:v>North Indian, Continental, Asian, Chinese, Thai</c:v>
                </c:pt>
                <c:pt idx="1404">
                  <c:v>North Indian, Continental, Asian, Italian</c:v>
                </c:pt>
                <c:pt idx="1405">
                  <c:v>North Indian, Continental, Beverages, Italian, Burger, Healthy Food, Mediterranean</c:v>
                </c:pt>
                <c:pt idx="1406">
                  <c:v>North Indian, Continental, Chinese</c:v>
                </c:pt>
                <c:pt idx="1407">
                  <c:v>North Indian, Continental, Chinese, Fast Food</c:v>
                </c:pt>
                <c:pt idx="1408">
                  <c:v>North Indian, Continental, Chinese, Italian</c:v>
                </c:pt>
                <c:pt idx="1409">
                  <c:v>North Indian, Continental, Chinese, Italian, Lebanese</c:v>
                </c:pt>
                <c:pt idx="1410">
                  <c:v>North Indian, Continental, Chinese, Italian, Mexican</c:v>
                </c:pt>
                <c:pt idx="1411">
                  <c:v>North Indian, Continental, Chinese, Italian, Thai, Mughlai</c:v>
                </c:pt>
                <c:pt idx="1412">
                  <c:v>North Indian, Continental, Chinese, Japanese, Italian, Thai</c:v>
                </c:pt>
                <c:pt idx="1413">
                  <c:v>North Indian, Continental, Chinese, Mexican, Italian, Desserts</c:v>
                </c:pt>
                <c:pt idx="1414">
                  <c:v>North Indian, Continental, Chinese, Seafood</c:v>
                </c:pt>
                <c:pt idx="1415">
                  <c:v>North Indian, Continental, Chinese, South Indian</c:v>
                </c:pt>
                <c:pt idx="1416">
                  <c:v>North Indian, Continental, European</c:v>
                </c:pt>
                <c:pt idx="1417">
                  <c:v>North Indian, Continental, European, American, Mediterranean</c:v>
                </c:pt>
                <c:pt idx="1418">
                  <c:v>North Indian, Continental, European, Chinese, Thai</c:v>
                </c:pt>
                <c:pt idx="1419">
                  <c:v>North Indian, Continental, Fast Food</c:v>
                </c:pt>
                <c:pt idx="1420">
                  <c:v>North Indian, Continental, Finger Food</c:v>
                </c:pt>
                <c:pt idx="1421">
                  <c:v>North Indian, Continental, Goan</c:v>
                </c:pt>
                <c:pt idx="1422">
                  <c:v>North Indian, Continental, Italian</c:v>
                </c:pt>
                <c:pt idx="1423">
                  <c:v>North Indian, Continental, Italian, Asian</c:v>
                </c:pt>
                <c:pt idx="1424">
                  <c:v>North Indian, Continental, Italian, Chinese</c:v>
                </c:pt>
                <c:pt idx="1425">
                  <c:v>North Indian, Continental, Italian, Finger Food</c:v>
                </c:pt>
                <c:pt idx="1426">
                  <c:v>North Indian, Continental, Italian, Thai, Chinese</c:v>
                </c:pt>
                <c:pt idx="1427">
                  <c:v>North Indian, Continental, Lebanese</c:v>
                </c:pt>
                <c:pt idx="1428">
                  <c:v>North Indian, Continental, Mexican, Italian</c:v>
                </c:pt>
                <c:pt idx="1429">
                  <c:v>North Indian, Continental, Mughlai</c:v>
                </c:pt>
                <c:pt idx="1430">
                  <c:v>North Indian, Continental, Mughlai, Asian</c:v>
                </c:pt>
                <c:pt idx="1431">
                  <c:v>North Indian, Continental, Salad</c:v>
                </c:pt>
                <c:pt idx="1432">
                  <c:v>North Indian, Continental, South Indian, Chinese</c:v>
                </c:pt>
                <c:pt idx="1433">
                  <c:v>North Indian, Continental, South Indian, Chinese, Thai, Asian</c:v>
                </c:pt>
                <c:pt idx="1434">
                  <c:v>North Indian, Continental, Thai, Chinese</c:v>
                </c:pt>
                <c:pt idx="1435">
                  <c:v>North Indian, European</c:v>
                </c:pt>
                <c:pt idx="1436">
                  <c:v>North Indian, European, Asian</c:v>
                </c:pt>
                <c:pt idx="1437">
                  <c:v>North Indian, European, Asian, Mediterranean</c:v>
                </c:pt>
                <c:pt idx="1438">
                  <c:v>North Indian, European, Chinese</c:v>
                </c:pt>
                <c:pt idx="1439">
                  <c:v>North Indian, European, Continental</c:v>
                </c:pt>
                <c:pt idx="1440">
                  <c:v>North Indian, European, Continental, Finger Food</c:v>
                </c:pt>
                <c:pt idx="1441">
                  <c:v>North Indian, European, Mediterranean</c:v>
                </c:pt>
                <c:pt idx="1442">
                  <c:v>North Indian, European, Mediterranean, Asian</c:v>
                </c:pt>
                <c:pt idx="1443">
                  <c:v>North Indian, European, South Indian</c:v>
                </c:pt>
                <c:pt idx="1444">
                  <c:v>North Indian, Fast Food</c:v>
                </c:pt>
                <c:pt idx="1445">
                  <c:v>North Indian, Fast Food, Afghani</c:v>
                </c:pt>
                <c:pt idx="1446">
                  <c:v>North Indian, Fast Food, Bihari</c:v>
                </c:pt>
                <c:pt idx="1447">
                  <c:v>North Indian, Fast Food, Biryani</c:v>
                </c:pt>
                <c:pt idx="1448">
                  <c:v>North Indian, Fast Food, Chinese</c:v>
                </c:pt>
                <c:pt idx="1449">
                  <c:v>North Indian, Fast Food, Chinese, Biryani, Mughlai</c:v>
                </c:pt>
                <c:pt idx="1450">
                  <c:v>North Indian, Fast Food, Chinese, Continental</c:v>
                </c:pt>
                <c:pt idx="1451">
                  <c:v>North Indian, Fast Food, Chinese, Japanese, Asian, Italian</c:v>
                </c:pt>
                <c:pt idx="1452">
                  <c:v>North Indian, Fast Food, Chinese, Mithai</c:v>
                </c:pt>
                <c:pt idx="1453">
                  <c:v>North Indian, Fast Food, Chinese, South Indian</c:v>
                </c:pt>
                <c:pt idx="1454">
                  <c:v>North Indian, Fast Food, Continental</c:v>
                </c:pt>
                <c:pt idx="1455">
                  <c:v>North Indian, Fast Food, Italian, Asian</c:v>
                </c:pt>
                <c:pt idx="1456">
                  <c:v>North Indian, Fast Food, Italian, Chinese, Cafe</c:v>
                </c:pt>
                <c:pt idx="1457">
                  <c:v>North Indian, Fast Food, Mithai</c:v>
                </c:pt>
                <c:pt idx="1458">
                  <c:v>North Indian, Fast Food, Mughlai</c:v>
                </c:pt>
                <c:pt idx="1459">
                  <c:v>North Indian, Fast Food, South Indian</c:v>
                </c:pt>
                <c:pt idx="1460">
                  <c:v>North Indian, Fast Food, Street Food</c:v>
                </c:pt>
                <c:pt idx="1461">
                  <c:v>North Indian, Finger Food</c:v>
                </c:pt>
                <c:pt idx="1462">
                  <c:v>North Indian, Finger Food, Italian, Chinese</c:v>
                </c:pt>
                <c:pt idx="1463">
                  <c:v>North Indian, French, Continental</c:v>
                </c:pt>
                <c:pt idx="1464">
                  <c:v>North Indian, Greek, Mughlai</c:v>
                </c:pt>
                <c:pt idx="1465">
                  <c:v>North Indian, Healthy Food, Rajasthani</c:v>
                </c:pt>
                <c:pt idx="1466">
                  <c:v>North Indian, Hyderabadi</c:v>
                </c:pt>
                <c:pt idx="1467">
                  <c:v>North Indian, Hyderabadi, Kashmiri, Chinese</c:v>
                </c:pt>
                <c:pt idx="1468">
                  <c:v>North Indian, Indian</c:v>
                </c:pt>
                <c:pt idx="1469">
                  <c:v>North Indian, Italian</c:v>
                </c:pt>
                <c:pt idx="1470">
                  <c:v>North Indian, Italian, Asian, American</c:v>
                </c:pt>
                <c:pt idx="1471">
                  <c:v>North Indian, Italian, Asian, South Indian</c:v>
                </c:pt>
                <c:pt idx="1472">
                  <c:v>North Indian, Italian, Chinese</c:v>
                </c:pt>
                <c:pt idx="1473">
                  <c:v>North Indian, Italian, Chinese, American</c:v>
                </c:pt>
                <c:pt idx="1474">
                  <c:v>North Indian, Italian, Chinese, Fast Food</c:v>
                </c:pt>
                <c:pt idx="1475">
                  <c:v>North Indian, Italian, Chinese, Mexican</c:v>
                </c:pt>
                <c:pt idx="1476">
                  <c:v>North Indian, Italian, Chinese, Thai</c:v>
                </c:pt>
                <c:pt idx="1477">
                  <c:v>North Indian, Italian, Continental</c:v>
                </c:pt>
                <c:pt idx="1478">
                  <c:v>North Indian, Italian, Continental, Asian</c:v>
                </c:pt>
                <c:pt idx="1479">
                  <c:v>North Indian, Italian, Continental, Chinese</c:v>
                </c:pt>
                <c:pt idx="1480">
                  <c:v>North Indian, Italian, Fast Food</c:v>
                </c:pt>
                <c:pt idx="1481">
                  <c:v>North Indian, Italian, Finger Food</c:v>
                </c:pt>
                <c:pt idx="1482">
                  <c:v>North Indian, Italian, Mexican</c:v>
                </c:pt>
                <c:pt idx="1483">
                  <c:v>North Indian, Italian, Mexican, Asian</c:v>
                </c:pt>
                <c:pt idx="1484">
                  <c:v>North Indian, Italian, Mexican, Chettinad, Chinese, Lebanese</c:v>
                </c:pt>
                <c:pt idx="1485">
                  <c:v>North Indian, Italian, Parsi, Asian, Kerala</c:v>
                </c:pt>
                <c:pt idx="1486">
                  <c:v>North Indian, Japanese, Italian</c:v>
                </c:pt>
                <c:pt idx="1487">
                  <c:v>North Indian, Kashmiri</c:v>
                </c:pt>
                <c:pt idx="1488">
                  <c:v>North Indian, Kashmiri, Chinese, Thai, Korean</c:v>
                </c:pt>
                <c:pt idx="1489">
                  <c:v>North Indian, Kashmiri, Mughlai</c:v>
                </c:pt>
                <c:pt idx="1490">
                  <c:v>North Indian, Kerala, Chinese, Continental</c:v>
                </c:pt>
                <c:pt idx="1491">
                  <c:v>North Indian, Lebanese, European, Mexican</c:v>
                </c:pt>
                <c:pt idx="1492">
                  <c:v>North Indian, Lebanese, Mexican, Asian, Italian, American, European</c:v>
                </c:pt>
                <c:pt idx="1493">
                  <c:v>North Indian, Lucknowi</c:v>
                </c:pt>
                <c:pt idx="1494">
                  <c:v>North Indian, Maharashtrian</c:v>
                </c:pt>
                <c:pt idx="1495">
                  <c:v>North Indian, Mangalorean, Chinese</c:v>
                </c:pt>
                <c:pt idx="1496">
                  <c:v>North Indian, Mediterranean, Asian</c:v>
                </c:pt>
                <c:pt idx="1497">
                  <c:v>North Indian, Mediterranean, Asian, Arabian</c:v>
                </c:pt>
                <c:pt idx="1498">
                  <c:v>North Indian, Mediterranean, Asian, Chinese</c:v>
                </c:pt>
                <c:pt idx="1499">
                  <c:v>North Indian, Mediterranean, Asian, Continental</c:v>
                </c:pt>
                <c:pt idx="1500">
                  <c:v>North Indian, Mediterranean, Asian, Fast Food</c:v>
                </c:pt>
                <c:pt idx="1501">
                  <c:v>North Indian, Mediterranean, Chinese</c:v>
                </c:pt>
                <c:pt idx="1502">
                  <c:v>North Indian, Mediterranean, Continental</c:v>
                </c:pt>
                <c:pt idx="1503">
                  <c:v>North Indian, Mediterranean, European, Asian, Chinese, Pizza</c:v>
                </c:pt>
                <c:pt idx="1504">
                  <c:v>North Indian, Mexican, Chinese, Italian</c:v>
                </c:pt>
                <c:pt idx="1505">
                  <c:v>North Indian, Mexican, Italian</c:v>
                </c:pt>
                <c:pt idx="1506">
                  <c:v>North Indian, Mexican, Italian, Continental</c:v>
                </c:pt>
                <c:pt idx="1507">
                  <c:v>North Indian, Middle Eastern, Pizza</c:v>
                </c:pt>
                <c:pt idx="1508">
                  <c:v>North Indian, Mithai</c:v>
                </c:pt>
                <c:pt idx="1509">
                  <c:v>North Indian, Mithai, Chinese</c:v>
                </c:pt>
                <c:pt idx="1510">
                  <c:v>North Indian, Mithai, Chinese, Street Food</c:v>
                </c:pt>
                <c:pt idx="1511">
                  <c:v>North Indian, Mithai, South Indian, Street Food, Chinese</c:v>
                </c:pt>
                <c:pt idx="1512">
                  <c:v>North Indian, Mithai, South Indian, Street Food, Fast Food</c:v>
                </c:pt>
                <c:pt idx="1513">
                  <c:v>North Indian, Mithai, Street Food</c:v>
                </c:pt>
                <c:pt idx="1514">
                  <c:v>North Indian, Mughlai</c:v>
                </c:pt>
                <c:pt idx="1515">
                  <c:v>North Indian, Mughlai, Armenian</c:v>
                </c:pt>
                <c:pt idx="1516">
                  <c:v>North Indian, Mughlai, Asian, Continental</c:v>
                </c:pt>
                <c:pt idx="1517">
                  <c:v>North Indian, Mughlai, Awadhi</c:v>
                </c:pt>
                <c:pt idx="1518">
                  <c:v>North Indian, Mughlai, Biryani</c:v>
                </c:pt>
                <c:pt idx="1519">
                  <c:v>North Indian, Mughlai, Biryani, Bengali</c:v>
                </c:pt>
                <c:pt idx="1520">
                  <c:v>North Indian, Mughlai, Chinese</c:v>
                </c:pt>
                <c:pt idx="1521">
                  <c:v>North Indian, Mughlai, Chinese, Bakery</c:v>
                </c:pt>
                <c:pt idx="1522">
                  <c:v>North Indian, Mughlai, Chinese, Continental</c:v>
                </c:pt>
                <c:pt idx="1523">
                  <c:v>North Indian, Mughlai, Chinese, Continental, Fast Food</c:v>
                </c:pt>
                <c:pt idx="1524">
                  <c:v>North Indian, Mughlai, Chinese, Fast Food</c:v>
                </c:pt>
                <c:pt idx="1525">
                  <c:v>North Indian, Mughlai, Chinese, Italian</c:v>
                </c:pt>
                <c:pt idx="1526">
                  <c:v>North Indian, Mughlai, Chinese, Mangalorean</c:v>
                </c:pt>
                <c:pt idx="1527">
                  <c:v>North Indian, Mughlai, Chinese, Raw Meats</c:v>
                </c:pt>
                <c:pt idx="1528">
                  <c:v>North Indian, Mughlai, Chinese, Seafood</c:v>
                </c:pt>
                <c:pt idx="1529">
                  <c:v>North Indian, Mughlai, Chinese, South Indian</c:v>
                </c:pt>
                <c:pt idx="1530">
                  <c:v>North Indian, Mughlai, Continental</c:v>
                </c:pt>
                <c:pt idx="1531">
                  <c:v>North Indian, Mughlai, Continental, Chinese</c:v>
                </c:pt>
                <c:pt idx="1532">
                  <c:v>North Indian, Mughlai, Fast Food</c:v>
                </c:pt>
                <c:pt idx="1533">
                  <c:v>North Indian, Mughlai, Fast Food, South Indian</c:v>
                </c:pt>
                <c:pt idx="1534">
                  <c:v>North Indian, Mughlai, Hyderabadi</c:v>
                </c:pt>
                <c:pt idx="1535">
                  <c:v>North Indian, Mughlai, Italian, Chinese</c:v>
                </c:pt>
                <c:pt idx="1536">
                  <c:v>North Indian, Mughlai, Kashmiri</c:v>
                </c:pt>
                <c:pt idx="1537">
                  <c:v>North Indian, Mughlai, Lebanese</c:v>
                </c:pt>
                <c:pt idx="1538">
                  <c:v>North Indian, Mughlai, Lebanese, Arabian, Mediterranean</c:v>
                </c:pt>
                <c:pt idx="1539">
                  <c:v>North Indian, Mughlai, Mexican, Thai</c:v>
                </c:pt>
                <c:pt idx="1540">
                  <c:v>North Indian, Mughlai, Mughlai</c:v>
                </c:pt>
                <c:pt idx="1541">
                  <c:v>North Indian, Mughlai, Nepalese, Tibetan, Korean</c:v>
                </c:pt>
                <c:pt idx="1542">
                  <c:v>North Indian, Mughlai, Seafood</c:v>
                </c:pt>
                <c:pt idx="1543">
                  <c:v>North Indian, Mughlai, South Indian</c:v>
                </c:pt>
                <c:pt idx="1544">
                  <c:v>North Indian, Mughlai, South Indian, Chinese</c:v>
                </c:pt>
                <c:pt idx="1545">
                  <c:v>North Indian, Mughlai, South Indian, Rajasthani, Street Food</c:v>
                </c:pt>
                <c:pt idx="1546">
                  <c:v>North Indian, North Eastern, Continental</c:v>
                </c:pt>
                <c:pt idx="1547">
                  <c:v>North Indian, Rajasthani</c:v>
                </c:pt>
                <c:pt idx="1548">
                  <c:v>North Indian, Rajasthani, Asian</c:v>
                </c:pt>
                <c:pt idx="1549">
                  <c:v>North Indian, Rajasthani, Gujarati</c:v>
                </c:pt>
                <c:pt idx="1550">
                  <c:v>North Indian, Seafood</c:v>
                </c:pt>
                <c:pt idx="1551">
                  <c:v>North Indian, Seafood, Bengali</c:v>
                </c:pt>
                <c:pt idx="1552">
                  <c:v>North Indian, Seafood, Continental</c:v>
                </c:pt>
                <c:pt idx="1553">
                  <c:v>North Indian, Seafood, South Indian, Italian</c:v>
                </c:pt>
                <c:pt idx="1554">
                  <c:v>North Indian, South Indian</c:v>
                </c:pt>
                <c:pt idx="1555">
                  <c:v>North Indian, South Indian, Asian, Continental</c:v>
                </c:pt>
                <c:pt idx="1556">
                  <c:v>North Indian, South Indian, Bakery, Beverages</c:v>
                </c:pt>
                <c:pt idx="1557">
                  <c:v>North Indian, South Indian, Bakery, Italian</c:v>
                </c:pt>
                <c:pt idx="1558">
                  <c:v>North Indian, South Indian, Bihari</c:v>
                </c:pt>
                <c:pt idx="1559">
                  <c:v>North Indian, South Indian, Chinese</c:v>
                </c:pt>
                <c:pt idx="1560">
                  <c:v>North Indian, South Indian, Chinese, Fast Food</c:v>
                </c:pt>
                <c:pt idx="1561">
                  <c:v>North Indian, South Indian, Chinese, Fast Food, Bakery, Mithai</c:v>
                </c:pt>
                <c:pt idx="1562">
                  <c:v>North Indian, South Indian, Chinese, Fast Food, Mithai</c:v>
                </c:pt>
                <c:pt idx="1563">
                  <c:v>North Indian, South Indian, Chinese, Healthy Food, Bakery</c:v>
                </c:pt>
                <c:pt idx="1564">
                  <c:v>North Indian, South Indian, Chinese, Mithai</c:v>
                </c:pt>
                <c:pt idx="1565">
                  <c:v>North Indian, South Indian, Chinese, Mithai, Fast Food</c:v>
                </c:pt>
                <c:pt idx="1566">
                  <c:v>North Indian, South Indian, Chinese, Mughlai</c:v>
                </c:pt>
                <c:pt idx="1567">
                  <c:v>North Indian, South Indian, Chinese, Street Food</c:v>
                </c:pt>
                <c:pt idx="1568">
                  <c:v>North Indian, South Indian, Chinese, Street Food, Fast Food</c:v>
                </c:pt>
                <c:pt idx="1569">
                  <c:v>North Indian, South Indian, Chinese, Street Food, Fast Food, Mithai</c:v>
                </c:pt>
                <c:pt idx="1570">
                  <c:v>North Indian, South Indian, Chinese, Street Food, Fast Food, Mithai, Desserts</c:v>
                </c:pt>
                <c:pt idx="1571">
                  <c:v>North Indian, South Indian, Chinese, Street Food, Mithai</c:v>
                </c:pt>
                <c:pt idx="1572">
                  <c:v>North Indian, South Indian, Continental, Fast Food</c:v>
                </c:pt>
                <c:pt idx="1573">
                  <c:v>North Indian, South Indian, Fast Food</c:v>
                </c:pt>
                <c:pt idx="1574">
                  <c:v>North Indian, South Indian, Fast Food, Street Food, Chinese, Beverages, Desserts, Mithai</c:v>
                </c:pt>
                <c:pt idx="1575">
                  <c:v>North Indian, South Indian, Fast Food, Street Food, Chinese, Beverages, Mithai</c:v>
                </c:pt>
                <c:pt idx="1576">
                  <c:v>North Indian, South Indian, Fast Food, Street Food, Chinese, Desserts, Mithai</c:v>
                </c:pt>
                <c:pt idx="1577">
                  <c:v>North Indian, South Indian, Fast Food, Street Food, Chinese, Mithai</c:v>
                </c:pt>
                <c:pt idx="1578">
                  <c:v>North Indian, South Indian, Fast Food, Street Food, Mithai</c:v>
                </c:pt>
                <c:pt idx="1579">
                  <c:v>North Indian, South Indian, Gujarati, Rajasthani</c:v>
                </c:pt>
                <c:pt idx="1580">
                  <c:v>North Indian, South Indian, Italian, Chinese</c:v>
                </c:pt>
                <c:pt idx="1581">
                  <c:v>North Indian, South Indian, Italian, Continental, Mediterranean, Lebanese, Desserts</c:v>
                </c:pt>
                <c:pt idx="1582">
                  <c:v>North Indian, South Indian, Mithai</c:v>
                </c:pt>
                <c:pt idx="1583">
                  <c:v>North Indian, South Indian, Mughlai</c:v>
                </c:pt>
                <c:pt idx="1584">
                  <c:v>North Indian, South Indian, Street Food</c:v>
                </c:pt>
                <c:pt idx="1585">
                  <c:v>North Indian, South Indian, Street Food, Bakery</c:v>
                </c:pt>
                <c:pt idx="1586">
                  <c:v>North Indian, South Indian, Street Food, Chinese, Fast Food, Mithai</c:v>
                </c:pt>
                <c:pt idx="1587">
                  <c:v>North Indian, South Indian, Street Food, Fast Food, Mithai</c:v>
                </c:pt>
                <c:pt idx="1588">
                  <c:v>North Indian, South Indian, Street Food, Mithai</c:v>
                </c:pt>
                <c:pt idx="1589">
                  <c:v>North Indian, Spanish, Mediterranean</c:v>
                </c:pt>
                <c:pt idx="1590">
                  <c:v>North Indian, Street Food</c:v>
                </c:pt>
                <c:pt idx="1591">
                  <c:v>North Indian, Street Food, Beverages</c:v>
                </c:pt>
                <c:pt idx="1592">
                  <c:v>North Indian, Street Food, Chinese</c:v>
                </c:pt>
                <c:pt idx="1593">
                  <c:v>North Indian, Street Food, Chinese, South Indian</c:v>
                </c:pt>
                <c:pt idx="1594">
                  <c:v>North Indian, Street Food, Chinese, South Indian, Mithai</c:v>
                </c:pt>
                <c:pt idx="1595">
                  <c:v>North Indian, Street Food, Fast Food</c:v>
                </c:pt>
                <c:pt idx="1596">
                  <c:v>North Indian, Street Food, Fast Food, Chinese, South Indian, Mithai</c:v>
                </c:pt>
                <c:pt idx="1597">
                  <c:v>North Indian, Street Food, Mithai</c:v>
                </c:pt>
                <c:pt idx="1598">
                  <c:v>North Indian, Street Food, Mughlai</c:v>
                </c:pt>
                <c:pt idx="1599">
                  <c:v>North Indian, Street Food, South Indian, Fast Food, Chinese</c:v>
                </c:pt>
                <c:pt idx="1600">
                  <c:v>North Indian, Street Food, South Indian, Mithai</c:v>
                </c:pt>
                <c:pt idx="1601">
                  <c:v>North Indian, Thai, Continental</c:v>
                </c:pt>
                <c:pt idx="1602">
                  <c:v>North Indian, Thai, Italian, Chinese, Mexican</c:v>
                </c:pt>
                <c:pt idx="1603">
                  <c:v>North Indian, Tibetan</c:v>
                </c:pt>
                <c:pt idx="1604">
                  <c:v>Oriya</c:v>
                </c:pt>
                <c:pt idx="1605">
                  <c:v>Pakistani</c:v>
                </c:pt>
                <c:pt idx="1606">
                  <c:v>Pakistani, Afghani, Indian, Hyderabadi</c:v>
                </c:pt>
                <c:pt idx="1607">
                  <c:v>Pakistani, Chinese, Indian, Afghani</c:v>
                </c:pt>
                <c:pt idx="1608">
                  <c:v>Pakistani, Indian</c:v>
                </c:pt>
                <c:pt idx="1609">
                  <c:v>Pakistani, Indian, Afghani, Curry</c:v>
                </c:pt>
                <c:pt idx="1610">
                  <c:v>Pakistani, Indian, Mughlai</c:v>
                </c:pt>
                <c:pt idx="1611">
                  <c:v>Parsi</c:v>
                </c:pt>
                <c:pt idx="1612">
                  <c:v>Parsi, Iranian</c:v>
                </c:pt>
                <c:pt idx="1613">
                  <c:v>Parsi, North Indian</c:v>
                </c:pt>
                <c:pt idx="1614">
                  <c:v>Patisserie, Coffee and Tea</c:v>
                </c:pt>
                <c:pt idx="1615">
                  <c:v>Peranakan, Indonesian</c:v>
                </c:pt>
                <c:pt idx="1616">
                  <c:v>Persian, Arabian, Lebanese, North Indian</c:v>
                </c:pt>
                <c:pt idx="1617">
                  <c:v>Peruvian, Latin American</c:v>
                </c:pt>
                <c:pt idx="1618">
                  <c:v>Pizza</c:v>
                </c:pt>
                <c:pt idx="1619">
                  <c:v>Pizza, Bar Food</c:v>
                </c:pt>
                <c:pt idx="1620">
                  <c:v>Pizza, Bar Food, Sandwich</c:v>
                </c:pt>
                <c:pt idx="1621">
                  <c:v>Pizza, Burger, Fast Food</c:v>
                </c:pt>
                <c:pt idx="1622">
                  <c:v>Pizza, Cafe, Italian</c:v>
                </c:pt>
                <c:pt idx="1623">
                  <c:v>Pizza, Chinese</c:v>
                </c:pt>
                <c:pt idx="1624">
                  <c:v>Pizza, Continental, Beverages</c:v>
                </c:pt>
                <c:pt idx="1625">
                  <c:v>Pizza, Desserts</c:v>
                </c:pt>
                <c:pt idx="1626">
                  <c:v>Pizza, Fast Food</c:v>
                </c:pt>
                <c:pt idx="1627">
                  <c:v>Pizza, Fast Food, Bakery</c:v>
                </c:pt>
                <c:pt idx="1628">
                  <c:v>Pizza, Fast Food, Chinese</c:v>
                </c:pt>
                <c:pt idx="1629">
                  <c:v>Pizza, Grill</c:v>
                </c:pt>
                <c:pt idx="1630">
                  <c:v>Pizza, Ice Cream</c:v>
                </c:pt>
                <c:pt idx="1631">
                  <c:v>Pizza, Italian</c:v>
                </c:pt>
                <c:pt idx="1632">
                  <c:v>Pizza, Italian, Beverages, Desserts</c:v>
                </c:pt>
                <c:pt idx="1633">
                  <c:v>Pizza, Italian, Cafe</c:v>
                </c:pt>
                <c:pt idx="1634">
                  <c:v>Pizza, Italian, Fast Food</c:v>
                </c:pt>
                <c:pt idx="1635">
                  <c:v>Pizza, Mexican, Chinese, Italian</c:v>
                </c:pt>
                <c:pt idx="1636">
                  <c:v>Pizza, North Indian</c:v>
                </c:pt>
                <c:pt idx="1637">
                  <c:v>Pizza, North Indian, Continental</c:v>
                </c:pt>
                <c:pt idx="1638">
                  <c:v>Pizza, Salad, Finger Food</c:v>
                </c:pt>
                <c:pt idx="1639">
                  <c:v>Pizza, Sandwich</c:v>
                </c:pt>
                <c:pt idx="1640">
                  <c:v>Pizza, Sandwich, Vegetarian</c:v>
                </c:pt>
                <c:pt idx="1641">
                  <c:v>Pizza, Seafood, Steak</c:v>
                </c:pt>
                <c:pt idx="1642">
                  <c:v>Portuguese, African</c:v>
                </c:pt>
                <c:pt idx="1643">
                  <c:v>Portuguese, African, Lebanese</c:v>
                </c:pt>
                <c:pt idx="1644">
                  <c:v>Pub Food</c:v>
                </c:pt>
                <c:pt idx="1645">
                  <c:v>Rajasthani</c:v>
                </c:pt>
                <c:pt idx="1646">
                  <c:v>Rajasthani, Gujarati, Mughlai</c:v>
                </c:pt>
                <c:pt idx="1647">
                  <c:v>Rajasthani, North Indian</c:v>
                </c:pt>
                <c:pt idx="1648">
                  <c:v>Ramen, Japanese</c:v>
                </c:pt>
                <c:pt idx="1649">
                  <c:v>Raw Meats</c:v>
                </c:pt>
                <c:pt idx="1650">
                  <c:v>Raw Meats, Fast Food</c:v>
                </c:pt>
                <c:pt idx="1651">
                  <c:v>Raw Meats, Fast Food, North Indian</c:v>
                </c:pt>
                <c:pt idx="1652">
                  <c:v>Raw Meats, North Indian</c:v>
                </c:pt>
                <c:pt idx="1653">
                  <c:v>Raw Meats, North Indian, Chinese</c:v>
                </c:pt>
                <c:pt idx="1654">
                  <c:v>Raw Meats, North Indian, Chinese, Fast Food</c:v>
                </c:pt>
                <c:pt idx="1655">
                  <c:v>Raw Meats, North Indian, Fast Food</c:v>
                </c:pt>
                <c:pt idx="1656">
                  <c:v>Raw Meats, Street Food</c:v>
                </c:pt>
                <c:pt idx="1657">
                  <c:v>Restaurant Cafe</c:v>
                </c:pt>
                <c:pt idx="1658">
                  <c:v>Restaurant Cafe, Desserts</c:v>
                </c:pt>
                <c:pt idx="1659">
                  <c:v>Restaurant Cafe, Turkish, Desserts</c:v>
                </c:pt>
                <c:pt idx="1660">
                  <c:v>Salad, Continental</c:v>
                </c:pt>
                <c:pt idx="1661">
                  <c:v>Salad, Healthy Food, Burger, Italian, Continental, Chinese, North Indian, Beverages</c:v>
                </c:pt>
                <c:pt idx="1662">
                  <c:v>Sandwich</c:v>
                </c:pt>
                <c:pt idx="1663">
                  <c:v>Sandwich, Seafood, Cajun</c:v>
                </c:pt>
                <c:pt idx="1664">
                  <c:v>Sandwich, Seafood, Steak</c:v>
                </c:pt>
                <c:pt idx="1665">
                  <c:v>Sandwich, Sushi, Tapas</c:v>
                </c:pt>
                <c:pt idx="1666">
                  <c:v>Scottish, Cafe</c:v>
                </c:pt>
                <c:pt idx="1667">
                  <c:v>Seafood</c:v>
                </c:pt>
                <c:pt idx="1668">
                  <c:v>Seafood, African, Sushi</c:v>
                </c:pt>
                <c:pt idx="1669">
                  <c:v>Seafood, American</c:v>
                </c:pt>
                <c:pt idx="1670">
                  <c:v>Seafood, American, Mediterranean, Japanese</c:v>
                </c:pt>
                <c:pt idx="1671">
                  <c:v>Seafood, Asian, Filipino, Indian</c:v>
                </c:pt>
                <c:pt idx="1672">
                  <c:v>Seafood, Asian, Grill, Sushi</c:v>
                </c:pt>
                <c:pt idx="1673">
                  <c:v>Seafood, Bar Food, Brazilian</c:v>
                </c:pt>
                <c:pt idx="1674">
                  <c:v>Seafood, Chinese</c:v>
                </c:pt>
                <c:pt idx="1675">
                  <c:v>Seafood, Chinese, Japanese, Sushi, Thai</c:v>
                </c:pt>
                <c:pt idx="1676">
                  <c:v>Seafood, Chinese, Japanese, Vietnamese, Asian, Thai</c:v>
                </c:pt>
                <c:pt idx="1677">
                  <c:v>Seafood, Chinese, Thai</c:v>
                </c:pt>
                <c:pt idx="1678">
                  <c:v>Seafood, Continental, European</c:v>
                </c:pt>
                <c:pt idx="1679">
                  <c:v>Seafood, Continental, European, German</c:v>
                </c:pt>
                <c:pt idx="1680">
                  <c:v>Seafood, Continental, Goan, Asian, Andhra</c:v>
                </c:pt>
                <c:pt idx="1681">
                  <c:v>Seafood, Filipino, Asian, European</c:v>
                </c:pt>
                <c:pt idx="1682">
                  <c:v>Seafood, French</c:v>
                </c:pt>
                <c:pt idx="1683">
                  <c:v>Seafood, Italian</c:v>
                </c:pt>
                <c:pt idx="1684">
                  <c:v>Seafood, Japanese, Sushi</c:v>
                </c:pt>
                <c:pt idx="1685">
                  <c:v>Seafood, Kiwi</c:v>
                </c:pt>
                <c:pt idx="1686">
                  <c:v>Seafood, Mediterranean</c:v>
                </c:pt>
                <c:pt idx="1687">
                  <c:v>Seafood, Mughlai, North Indian</c:v>
                </c:pt>
                <c:pt idx="1688">
                  <c:v>Seafood, North Indian</c:v>
                </c:pt>
                <c:pt idx="1689">
                  <c:v>Seafood, South Indian, Andhra, Hyderabadi, Goan</c:v>
                </c:pt>
                <c:pt idx="1690">
                  <c:v>Seafood, Southern</c:v>
                </c:pt>
                <c:pt idx="1691">
                  <c:v>Seafood, Steak</c:v>
                </c:pt>
                <c:pt idx="1692">
                  <c:v>Seafood, Steak, Vegetarian</c:v>
                </c:pt>
                <c:pt idx="1693">
                  <c:v>Seafood, Sushi</c:v>
                </c:pt>
                <c:pt idx="1694">
                  <c:v>Seafood, Tapas, Bar Food</c:v>
                </c:pt>
                <c:pt idx="1695">
                  <c:v>Seafood, Western</c:v>
                </c:pt>
                <c:pt idx="1696">
                  <c:v>Singaporean, Australian, German</c:v>
                </c:pt>
                <c:pt idx="1697">
                  <c:v>Singaporean, Chinese, Seafood, Malay, Indian</c:v>
                </c:pt>
                <c:pt idx="1698">
                  <c:v>South American</c:v>
                </c:pt>
                <c:pt idx="1699">
                  <c:v>South Indian</c:v>
                </c:pt>
                <c:pt idx="1700">
                  <c:v>South Indian, Andhra</c:v>
                </c:pt>
                <c:pt idx="1701">
                  <c:v>South Indian, Biryani</c:v>
                </c:pt>
                <c:pt idx="1702">
                  <c:v>South Indian, Chettinad</c:v>
                </c:pt>
                <c:pt idx="1703">
                  <c:v>South Indian, Chettinad, North Indian</c:v>
                </c:pt>
                <c:pt idx="1704">
                  <c:v>South Indian, Chettinad, North Indian, Chinese</c:v>
                </c:pt>
                <c:pt idx="1705">
                  <c:v>South Indian, Chinese</c:v>
                </c:pt>
                <c:pt idx="1706">
                  <c:v>South Indian, Chinese, Continental</c:v>
                </c:pt>
                <c:pt idx="1707">
                  <c:v>South Indian, Chinese, Continental, Italian, North Indian</c:v>
                </c:pt>
                <c:pt idx="1708">
                  <c:v>South Indian, Chinese, Fast Food</c:v>
                </c:pt>
                <c:pt idx="1709">
                  <c:v>South Indian, Chinese, Fast Food, Mithai</c:v>
                </c:pt>
                <c:pt idx="1710">
                  <c:v>South Indian, Chinese, Mithai</c:v>
                </c:pt>
                <c:pt idx="1711">
                  <c:v>South Indian, Chinese, Mughlai</c:v>
                </c:pt>
                <c:pt idx="1712">
                  <c:v>South Indian, Chinese, North Indian</c:v>
                </c:pt>
                <c:pt idx="1713">
                  <c:v>South Indian, Chinese, Street Food, Mithai</c:v>
                </c:pt>
                <c:pt idx="1714">
                  <c:v>South Indian, Desserts</c:v>
                </c:pt>
                <c:pt idx="1715">
                  <c:v>South Indian, Desserts, Beverages</c:v>
                </c:pt>
                <c:pt idx="1716">
                  <c:v>South Indian, Fast Food</c:v>
                </c:pt>
                <c:pt idx="1717">
                  <c:v>South Indian, Fast Food, Chinese</c:v>
                </c:pt>
                <c:pt idx="1718">
                  <c:v>South Indian, Fast Food, North Indian, Chinese</c:v>
                </c:pt>
                <c:pt idx="1719">
                  <c:v>South Indian, Fast Food, Street Food</c:v>
                </c:pt>
                <c:pt idx="1720">
                  <c:v>South Indian, Kerala</c:v>
                </c:pt>
                <c:pt idx="1721">
                  <c:v>South Indian, Nepalese</c:v>
                </c:pt>
                <c:pt idx="1722">
                  <c:v>South Indian, North Indian</c:v>
                </c:pt>
                <c:pt idx="1723">
                  <c:v>South Indian, North Indian, Chinese</c:v>
                </c:pt>
                <c:pt idx="1724">
                  <c:v>South Indian, North Indian, Chinese, Continental</c:v>
                </c:pt>
                <c:pt idx="1725">
                  <c:v>South Indian, North Indian, Chinese, Fast Food</c:v>
                </c:pt>
                <c:pt idx="1726">
                  <c:v>South Indian, North Indian, Chinese, Fast Food, Street Food, Mithai</c:v>
                </c:pt>
                <c:pt idx="1727">
                  <c:v>South Indian, North Indian, Chinese, Mughlai</c:v>
                </c:pt>
                <c:pt idx="1728">
                  <c:v>South Indian, North Indian, Chinese, Street Food, Fast Food</c:v>
                </c:pt>
                <c:pt idx="1729">
                  <c:v>South Indian, North Indian, Fast Food</c:v>
                </c:pt>
                <c:pt idx="1730">
                  <c:v>South Indian, North Indian, Street Food</c:v>
                </c:pt>
                <c:pt idx="1731">
                  <c:v>South Indian, North Indian, Street Food, Chinese, Mithai</c:v>
                </c:pt>
                <c:pt idx="1732">
                  <c:v>South Indian, Pizza, Chinese</c:v>
                </c:pt>
                <c:pt idx="1733">
                  <c:v>South Indian, Seafood, Kerala</c:v>
                </c:pt>
                <c:pt idx="1734">
                  <c:v>South Indian, Street Food</c:v>
                </c:pt>
                <c:pt idx="1735">
                  <c:v>South Indian, Street Food, Chinese</c:v>
                </c:pt>
                <c:pt idx="1736">
                  <c:v>South Indian, Street Food, Desserts</c:v>
                </c:pt>
                <c:pt idx="1737">
                  <c:v>South Indian, Street Food, Mithai</c:v>
                </c:pt>
                <c:pt idx="1738">
                  <c:v>Southern</c:v>
                </c:pt>
                <c:pt idx="1739">
                  <c:v>Southern, Cajun, Soul Food</c:v>
                </c:pt>
                <c:pt idx="1740">
                  <c:v>Spanish, Italian</c:v>
                </c:pt>
                <c:pt idx="1741">
                  <c:v>Spanish, Tapas</c:v>
                </c:pt>
                <c:pt idx="1742">
                  <c:v>Sri Lankan</c:v>
                </c:pt>
                <c:pt idx="1743">
                  <c:v>Steak</c:v>
                </c:pt>
                <c:pt idx="1744">
                  <c:v>Steak, American</c:v>
                </c:pt>
                <c:pt idx="1745">
                  <c:v>Steak, BBQ</c:v>
                </c:pt>
                <c:pt idx="1746">
                  <c:v>Steak, Scottish, British</c:v>
                </c:pt>
                <c:pt idx="1747">
                  <c:v>Steak, Seafood, Grill</c:v>
                </c:pt>
                <c:pt idx="1748">
                  <c:v>Steak, Tapas, Bar Food</c:v>
                </c:pt>
                <c:pt idx="1749">
                  <c:v>Street Food</c:v>
                </c:pt>
                <c:pt idx="1750">
                  <c:v>Street Food, Bakery</c:v>
                </c:pt>
                <c:pt idx="1751">
                  <c:v>Street Food, Beverages</c:v>
                </c:pt>
                <c:pt idx="1752">
                  <c:v>Street Food, Burger, American, Finger Food, German</c:v>
                </c:pt>
                <c:pt idx="1753">
                  <c:v>Street Food, Burger, Desserts, Italian, Pizza, North Indian, European, Finger Food</c:v>
                </c:pt>
                <c:pt idx="1754">
                  <c:v>Street Food, Chinese</c:v>
                </c:pt>
                <c:pt idx="1755">
                  <c:v>Street Food, Chinese, Mithai</c:v>
                </c:pt>
                <c:pt idx="1756">
                  <c:v>Street Food, Chinese, North Indian</c:v>
                </c:pt>
                <c:pt idx="1757">
                  <c:v>Street Food, Chinese, North Indian, Mithai</c:v>
                </c:pt>
                <c:pt idx="1758">
                  <c:v>Street Food, Continental, Burger, Grill</c:v>
                </c:pt>
                <c:pt idx="1759">
                  <c:v>Street Food, Continental, South Indian, North Indian, Chinese</c:v>
                </c:pt>
                <c:pt idx="1760">
                  <c:v>Street Food, Desserts</c:v>
                </c:pt>
                <c:pt idx="1761">
                  <c:v>Street Food, Fast Food</c:v>
                </c:pt>
                <c:pt idx="1762">
                  <c:v>Street Food, Fast Food, Beverages</c:v>
                </c:pt>
                <c:pt idx="1763">
                  <c:v>Street Food, Fast Food, Chinese, South Indian, North Indian</c:v>
                </c:pt>
                <c:pt idx="1764">
                  <c:v>Street Food, Fast Food, North Indian</c:v>
                </c:pt>
                <c:pt idx="1765">
                  <c:v>Street Food, Mithai</c:v>
                </c:pt>
                <c:pt idx="1766">
                  <c:v>Street Food, Mithai, North Indian, South Indian, Chinese</c:v>
                </c:pt>
                <c:pt idx="1767">
                  <c:v>Street Food, Mithai, South Indian, North Indian, Chinese</c:v>
                </c:pt>
                <c:pt idx="1768">
                  <c:v>Street Food, Mughlai</c:v>
                </c:pt>
                <c:pt idx="1769">
                  <c:v>Street Food, North Indian</c:v>
                </c:pt>
                <c:pt idx="1770">
                  <c:v>Street Food, North Indian, Chinese, Continental</c:v>
                </c:pt>
                <c:pt idx="1771">
                  <c:v>Street Food, North Indian, Mithai</c:v>
                </c:pt>
                <c:pt idx="1772">
                  <c:v>Street Food, North Indian, South Indian</c:v>
                </c:pt>
                <c:pt idx="1773">
                  <c:v>Street Food, North Indian, South Indian, Chinese</c:v>
                </c:pt>
                <c:pt idx="1774">
                  <c:v>Street Food, North Indian, South Indian, Chinese, Mithai</c:v>
                </c:pt>
                <c:pt idx="1775">
                  <c:v>Street Food, North Indian, South Indian, Mithai</c:v>
                </c:pt>
                <c:pt idx="1776">
                  <c:v>Street Food, South Indian</c:v>
                </c:pt>
                <c:pt idx="1777">
                  <c:v>Street Food, South Indian, Chinese</c:v>
                </c:pt>
                <c:pt idx="1778">
                  <c:v>Street Food, South Indian, Mithai</c:v>
                </c:pt>
                <c:pt idx="1779">
                  <c:v>Sunda, Indonesian</c:v>
                </c:pt>
                <c:pt idx="1780">
                  <c:v>Sushi</c:v>
                </c:pt>
                <c:pt idx="1781">
                  <c:v>Sushi, Asian</c:v>
                </c:pt>
                <c:pt idx="1782">
                  <c:v>Sushi, Japanese</c:v>
                </c:pt>
                <c:pt idx="1783">
                  <c:v>Sushi, Japanese, Cantonese</c:v>
                </c:pt>
                <c:pt idx="1784">
                  <c:v>Sushi, Japanese, Healthy Food</c:v>
                </c:pt>
                <c:pt idx="1785">
                  <c:v>Sushi, Teriyaki</c:v>
                </c:pt>
                <c:pt idx="1786">
                  <c:v>Sushi, Thai</c:v>
                </c:pt>
                <c:pt idx="1787">
                  <c:v>Taiwanese, Street Food</c:v>
                </c:pt>
                <c:pt idx="1788">
                  <c:v>Tapas</c:v>
                </c:pt>
                <c:pt idx="1789">
                  <c:v>Tea</c:v>
                </c:pt>
                <c:pt idx="1790">
                  <c:v>Tea, Beverages, Fast Food</c:v>
                </c:pt>
                <c:pt idx="1791">
                  <c:v>Tea, Cafe</c:v>
                </c:pt>
                <c:pt idx="1792">
                  <c:v>Tea, Fast Food</c:v>
                </c:pt>
                <c:pt idx="1793">
                  <c:v>Tea, Modern Australian</c:v>
                </c:pt>
                <c:pt idx="1794">
                  <c:v>Tex-Mex, American</c:v>
                </c:pt>
                <c:pt idx="1795">
                  <c:v>Thai</c:v>
                </c:pt>
                <c:pt idx="1796">
                  <c:v>Thai, Asian</c:v>
                </c:pt>
                <c:pt idx="1797">
                  <c:v>Thai, Chinese</c:v>
                </c:pt>
                <c:pt idx="1798">
                  <c:v>Thai, Chinese, Asian</c:v>
                </c:pt>
                <c:pt idx="1799">
                  <c:v>Thai, Chinese, Asian, Malaysian</c:v>
                </c:pt>
                <c:pt idx="1800">
                  <c:v>Thai, Chinese, Japanese</c:v>
                </c:pt>
                <c:pt idx="1801">
                  <c:v>Thai, Chinese, North Indian</c:v>
                </c:pt>
                <c:pt idx="1802">
                  <c:v>Thai, Chinese, Seafood</c:v>
                </c:pt>
                <c:pt idx="1803">
                  <c:v>Thai, European, Mexican, North Indian, Chinese, Cafe</c:v>
                </c:pt>
                <c:pt idx="1804">
                  <c:v>Thai, Japanese</c:v>
                </c:pt>
                <c:pt idx="1805">
                  <c:v>Thai, Japanese, Chinese, Indonesian, Vietnamese</c:v>
                </c:pt>
                <c:pt idx="1806">
                  <c:v>Tibetan</c:v>
                </c:pt>
                <c:pt idx="1807">
                  <c:v>Tibetan, Chinese</c:v>
                </c:pt>
                <c:pt idx="1808">
                  <c:v>Tibetan, Chinese, North Indian</c:v>
                </c:pt>
                <c:pt idx="1809">
                  <c:v>Tibetan, Fast Food</c:v>
                </c:pt>
                <c:pt idx="1810">
                  <c:v>Tibetan, Nepalese</c:v>
                </c:pt>
                <c:pt idx="1811">
                  <c:v>Tibetan, South Indian, North Indian</c:v>
                </c:pt>
                <c:pt idx="1812">
                  <c:v>Tibetan, Street Food</c:v>
                </c:pt>
                <c:pt idx="1813">
                  <c:v>Turkish</c:v>
                </c:pt>
                <c:pt idx="1814">
                  <c:v>Turkish Pizza</c:v>
                </c:pt>
                <c:pt idx="1815">
                  <c:v>Turkish, Arabian, Middle Eastern</c:v>
                </c:pt>
                <c:pt idx="1816">
                  <c:v>Turkish, Arabian, Moroccan, Lebanese</c:v>
                </c:pt>
                <c:pt idx="1817">
                  <c:v>Turkish, Mediterranean, Middle Eastern</c:v>
                </c:pt>
                <c:pt idx="1818">
                  <c:v>Vietnamese</c:v>
                </c:pt>
                <c:pt idx="1819">
                  <c:v>Vietnamese, Fish and Chips</c:v>
                </c:pt>
                <c:pt idx="1820">
                  <c:v>Western, Asian, Cafe</c:v>
                </c:pt>
                <c:pt idx="1821">
                  <c:v>Western, Fusion, Fast Food</c:v>
                </c:pt>
                <c:pt idx="1822">
                  <c:v>World Cuisine</c:v>
                </c:pt>
                <c:pt idx="1823">
                  <c:v>World Cuisine, Mexican, Italian</c:v>
                </c:pt>
                <c:pt idx="1824">
                  <c:v>World Cuisine, Patisserie, Cafe</c:v>
                </c:pt>
              </c:strCache>
            </c:strRef>
          </c:xVal>
          <c:yVal>
            <c:numRef>
              <c:f>'Price vs Rating'!$G$22:$G$1846</c:f>
              <c:numCache>
                <c:formatCode>"₹"\ #,##0.00</c:formatCode>
                <c:ptCount val="1825"/>
                <c:pt idx="0">
                  <c:v>512.5</c:v>
                </c:pt>
                <c:pt idx="1">
                  <c:v>500</c:v>
                </c:pt>
                <c:pt idx="2">
                  <c:v>900</c:v>
                </c:pt>
                <c:pt idx="3">
                  <c:v>500</c:v>
                </c:pt>
                <c:pt idx="4">
                  <c:v>1971</c:v>
                </c:pt>
                <c:pt idx="5">
                  <c:v>3606.3999999999996</c:v>
                </c:pt>
                <c:pt idx="6">
                  <c:v>2641.543548387097</c:v>
                </c:pt>
                <c:pt idx="7">
                  <c:v>3311.6000000000004</c:v>
                </c:pt>
                <c:pt idx="8">
                  <c:v>2000</c:v>
                </c:pt>
                <c:pt idx="9">
                  <c:v>2664</c:v>
                </c:pt>
                <c:pt idx="10">
                  <c:v>500</c:v>
                </c:pt>
                <c:pt idx="11">
                  <c:v>3096.5</c:v>
                </c:pt>
                <c:pt idx="12">
                  <c:v>1759.2874999999999</c:v>
                </c:pt>
                <c:pt idx="13">
                  <c:v>2069.75</c:v>
                </c:pt>
                <c:pt idx="14">
                  <c:v>2069.75</c:v>
                </c:pt>
                <c:pt idx="15">
                  <c:v>1448.825</c:v>
                </c:pt>
                <c:pt idx="16">
                  <c:v>2069.75</c:v>
                </c:pt>
                <c:pt idx="17">
                  <c:v>2897.65</c:v>
                </c:pt>
                <c:pt idx="18">
                  <c:v>2069.75</c:v>
                </c:pt>
                <c:pt idx="19">
                  <c:v>1448.825</c:v>
                </c:pt>
                <c:pt idx="20">
                  <c:v>2483.6999999999998</c:v>
                </c:pt>
                <c:pt idx="21">
                  <c:v>1774.0714285714287</c:v>
                </c:pt>
                <c:pt idx="22">
                  <c:v>1655.8</c:v>
                </c:pt>
                <c:pt idx="23">
                  <c:v>827.90000000000009</c:v>
                </c:pt>
                <c:pt idx="24">
                  <c:v>827.90000000000009</c:v>
                </c:pt>
                <c:pt idx="25">
                  <c:v>827.90000000000009</c:v>
                </c:pt>
                <c:pt idx="26">
                  <c:v>2069.75</c:v>
                </c:pt>
                <c:pt idx="27">
                  <c:v>2069.75</c:v>
                </c:pt>
                <c:pt idx="28">
                  <c:v>1700</c:v>
                </c:pt>
                <c:pt idx="29">
                  <c:v>2436.9653846153847</c:v>
                </c:pt>
                <c:pt idx="30">
                  <c:v>800</c:v>
                </c:pt>
                <c:pt idx="31">
                  <c:v>2069.75</c:v>
                </c:pt>
                <c:pt idx="32">
                  <c:v>500</c:v>
                </c:pt>
                <c:pt idx="33">
                  <c:v>5272</c:v>
                </c:pt>
                <c:pt idx="34">
                  <c:v>2069.75</c:v>
                </c:pt>
                <c:pt idx="35">
                  <c:v>1448.825</c:v>
                </c:pt>
                <c:pt idx="36">
                  <c:v>1600</c:v>
                </c:pt>
                <c:pt idx="37">
                  <c:v>3311.6000000000004</c:v>
                </c:pt>
                <c:pt idx="38">
                  <c:v>520</c:v>
                </c:pt>
                <c:pt idx="39">
                  <c:v>500</c:v>
                </c:pt>
                <c:pt idx="40">
                  <c:v>2069.75</c:v>
                </c:pt>
                <c:pt idx="41">
                  <c:v>2069.75</c:v>
                </c:pt>
                <c:pt idx="42">
                  <c:v>1000</c:v>
                </c:pt>
                <c:pt idx="43">
                  <c:v>2000</c:v>
                </c:pt>
                <c:pt idx="44">
                  <c:v>2000</c:v>
                </c:pt>
                <c:pt idx="45">
                  <c:v>1500</c:v>
                </c:pt>
                <c:pt idx="46">
                  <c:v>1200</c:v>
                </c:pt>
                <c:pt idx="47">
                  <c:v>5296.9</c:v>
                </c:pt>
                <c:pt idx="48">
                  <c:v>827.90000000000009</c:v>
                </c:pt>
                <c:pt idx="49">
                  <c:v>5795.3</c:v>
                </c:pt>
                <c:pt idx="50">
                  <c:v>827.90000000000009</c:v>
                </c:pt>
                <c:pt idx="51">
                  <c:v>2100</c:v>
                </c:pt>
                <c:pt idx="52">
                  <c:v>1800</c:v>
                </c:pt>
                <c:pt idx="53">
                  <c:v>2069.75</c:v>
                </c:pt>
                <c:pt idx="54">
                  <c:v>686.39499999999998</c:v>
                </c:pt>
                <c:pt idx="55">
                  <c:v>500</c:v>
                </c:pt>
                <c:pt idx="56">
                  <c:v>500</c:v>
                </c:pt>
                <c:pt idx="57">
                  <c:v>3163.2</c:v>
                </c:pt>
                <c:pt idx="58">
                  <c:v>500</c:v>
                </c:pt>
                <c:pt idx="59">
                  <c:v>780</c:v>
                </c:pt>
                <c:pt idx="60">
                  <c:v>2650</c:v>
                </c:pt>
                <c:pt idx="61">
                  <c:v>5795.3</c:v>
                </c:pt>
                <c:pt idx="62">
                  <c:v>2069.75</c:v>
                </c:pt>
                <c:pt idx="63">
                  <c:v>2069.75</c:v>
                </c:pt>
                <c:pt idx="64">
                  <c:v>2510.9999999999995</c:v>
                </c:pt>
                <c:pt idx="65">
                  <c:v>827.90000000000009</c:v>
                </c:pt>
                <c:pt idx="66">
                  <c:v>1332</c:v>
                </c:pt>
                <c:pt idx="67">
                  <c:v>3311.6000000000004</c:v>
                </c:pt>
                <c:pt idx="68">
                  <c:v>3311.6000000000004</c:v>
                </c:pt>
                <c:pt idx="69">
                  <c:v>2153.0099999999998</c:v>
                </c:pt>
                <c:pt idx="70">
                  <c:v>1000</c:v>
                </c:pt>
                <c:pt idx="71">
                  <c:v>500</c:v>
                </c:pt>
                <c:pt idx="72">
                  <c:v>1750</c:v>
                </c:pt>
                <c:pt idx="73">
                  <c:v>900</c:v>
                </c:pt>
                <c:pt idx="74">
                  <c:v>1350</c:v>
                </c:pt>
                <c:pt idx="75">
                  <c:v>500</c:v>
                </c:pt>
                <c:pt idx="76">
                  <c:v>2000</c:v>
                </c:pt>
                <c:pt idx="77">
                  <c:v>1550</c:v>
                </c:pt>
                <c:pt idx="78">
                  <c:v>2069.75</c:v>
                </c:pt>
                <c:pt idx="79">
                  <c:v>2690.6750000000002</c:v>
                </c:pt>
                <c:pt idx="80">
                  <c:v>4954.3999999999996</c:v>
                </c:pt>
                <c:pt idx="81">
                  <c:v>2069.75</c:v>
                </c:pt>
                <c:pt idx="82">
                  <c:v>3311.6000000000004</c:v>
                </c:pt>
                <c:pt idx="83">
                  <c:v>4172.7833333333338</c:v>
                </c:pt>
                <c:pt idx="84">
                  <c:v>5635</c:v>
                </c:pt>
                <c:pt idx="85">
                  <c:v>1800</c:v>
                </c:pt>
                <c:pt idx="86">
                  <c:v>5635</c:v>
                </c:pt>
                <c:pt idx="87">
                  <c:v>1800</c:v>
                </c:pt>
                <c:pt idx="88">
                  <c:v>1500</c:v>
                </c:pt>
                <c:pt idx="89">
                  <c:v>2069.75</c:v>
                </c:pt>
                <c:pt idx="90">
                  <c:v>2345.7166666666667</c:v>
                </c:pt>
                <c:pt idx="91">
                  <c:v>2897.65</c:v>
                </c:pt>
                <c:pt idx="92">
                  <c:v>2069.75</c:v>
                </c:pt>
                <c:pt idx="93">
                  <c:v>2069.75</c:v>
                </c:pt>
                <c:pt idx="94">
                  <c:v>3311.6000000000004</c:v>
                </c:pt>
                <c:pt idx="95">
                  <c:v>2069.75</c:v>
                </c:pt>
                <c:pt idx="96">
                  <c:v>2500</c:v>
                </c:pt>
                <c:pt idx="97">
                  <c:v>5795.3</c:v>
                </c:pt>
                <c:pt idx="98">
                  <c:v>4242.9874999999993</c:v>
                </c:pt>
                <c:pt idx="99">
                  <c:v>3311.6000000000004</c:v>
                </c:pt>
                <c:pt idx="100">
                  <c:v>2690.6750000000002</c:v>
                </c:pt>
                <c:pt idx="101">
                  <c:v>3311.6000000000004</c:v>
                </c:pt>
                <c:pt idx="102">
                  <c:v>6610.2833333333328</c:v>
                </c:pt>
                <c:pt idx="103">
                  <c:v>3311.6000000000004</c:v>
                </c:pt>
                <c:pt idx="104">
                  <c:v>2860.56</c:v>
                </c:pt>
                <c:pt idx="105">
                  <c:v>1950</c:v>
                </c:pt>
                <c:pt idx="106">
                  <c:v>290</c:v>
                </c:pt>
                <c:pt idx="107">
                  <c:v>600</c:v>
                </c:pt>
                <c:pt idx="108">
                  <c:v>600</c:v>
                </c:pt>
                <c:pt idx="109">
                  <c:v>1506.6</c:v>
                </c:pt>
                <c:pt idx="110">
                  <c:v>600</c:v>
                </c:pt>
                <c:pt idx="111">
                  <c:v>400</c:v>
                </c:pt>
                <c:pt idx="112">
                  <c:v>1352.3999999999999</c:v>
                </c:pt>
                <c:pt idx="113">
                  <c:v>600</c:v>
                </c:pt>
                <c:pt idx="114">
                  <c:v>8435.2000000000007</c:v>
                </c:pt>
                <c:pt idx="115">
                  <c:v>1714.8472222222224</c:v>
                </c:pt>
                <c:pt idx="116">
                  <c:v>4581</c:v>
                </c:pt>
                <c:pt idx="117">
                  <c:v>3563</c:v>
                </c:pt>
                <c:pt idx="118">
                  <c:v>1500</c:v>
                </c:pt>
                <c:pt idx="119">
                  <c:v>827.90000000000009</c:v>
                </c:pt>
                <c:pt idx="120">
                  <c:v>1500</c:v>
                </c:pt>
                <c:pt idx="121">
                  <c:v>1594.355</c:v>
                </c:pt>
                <c:pt idx="122">
                  <c:v>750</c:v>
                </c:pt>
                <c:pt idx="123">
                  <c:v>600</c:v>
                </c:pt>
                <c:pt idx="124">
                  <c:v>1923.825</c:v>
                </c:pt>
                <c:pt idx="125">
                  <c:v>2000</c:v>
                </c:pt>
                <c:pt idx="126">
                  <c:v>1000</c:v>
                </c:pt>
                <c:pt idx="127">
                  <c:v>1000</c:v>
                </c:pt>
                <c:pt idx="128">
                  <c:v>500</c:v>
                </c:pt>
                <c:pt idx="129">
                  <c:v>827.90000000000009</c:v>
                </c:pt>
                <c:pt idx="130">
                  <c:v>400</c:v>
                </c:pt>
                <c:pt idx="131">
                  <c:v>500</c:v>
                </c:pt>
                <c:pt idx="132">
                  <c:v>2600</c:v>
                </c:pt>
                <c:pt idx="133">
                  <c:v>13624.6</c:v>
                </c:pt>
                <c:pt idx="134">
                  <c:v>2380</c:v>
                </c:pt>
                <c:pt idx="135">
                  <c:v>5795.3</c:v>
                </c:pt>
                <c:pt idx="136">
                  <c:v>8000</c:v>
                </c:pt>
                <c:pt idx="137">
                  <c:v>2069.75</c:v>
                </c:pt>
                <c:pt idx="138">
                  <c:v>1700</c:v>
                </c:pt>
                <c:pt idx="139">
                  <c:v>7000</c:v>
                </c:pt>
                <c:pt idx="140">
                  <c:v>2069.75</c:v>
                </c:pt>
                <c:pt idx="141">
                  <c:v>827.90000000000009</c:v>
                </c:pt>
                <c:pt idx="142">
                  <c:v>1200</c:v>
                </c:pt>
                <c:pt idx="143">
                  <c:v>1150</c:v>
                </c:pt>
                <c:pt idx="144">
                  <c:v>1500</c:v>
                </c:pt>
                <c:pt idx="145">
                  <c:v>1800</c:v>
                </c:pt>
                <c:pt idx="146">
                  <c:v>700</c:v>
                </c:pt>
                <c:pt idx="147">
                  <c:v>1500</c:v>
                </c:pt>
                <c:pt idx="148">
                  <c:v>1800</c:v>
                </c:pt>
                <c:pt idx="149">
                  <c:v>2799.5</c:v>
                </c:pt>
                <c:pt idx="150">
                  <c:v>1314</c:v>
                </c:pt>
                <c:pt idx="151">
                  <c:v>2069.75</c:v>
                </c:pt>
                <c:pt idx="152">
                  <c:v>2069.75</c:v>
                </c:pt>
                <c:pt idx="153">
                  <c:v>1575.1833333333334</c:v>
                </c:pt>
                <c:pt idx="154">
                  <c:v>1600</c:v>
                </c:pt>
                <c:pt idx="155">
                  <c:v>2000</c:v>
                </c:pt>
                <c:pt idx="156">
                  <c:v>827.90000000000009</c:v>
                </c:pt>
                <c:pt idx="157">
                  <c:v>827.90000000000009</c:v>
                </c:pt>
                <c:pt idx="158">
                  <c:v>827.90000000000009</c:v>
                </c:pt>
                <c:pt idx="159">
                  <c:v>827.90000000000009</c:v>
                </c:pt>
                <c:pt idx="160">
                  <c:v>300</c:v>
                </c:pt>
                <c:pt idx="161">
                  <c:v>500</c:v>
                </c:pt>
                <c:pt idx="162">
                  <c:v>1090.4000000000001</c:v>
                </c:pt>
                <c:pt idx="163">
                  <c:v>800</c:v>
                </c:pt>
                <c:pt idx="164">
                  <c:v>100</c:v>
                </c:pt>
                <c:pt idx="165">
                  <c:v>600</c:v>
                </c:pt>
                <c:pt idx="166">
                  <c:v>300</c:v>
                </c:pt>
                <c:pt idx="167">
                  <c:v>800</c:v>
                </c:pt>
                <c:pt idx="168">
                  <c:v>341.24724770642206</c:v>
                </c:pt>
                <c:pt idx="169">
                  <c:v>1127</c:v>
                </c:pt>
                <c:pt idx="170">
                  <c:v>500</c:v>
                </c:pt>
                <c:pt idx="171">
                  <c:v>300</c:v>
                </c:pt>
                <c:pt idx="172">
                  <c:v>1060.5333333333333</c:v>
                </c:pt>
                <c:pt idx="173">
                  <c:v>400</c:v>
                </c:pt>
                <c:pt idx="174">
                  <c:v>240</c:v>
                </c:pt>
                <c:pt idx="175">
                  <c:v>383.33333333333331</c:v>
                </c:pt>
                <c:pt idx="176">
                  <c:v>250</c:v>
                </c:pt>
                <c:pt idx="177">
                  <c:v>423.64705882352939</c:v>
                </c:pt>
                <c:pt idx="178">
                  <c:v>700</c:v>
                </c:pt>
                <c:pt idx="179">
                  <c:v>400</c:v>
                </c:pt>
                <c:pt idx="180">
                  <c:v>716.66666666666663</c:v>
                </c:pt>
                <c:pt idx="181">
                  <c:v>275</c:v>
                </c:pt>
                <c:pt idx="182">
                  <c:v>369.84126984126982</c:v>
                </c:pt>
                <c:pt idx="183">
                  <c:v>300</c:v>
                </c:pt>
                <c:pt idx="184">
                  <c:v>500</c:v>
                </c:pt>
                <c:pt idx="185">
                  <c:v>450</c:v>
                </c:pt>
                <c:pt idx="186">
                  <c:v>400</c:v>
                </c:pt>
                <c:pt idx="187">
                  <c:v>400</c:v>
                </c:pt>
                <c:pt idx="188">
                  <c:v>400</c:v>
                </c:pt>
                <c:pt idx="189">
                  <c:v>300</c:v>
                </c:pt>
                <c:pt idx="190">
                  <c:v>300</c:v>
                </c:pt>
                <c:pt idx="191">
                  <c:v>300</c:v>
                </c:pt>
                <c:pt idx="192">
                  <c:v>315.27777777777777</c:v>
                </c:pt>
                <c:pt idx="193">
                  <c:v>250</c:v>
                </c:pt>
                <c:pt idx="194">
                  <c:v>300</c:v>
                </c:pt>
                <c:pt idx="195">
                  <c:v>333.33333333333331</c:v>
                </c:pt>
                <c:pt idx="196">
                  <c:v>200</c:v>
                </c:pt>
                <c:pt idx="197">
                  <c:v>200</c:v>
                </c:pt>
                <c:pt idx="198">
                  <c:v>400</c:v>
                </c:pt>
                <c:pt idx="199">
                  <c:v>350</c:v>
                </c:pt>
                <c:pt idx="200">
                  <c:v>700</c:v>
                </c:pt>
                <c:pt idx="201">
                  <c:v>600</c:v>
                </c:pt>
                <c:pt idx="202">
                  <c:v>200</c:v>
                </c:pt>
                <c:pt idx="203">
                  <c:v>400</c:v>
                </c:pt>
                <c:pt idx="204">
                  <c:v>250</c:v>
                </c:pt>
                <c:pt idx="205">
                  <c:v>100</c:v>
                </c:pt>
                <c:pt idx="206">
                  <c:v>2008.7999999999997</c:v>
                </c:pt>
                <c:pt idx="207">
                  <c:v>275</c:v>
                </c:pt>
                <c:pt idx="208">
                  <c:v>1078.55</c:v>
                </c:pt>
                <c:pt idx="209">
                  <c:v>1088.0999999999999</c:v>
                </c:pt>
                <c:pt idx="210">
                  <c:v>1635.6000000000001</c:v>
                </c:pt>
                <c:pt idx="211">
                  <c:v>2069.75</c:v>
                </c:pt>
                <c:pt idx="212">
                  <c:v>2069.75</c:v>
                </c:pt>
                <c:pt idx="213">
                  <c:v>1090.4000000000001</c:v>
                </c:pt>
                <c:pt idx="214">
                  <c:v>1655.8000000000002</c:v>
                </c:pt>
                <c:pt idx="215">
                  <c:v>827.90000000000009</c:v>
                </c:pt>
                <c:pt idx="216">
                  <c:v>2069.75</c:v>
                </c:pt>
                <c:pt idx="217">
                  <c:v>1448.825</c:v>
                </c:pt>
                <c:pt idx="218">
                  <c:v>3311.6000000000004</c:v>
                </c:pt>
                <c:pt idx="219">
                  <c:v>2069.75</c:v>
                </c:pt>
                <c:pt idx="220">
                  <c:v>5021.9999999999991</c:v>
                </c:pt>
                <c:pt idx="221">
                  <c:v>827.90000000000009</c:v>
                </c:pt>
                <c:pt idx="222">
                  <c:v>2069.75</c:v>
                </c:pt>
                <c:pt idx="223">
                  <c:v>730</c:v>
                </c:pt>
                <c:pt idx="224">
                  <c:v>150</c:v>
                </c:pt>
                <c:pt idx="225">
                  <c:v>450</c:v>
                </c:pt>
                <c:pt idx="226">
                  <c:v>516.66666666666663</c:v>
                </c:pt>
                <c:pt idx="227">
                  <c:v>800</c:v>
                </c:pt>
                <c:pt idx="228">
                  <c:v>1550</c:v>
                </c:pt>
                <c:pt idx="229">
                  <c:v>1400</c:v>
                </c:pt>
                <c:pt idx="230">
                  <c:v>312.96296296296299</c:v>
                </c:pt>
                <c:pt idx="231">
                  <c:v>1506.6</c:v>
                </c:pt>
                <c:pt idx="232">
                  <c:v>175</c:v>
                </c:pt>
                <c:pt idx="233">
                  <c:v>283.33333333333331</c:v>
                </c:pt>
                <c:pt idx="234">
                  <c:v>250</c:v>
                </c:pt>
                <c:pt idx="235">
                  <c:v>200</c:v>
                </c:pt>
                <c:pt idx="236">
                  <c:v>5021.9999999999991</c:v>
                </c:pt>
                <c:pt idx="237">
                  <c:v>150</c:v>
                </c:pt>
                <c:pt idx="238">
                  <c:v>400</c:v>
                </c:pt>
                <c:pt idx="239">
                  <c:v>400</c:v>
                </c:pt>
                <c:pt idx="240">
                  <c:v>50</c:v>
                </c:pt>
                <c:pt idx="241">
                  <c:v>366.66666666666669</c:v>
                </c:pt>
                <c:pt idx="242">
                  <c:v>1200</c:v>
                </c:pt>
                <c:pt idx="243">
                  <c:v>365.74074074074076</c:v>
                </c:pt>
                <c:pt idx="244">
                  <c:v>450</c:v>
                </c:pt>
                <c:pt idx="245">
                  <c:v>300</c:v>
                </c:pt>
                <c:pt idx="246">
                  <c:v>914.28571428571433</c:v>
                </c:pt>
                <c:pt idx="247">
                  <c:v>400</c:v>
                </c:pt>
                <c:pt idx="248">
                  <c:v>500</c:v>
                </c:pt>
                <c:pt idx="249">
                  <c:v>420.58823529411762</c:v>
                </c:pt>
                <c:pt idx="250">
                  <c:v>800</c:v>
                </c:pt>
                <c:pt idx="251">
                  <c:v>444.44444444444446</c:v>
                </c:pt>
                <c:pt idx="252">
                  <c:v>800</c:v>
                </c:pt>
                <c:pt idx="253">
                  <c:v>500</c:v>
                </c:pt>
                <c:pt idx="254">
                  <c:v>800</c:v>
                </c:pt>
                <c:pt idx="255">
                  <c:v>780</c:v>
                </c:pt>
                <c:pt idx="256">
                  <c:v>400</c:v>
                </c:pt>
                <c:pt idx="257">
                  <c:v>1976.8555555555556</c:v>
                </c:pt>
                <c:pt idx="258">
                  <c:v>1611.2249999999997</c:v>
                </c:pt>
                <c:pt idx="259">
                  <c:v>1171.8</c:v>
                </c:pt>
                <c:pt idx="260">
                  <c:v>502.19999999999993</c:v>
                </c:pt>
                <c:pt idx="261">
                  <c:v>1255.4999999999998</c:v>
                </c:pt>
                <c:pt idx="262">
                  <c:v>1506.6</c:v>
                </c:pt>
                <c:pt idx="263">
                  <c:v>2510.9999999999995</c:v>
                </c:pt>
                <c:pt idx="264">
                  <c:v>1088.0999999999999</c:v>
                </c:pt>
                <c:pt idx="265">
                  <c:v>1673.9999999999998</c:v>
                </c:pt>
                <c:pt idx="266">
                  <c:v>4185</c:v>
                </c:pt>
                <c:pt idx="267">
                  <c:v>8279</c:v>
                </c:pt>
                <c:pt idx="268">
                  <c:v>1448.8249999999998</c:v>
                </c:pt>
                <c:pt idx="269">
                  <c:v>1655.8</c:v>
                </c:pt>
                <c:pt idx="270">
                  <c:v>827.90000000000009</c:v>
                </c:pt>
                <c:pt idx="271">
                  <c:v>3311.6000000000004</c:v>
                </c:pt>
                <c:pt idx="272">
                  <c:v>736.0200000000001</c:v>
                </c:pt>
                <c:pt idx="273">
                  <c:v>1090.4000000000001</c:v>
                </c:pt>
                <c:pt idx="274">
                  <c:v>2069.75</c:v>
                </c:pt>
                <c:pt idx="275">
                  <c:v>2069.75</c:v>
                </c:pt>
                <c:pt idx="276">
                  <c:v>827.90000000000009</c:v>
                </c:pt>
                <c:pt idx="277">
                  <c:v>3311.6000000000004</c:v>
                </c:pt>
                <c:pt idx="278">
                  <c:v>3311.6000000000004</c:v>
                </c:pt>
                <c:pt idx="279">
                  <c:v>827.90000000000009</c:v>
                </c:pt>
                <c:pt idx="280">
                  <c:v>1090.4000000000001</c:v>
                </c:pt>
                <c:pt idx="281">
                  <c:v>827.90000000000009</c:v>
                </c:pt>
                <c:pt idx="282">
                  <c:v>1448.825</c:v>
                </c:pt>
                <c:pt idx="283">
                  <c:v>2069.75</c:v>
                </c:pt>
                <c:pt idx="284">
                  <c:v>827.90000000000009</c:v>
                </c:pt>
                <c:pt idx="285">
                  <c:v>5974.9333333333334</c:v>
                </c:pt>
                <c:pt idx="286">
                  <c:v>2069.75</c:v>
                </c:pt>
                <c:pt idx="287">
                  <c:v>3163.2</c:v>
                </c:pt>
                <c:pt idx="288">
                  <c:v>2108.8000000000002</c:v>
                </c:pt>
                <c:pt idx="289">
                  <c:v>1700</c:v>
                </c:pt>
                <c:pt idx="290">
                  <c:v>7644.4</c:v>
                </c:pt>
                <c:pt idx="291">
                  <c:v>9489.6</c:v>
                </c:pt>
                <c:pt idx="292">
                  <c:v>10544</c:v>
                </c:pt>
                <c:pt idx="293">
                  <c:v>6326.4</c:v>
                </c:pt>
                <c:pt idx="294">
                  <c:v>1747.2333333333333</c:v>
                </c:pt>
                <c:pt idx="295">
                  <c:v>3001</c:v>
                </c:pt>
                <c:pt idx="296">
                  <c:v>1314</c:v>
                </c:pt>
                <c:pt idx="297">
                  <c:v>783.33333333333337</c:v>
                </c:pt>
                <c:pt idx="298">
                  <c:v>1000</c:v>
                </c:pt>
                <c:pt idx="299">
                  <c:v>1182.5999999999999</c:v>
                </c:pt>
                <c:pt idx="300">
                  <c:v>2069.75</c:v>
                </c:pt>
                <c:pt idx="301">
                  <c:v>2069.75</c:v>
                </c:pt>
                <c:pt idx="302">
                  <c:v>3311.6000000000004</c:v>
                </c:pt>
                <c:pt idx="303">
                  <c:v>827.90000000000009</c:v>
                </c:pt>
                <c:pt idx="304">
                  <c:v>381.64000000000004</c:v>
                </c:pt>
                <c:pt idx="305">
                  <c:v>600</c:v>
                </c:pt>
                <c:pt idx="306">
                  <c:v>2069.75</c:v>
                </c:pt>
                <c:pt idx="307">
                  <c:v>600</c:v>
                </c:pt>
                <c:pt idx="308">
                  <c:v>827.90000000000009</c:v>
                </c:pt>
                <c:pt idx="309">
                  <c:v>827.90000000000009</c:v>
                </c:pt>
                <c:pt idx="310">
                  <c:v>418.09069767441866</c:v>
                </c:pt>
                <c:pt idx="311">
                  <c:v>300</c:v>
                </c:pt>
                <c:pt idx="312">
                  <c:v>300</c:v>
                </c:pt>
                <c:pt idx="313">
                  <c:v>450</c:v>
                </c:pt>
                <c:pt idx="314">
                  <c:v>1095</c:v>
                </c:pt>
                <c:pt idx="315">
                  <c:v>1533</c:v>
                </c:pt>
                <c:pt idx="316">
                  <c:v>2069.75</c:v>
                </c:pt>
                <c:pt idx="317">
                  <c:v>2069.75</c:v>
                </c:pt>
                <c:pt idx="318">
                  <c:v>4217.6000000000004</c:v>
                </c:pt>
                <c:pt idx="319">
                  <c:v>234</c:v>
                </c:pt>
                <c:pt idx="320">
                  <c:v>500</c:v>
                </c:pt>
                <c:pt idx="321">
                  <c:v>2069.75</c:v>
                </c:pt>
                <c:pt idx="322">
                  <c:v>600</c:v>
                </c:pt>
                <c:pt idx="323">
                  <c:v>250</c:v>
                </c:pt>
                <c:pt idx="324">
                  <c:v>1448.825</c:v>
                </c:pt>
                <c:pt idx="325">
                  <c:v>3311.6000000000004</c:v>
                </c:pt>
                <c:pt idx="326">
                  <c:v>2069.75</c:v>
                </c:pt>
                <c:pt idx="327">
                  <c:v>2897.65</c:v>
                </c:pt>
                <c:pt idx="328">
                  <c:v>1576.8</c:v>
                </c:pt>
                <c:pt idx="329">
                  <c:v>2000</c:v>
                </c:pt>
                <c:pt idx="330">
                  <c:v>800</c:v>
                </c:pt>
                <c:pt idx="331">
                  <c:v>652.96622073578601</c:v>
                </c:pt>
                <c:pt idx="332">
                  <c:v>3054</c:v>
                </c:pt>
                <c:pt idx="333">
                  <c:v>550</c:v>
                </c:pt>
                <c:pt idx="334">
                  <c:v>500</c:v>
                </c:pt>
                <c:pt idx="335">
                  <c:v>650</c:v>
                </c:pt>
                <c:pt idx="336">
                  <c:v>500</c:v>
                </c:pt>
                <c:pt idx="337">
                  <c:v>400</c:v>
                </c:pt>
                <c:pt idx="338">
                  <c:v>1184</c:v>
                </c:pt>
                <c:pt idx="339">
                  <c:v>700</c:v>
                </c:pt>
                <c:pt idx="340">
                  <c:v>900</c:v>
                </c:pt>
                <c:pt idx="341">
                  <c:v>2000</c:v>
                </c:pt>
                <c:pt idx="342">
                  <c:v>1500</c:v>
                </c:pt>
                <c:pt idx="343">
                  <c:v>1090.4000000000001</c:v>
                </c:pt>
                <c:pt idx="344">
                  <c:v>815.72499999999991</c:v>
                </c:pt>
                <c:pt idx="345">
                  <c:v>2220</c:v>
                </c:pt>
                <c:pt idx="346">
                  <c:v>1636.8999999999999</c:v>
                </c:pt>
                <c:pt idx="347">
                  <c:v>425</c:v>
                </c:pt>
                <c:pt idx="348">
                  <c:v>1000</c:v>
                </c:pt>
                <c:pt idx="349">
                  <c:v>700</c:v>
                </c:pt>
                <c:pt idx="350">
                  <c:v>876</c:v>
                </c:pt>
                <c:pt idx="351">
                  <c:v>1700</c:v>
                </c:pt>
                <c:pt idx="352">
                  <c:v>416.66666666666669</c:v>
                </c:pt>
                <c:pt idx="353">
                  <c:v>700</c:v>
                </c:pt>
                <c:pt idx="354">
                  <c:v>1581.6</c:v>
                </c:pt>
                <c:pt idx="355">
                  <c:v>2419.6</c:v>
                </c:pt>
                <c:pt idx="356">
                  <c:v>1708.2</c:v>
                </c:pt>
                <c:pt idx="357">
                  <c:v>600</c:v>
                </c:pt>
                <c:pt idx="358">
                  <c:v>525</c:v>
                </c:pt>
                <c:pt idx="359">
                  <c:v>1000</c:v>
                </c:pt>
                <c:pt idx="360">
                  <c:v>400</c:v>
                </c:pt>
                <c:pt idx="361">
                  <c:v>600</c:v>
                </c:pt>
                <c:pt idx="362">
                  <c:v>400</c:v>
                </c:pt>
                <c:pt idx="363">
                  <c:v>450</c:v>
                </c:pt>
                <c:pt idx="364">
                  <c:v>550</c:v>
                </c:pt>
                <c:pt idx="365">
                  <c:v>200</c:v>
                </c:pt>
                <c:pt idx="366">
                  <c:v>1000</c:v>
                </c:pt>
                <c:pt idx="367">
                  <c:v>1090.4000000000001</c:v>
                </c:pt>
                <c:pt idx="368">
                  <c:v>1090.4000000000001</c:v>
                </c:pt>
                <c:pt idx="369">
                  <c:v>1500</c:v>
                </c:pt>
                <c:pt idx="370">
                  <c:v>920.83333333333337</c:v>
                </c:pt>
                <c:pt idx="371">
                  <c:v>562.5</c:v>
                </c:pt>
                <c:pt idx="372">
                  <c:v>1050</c:v>
                </c:pt>
                <c:pt idx="373">
                  <c:v>1000</c:v>
                </c:pt>
                <c:pt idx="374">
                  <c:v>1000</c:v>
                </c:pt>
                <c:pt idx="375">
                  <c:v>0</c:v>
                </c:pt>
                <c:pt idx="376">
                  <c:v>700</c:v>
                </c:pt>
                <c:pt idx="377">
                  <c:v>600</c:v>
                </c:pt>
                <c:pt idx="378">
                  <c:v>600</c:v>
                </c:pt>
                <c:pt idx="379">
                  <c:v>830</c:v>
                </c:pt>
                <c:pt idx="380">
                  <c:v>1100</c:v>
                </c:pt>
                <c:pt idx="381">
                  <c:v>550</c:v>
                </c:pt>
                <c:pt idx="382">
                  <c:v>600</c:v>
                </c:pt>
                <c:pt idx="383">
                  <c:v>800</c:v>
                </c:pt>
                <c:pt idx="384">
                  <c:v>1000</c:v>
                </c:pt>
                <c:pt idx="385">
                  <c:v>600</c:v>
                </c:pt>
                <c:pt idx="386">
                  <c:v>950</c:v>
                </c:pt>
                <c:pt idx="387">
                  <c:v>1300</c:v>
                </c:pt>
                <c:pt idx="388">
                  <c:v>800</c:v>
                </c:pt>
                <c:pt idx="389">
                  <c:v>800</c:v>
                </c:pt>
                <c:pt idx="390">
                  <c:v>3500</c:v>
                </c:pt>
                <c:pt idx="391">
                  <c:v>1800</c:v>
                </c:pt>
                <c:pt idx="392">
                  <c:v>700</c:v>
                </c:pt>
                <c:pt idx="393">
                  <c:v>1000</c:v>
                </c:pt>
                <c:pt idx="394">
                  <c:v>587.88888888888891</c:v>
                </c:pt>
                <c:pt idx="395">
                  <c:v>600</c:v>
                </c:pt>
                <c:pt idx="396">
                  <c:v>700</c:v>
                </c:pt>
                <c:pt idx="397">
                  <c:v>650</c:v>
                </c:pt>
                <c:pt idx="398">
                  <c:v>1620.8</c:v>
                </c:pt>
                <c:pt idx="399">
                  <c:v>2545</c:v>
                </c:pt>
                <c:pt idx="400">
                  <c:v>452.77777777777777</c:v>
                </c:pt>
                <c:pt idx="401">
                  <c:v>1000</c:v>
                </c:pt>
                <c:pt idx="402">
                  <c:v>700</c:v>
                </c:pt>
                <c:pt idx="403">
                  <c:v>500</c:v>
                </c:pt>
                <c:pt idx="404">
                  <c:v>910</c:v>
                </c:pt>
                <c:pt idx="405">
                  <c:v>550</c:v>
                </c:pt>
                <c:pt idx="406">
                  <c:v>1000</c:v>
                </c:pt>
                <c:pt idx="407">
                  <c:v>575</c:v>
                </c:pt>
                <c:pt idx="408">
                  <c:v>250</c:v>
                </c:pt>
                <c:pt idx="409">
                  <c:v>600</c:v>
                </c:pt>
                <c:pt idx="410">
                  <c:v>750</c:v>
                </c:pt>
                <c:pt idx="411">
                  <c:v>700</c:v>
                </c:pt>
                <c:pt idx="412">
                  <c:v>900</c:v>
                </c:pt>
                <c:pt idx="413">
                  <c:v>250</c:v>
                </c:pt>
                <c:pt idx="414">
                  <c:v>675</c:v>
                </c:pt>
                <c:pt idx="415">
                  <c:v>1500</c:v>
                </c:pt>
                <c:pt idx="416">
                  <c:v>1795.8</c:v>
                </c:pt>
                <c:pt idx="417">
                  <c:v>800</c:v>
                </c:pt>
                <c:pt idx="418">
                  <c:v>800</c:v>
                </c:pt>
                <c:pt idx="419">
                  <c:v>700</c:v>
                </c:pt>
                <c:pt idx="420">
                  <c:v>714.16666666666663</c:v>
                </c:pt>
                <c:pt idx="421">
                  <c:v>1000</c:v>
                </c:pt>
                <c:pt idx="422">
                  <c:v>700</c:v>
                </c:pt>
                <c:pt idx="423">
                  <c:v>525</c:v>
                </c:pt>
                <c:pt idx="424">
                  <c:v>750</c:v>
                </c:pt>
                <c:pt idx="425">
                  <c:v>1650</c:v>
                </c:pt>
                <c:pt idx="426">
                  <c:v>816.66666666666663</c:v>
                </c:pt>
                <c:pt idx="427">
                  <c:v>650</c:v>
                </c:pt>
                <c:pt idx="428">
                  <c:v>1000</c:v>
                </c:pt>
                <c:pt idx="429">
                  <c:v>1900</c:v>
                </c:pt>
                <c:pt idx="430">
                  <c:v>800</c:v>
                </c:pt>
                <c:pt idx="431">
                  <c:v>500</c:v>
                </c:pt>
                <c:pt idx="432">
                  <c:v>400</c:v>
                </c:pt>
                <c:pt idx="433">
                  <c:v>1000</c:v>
                </c:pt>
                <c:pt idx="434">
                  <c:v>1400</c:v>
                </c:pt>
                <c:pt idx="435">
                  <c:v>650</c:v>
                </c:pt>
                <c:pt idx="436">
                  <c:v>1000</c:v>
                </c:pt>
                <c:pt idx="437">
                  <c:v>1000</c:v>
                </c:pt>
                <c:pt idx="438">
                  <c:v>1000</c:v>
                </c:pt>
                <c:pt idx="439">
                  <c:v>1400</c:v>
                </c:pt>
                <c:pt idx="440">
                  <c:v>700</c:v>
                </c:pt>
                <c:pt idx="441">
                  <c:v>500</c:v>
                </c:pt>
                <c:pt idx="442">
                  <c:v>650</c:v>
                </c:pt>
                <c:pt idx="443">
                  <c:v>0</c:v>
                </c:pt>
                <c:pt idx="444">
                  <c:v>850</c:v>
                </c:pt>
                <c:pt idx="445">
                  <c:v>600</c:v>
                </c:pt>
                <c:pt idx="446">
                  <c:v>1200</c:v>
                </c:pt>
                <c:pt idx="447">
                  <c:v>1752</c:v>
                </c:pt>
                <c:pt idx="448">
                  <c:v>650</c:v>
                </c:pt>
                <c:pt idx="449">
                  <c:v>2545</c:v>
                </c:pt>
                <c:pt idx="450">
                  <c:v>2545</c:v>
                </c:pt>
                <c:pt idx="451">
                  <c:v>600</c:v>
                </c:pt>
                <c:pt idx="452">
                  <c:v>888</c:v>
                </c:pt>
                <c:pt idx="453">
                  <c:v>800</c:v>
                </c:pt>
                <c:pt idx="454">
                  <c:v>1401.6</c:v>
                </c:pt>
                <c:pt idx="455">
                  <c:v>525</c:v>
                </c:pt>
                <c:pt idx="456">
                  <c:v>900</c:v>
                </c:pt>
                <c:pt idx="457">
                  <c:v>1000</c:v>
                </c:pt>
                <c:pt idx="458">
                  <c:v>800</c:v>
                </c:pt>
                <c:pt idx="459">
                  <c:v>500</c:v>
                </c:pt>
                <c:pt idx="460">
                  <c:v>600</c:v>
                </c:pt>
                <c:pt idx="461">
                  <c:v>650</c:v>
                </c:pt>
                <c:pt idx="462">
                  <c:v>400</c:v>
                </c:pt>
                <c:pt idx="463">
                  <c:v>600</c:v>
                </c:pt>
                <c:pt idx="464">
                  <c:v>900</c:v>
                </c:pt>
                <c:pt idx="465">
                  <c:v>622.22222222222217</c:v>
                </c:pt>
                <c:pt idx="466">
                  <c:v>625</c:v>
                </c:pt>
                <c:pt idx="467">
                  <c:v>650</c:v>
                </c:pt>
                <c:pt idx="468">
                  <c:v>733.33333333333337</c:v>
                </c:pt>
                <c:pt idx="469">
                  <c:v>650</c:v>
                </c:pt>
                <c:pt idx="470">
                  <c:v>700</c:v>
                </c:pt>
                <c:pt idx="471">
                  <c:v>600</c:v>
                </c:pt>
                <c:pt idx="472">
                  <c:v>700</c:v>
                </c:pt>
                <c:pt idx="473">
                  <c:v>600</c:v>
                </c:pt>
                <c:pt idx="474">
                  <c:v>1500</c:v>
                </c:pt>
                <c:pt idx="475">
                  <c:v>800</c:v>
                </c:pt>
                <c:pt idx="476">
                  <c:v>1314</c:v>
                </c:pt>
                <c:pt idx="477">
                  <c:v>547.5</c:v>
                </c:pt>
                <c:pt idx="478">
                  <c:v>500</c:v>
                </c:pt>
                <c:pt idx="479">
                  <c:v>750</c:v>
                </c:pt>
                <c:pt idx="480">
                  <c:v>1200</c:v>
                </c:pt>
                <c:pt idx="481">
                  <c:v>2069.75</c:v>
                </c:pt>
                <c:pt idx="482">
                  <c:v>550</c:v>
                </c:pt>
                <c:pt idx="483">
                  <c:v>4644.75</c:v>
                </c:pt>
                <c:pt idx="484">
                  <c:v>650</c:v>
                </c:pt>
                <c:pt idx="485">
                  <c:v>400</c:v>
                </c:pt>
                <c:pt idx="486">
                  <c:v>1248.3</c:v>
                </c:pt>
                <c:pt idx="487">
                  <c:v>405</c:v>
                </c:pt>
                <c:pt idx="488">
                  <c:v>800</c:v>
                </c:pt>
                <c:pt idx="489">
                  <c:v>300</c:v>
                </c:pt>
                <c:pt idx="490">
                  <c:v>3000</c:v>
                </c:pt>
                <c:pt idx="491">
                  <c:v>2069.75</c:v>
                </c:pt>
                <c:pt idx="492">
                  <c:v>3725.55</c:v>
                </c:pt>
                <c:pt idx="493">
                  <c:v>2069.75</c:v>
                </c:pt>
                <c:pt idx="494">
                  <c:v>3311.6000000000004</c:v>
                </c:pt>
                <c:pt idx="495">
                  <c:v>3311.6000000000004</c:v>
                </c:pt>
                <c:pt idx="496">
                  <c:v>900</c:v>
                </c:pt>
                <c:pt idx="497">
                  <c:v>614.91002824858742</c:v>
                </c:pt>
                <c:pt idx="498">
                  <c:v>1412.5</c:v>
                </c:pt>
                <c:pt idx="499">
                  <c:v>750</c:v>
                </c:pt>
                <c:pt idx="500">
                  <c:v>620</c:v>
                </c:pt>
                <c:pt idx="501">
                  <c:v>700</c:v>
                </c:pt>
                <c:pt idx="502">
                  <c:v>300</c:v>
                </c:pt>
                <c:pt idx="503">
                  <c:v>375</c:v>
                </c:pt>
                <c:pt idx="504">
                  <c:v>300</c:v>
                </c:pt>
                <c:pt idx="505">
                  <c:v>700</c:v>
                </c:pt>
                <c:pt idx="506">
                  <c:v>700</c:v>
                </c:pt>
                <c:pt idx="507">
                  <c:v>1000</c:v>
                </c:pt>
                <c:pt idx="508">
                  <c:v>1532</c:v>
                </c:pt>
                <c:pt idx="509">
                  <c:v>583.33333333333337</c:v>
                </c:pt>
                <c:pt idx="510">
                  <c:v>800</c:v>
                </c:pt>
                <c:pt idx="511">
                  <c:v>500</c:v>
                </c:pt>
                <c:pt idx="512">
                  <c:v>800</c:v>
                </c:pt>
                <c:pt idx="513">
                  <c:v>2100</c:v>
                </c:pt>
                <c:pt idx="514">
                  <c:v>1000</c:v>
                </c:pt>
                <c:pt idx="515">
                  <c:v>18579</c:v>
                </c:pt>
                <c:pt idx="516">
                  <c:v>1100</c:v>
                </c:pt>
                <c:pt idx="517">
                  <c:v>11071.2</c:v>
                </c:pt>
                <c:pt idx="518">
                  <c:v>351.27118644067798</c:v>
                </c:pt>
                <c:pt idx="519">
                  <c:v>375</c:v>
                </c:pt>
                <c:pt idx="520">
                  <c:v>200</c:v>
                </c:pt>
                <c:pt idx="521">
                  <c:v>425</c:v>
                </c:pt>
                <c:pt idx="522">
                  <c:v>450</c:v>
                </c:pt>
                <c:pt idx="523">
                  <c:v>350</c:v>
                </c:pt>
                <c:pt idx="524">
                  <c:v>250</c:v>
                </c:pt>
                <c:pt idx="525">
                  <c:v>350</c:v>
                </c:pt>
                <c:pt idx="526">
                  <c:v>500</c:v>
                </c:pt>
                <c:pt idx="527">
                  <c:v>300</c:v>
                </c:pt>
                <c:pt idx="528">
                  <c:v>600</c:v>
                </c:pt>
                <c:pt idx="529">
                  <c:v>3000</c:v>
                </c:pt>
                <c:pt idx="530">
                  <c:v>816.66666666666663</c:v>
                </c:pt>
                <c:pt idx="531">
                  <c:v>1250</c:v>
                </c:pt>
                <c:pt idx="532">
                  <c:v>900</c:v>
                </c:pt>
                <c:pt idx="533">
                  <c:v>1150</c:v>
                </c:pt>
                <c:pt idx="534">
                  <c:v>1500</c:v>
                </c:pt>
                <c:pt idx="535">
                  <c:v>1500</c:v>
                </c:pt>
                <c:pt idx="536">
                  <c:v>1800</c:v>
                </c:pt>
                <c:pt idx="537">
                  <c:v>1194.4749999999999</c:v>
                </c:pt>
                <c:pt idx="538">
                  <c:v>1400</c:v>
                </c:pt>
                <c:pt idx="539">
                  <c:v>2200</c:v>
                </c:pt>
                <c:pt idx="540">
                  <c:v>800</c:v>
                </c:pt>
                <c:pt idx="541">
                  <c:v>700</c:v>
                </c:pt>
                <c:pt idx="542">
                  <c:v>250</c:v>
                </c:pt>
                <c:pt idx="543">
                  <c:v>250</c:v>
                </c:pt>
                <c:pt idx="544">
                  <c:v>200</c:v>
                </c:pt>
                <c:pt idx="545">
                  <c:v>850</c:v>
                </c:pt>
                <c:pt idx="546">
                  <c:v>590.90909090909088</c:v>
                </c:pt>
                <c:pt idx="547">
                  <c:v>800</c:v>
                </c:pt>
                <c:pt idx="548">
                  <c:v>350</c:v>
                </c:pt>
                <c:pt idx="549">
                  <c:v>527.14285714285711</c:v>
                </c:pt>
                <c:pt idx="550">
                  <c:v>450</c:v>
                </c:pt>
                <c:pt idx="551">
                  <c:v>850</c:v>
                </c:pt>
                <c:pt idx="552">
                  <c:v>1800</c:v>
                </c:pt>
                <c:pt idx="553">
                  <c:v>1500</c:v>
                </c:pt>
                <c:pt idx="554">
                  <c:v>258.33333333333331</c:v>
                </c:pt>
                <c:pt idx="555">
                  <c:v>800</c:v>
                </c:pt>
                <c:pt idx="556">
                  <c:v>450</c:v>
                </c:pt>
                <c:pt idx="557">
                  <c:v>1612.5</c:v>
                </c:pt>
                <c:pt idx="558">
                  <c:v>800</c:v>
                </c:pt>
                <c:pt idx="559">
                  <c:v>800</c:v>
                </c:pt>
                <c:pt idx="560">
                  <c:v>1900</c:v>
                </c:pt>
                <c:pt idx="561">
                  <c:v>900</c:v>
                </c:pt>
                <c:pt idx="562">
                  <c:v>600</c:v>
                </c:pt>
                <c:pt idx="563">
                  <c:v>400</c:v>
                </c:pt>
                <c:pt idx="564">
                  <c:v>675</c:v>
                </c:pt>
                <c:pt idx="565">
                  <c:v>1566.6666666666667</c:v>
                </c:pt>
                <c:pt idx="566">
                  <c:v>500</c:v>
                </c:pt>
                <c:pt idx="567">
                  <c:v>700</c:v>
                </c:pt>
                <c:pt idx="568">
                  <c:v>316.66666666666669</c:v>
                </c:pt>
                <c:pt idx="569">
                  <c:v>450</c:v>
                </c:pt>
                <c:pt idx="570">
                  <c:v>120</c:v>
                </c:pt>
                <c:pt idx="571">
                  <c:v>350</c:v>
                </c:pt>
                <c:pt idx="572">
                  <c:v>450</c:v>
                </c:pt>
                <c:pt idx="573">
                  <c:v>700</c:v>
                </c:pt>
                <c:pt idx="574">
                  <c:v>2069.75</c:v>
                </c:pt>
                <c:pt idx="575">
                  <c:v>2150</c:v>
                </c:pt>
                <c:pt idx="576">
                  <c:v>1700</c:v>
                </c:pt>
                <c:pt idx="577">
                  <c:v>18579</c:v>
                </c:pt>
                <c:pt idx="578">
                  <c:v>1500</c:v>
                </c:pt>
                <c:pt idx="579">
                  <c:v>650</c:v>
                </c:pt>
                <c:pt idx="580">
                  <c:v>1800</c:v>
                </c:pt>
                <c:pt idx="581">
                  <c:v>2069.75</c:v>
                </c:pt>
                <c:pt idx="582">
                  <c:v>286.36363636363637</c:v>
                </c:pt>
                <c:pt idx="583">
                  <c:v>287.5</c:v>
                </c:pt>
                <c:pt idx="584">
                  <c:v>433.33333333333331</c:v>
                </c:pt>
                <c:pt idx="585">
                  <c:v>3311.6000000000004</c:v>
                </c:pt>
                <c:pt idx="586">
                  <c:v>150</c:v>
                </c:pt>
                <c:pt idx="587">
                  <c:v>827.90000000000009</c:v>
                </c:pt>
                <c:pt idx="588">
                  <c:v>903.92058823529408</c:v>
                </c:pt>
                <c:pt idx="589">
                  <c:v>868.75</c:v>
                </c:pt>
                <c:pt idx="590">
                  <c:v>1400</c:v>
                </c:pt>
                <c:pt idx="591">
                  <c:v>1500</c:v>
                </c:pt>
                <c:pt idx="592">
                  <c:v>1300</c:v>
                </c:pt>
                <c:pt idx="593">
                  <c:v>750</c:v>
                </c:pt>
                <c:pt idx="594">
                  <c:v>1750</c:v>
                </c:pt>
                <c:pt idx="595">
                  <c:v>637.5</c:v>
                </c:pt>
                <c:pt idx="596">
                  <c:v>1733.3333333333333</c:v>
                </c:pt>
                <c:pt idx="597">
                  <c:v>1300</c:v>
                </c:pt>
                <c:pt idx="598">
                  <c:v>800</c:v>
                </c:pt>
                <c:pt idx="599">
                  <c:v>650</c:v>
                </c:pt>
                <c:pt idx="600">
                  <c:v>1500</c:v>
                </c:pt>
                <c:pt idx="601">
                  <c:v>1300</c:v>
                </c:pt>
                <c:pt idx="602">
                  <c:v>1600</c:v>
                </c:pt>
                <c:pt idx="603">
                  <c:v>1000</c:v>
                </c:pt>
                <c:pt idx="604">
                  <c:v>900</c:v>
                </c:pt>
                <c:pt idx="605">
                  <c:v>1200</c:v>
                </c:pt>
                <c:pt idx="606">
                  <c:v>600</c:v>
                </c:pt>
                <c:pt idx="607">
                  <c:v>1500</c:v>
                </c:pt>
                <c:pt idx="608">
                  <c:v>750</c:v>
                </c:pt>
                <c:pt idx="609">
                  <c:v>800</c:v>
                </c:pt>
                <c:pt idx="610">
                  <c:v>440</c:v>
                </c:pt>
                <c:pt idx="611">
                  <c:v>500</c:v>
                </c:pt>
                <c:pt idx="612">
                  <c:v>700</c:v>
                </c:pt>
                <c:pt idx="613">
                  <c:v>2069.75</c:v>
                </c:pt>
                <c:pt idx="614">
                  <c:v>827.90000000000009</c:v>
                </c:pt>
                <c:pt idx="615">
                  <c:v>827.90000000000009</c:v>
                </c:pt>
                <c:pt idx="616">
                  <c:v>827.90000000000009</c:v>
                </c:pt>
                <c:pt idx="617">
                  <c:v>1635.6000000000001</c:v>
                </c:pt>
                <c:pt idx="618">
                  <c:v>827.90000000000009</c:v>
                </c:pt>
                <c:pt idx="619">
                  <c:v>1090.4000000000001</c:v>
                </c:pt>
                <c:pt idx="620">
                  <c:v>381.64000000000004</c:v>
                </c:pt>
                <c:pt idx="621">
                  <c:v>12652.8</c:v>
                </c:pt>
                <c:pt idx="622">
                  <c:v>1095</c:v>
                </c:pt>
                <c:pt idx="623">
                  <c:v>1971</c:v>
                </c:pt>
                <c:pt idx="624">
                  <c:v>876</c:v>
                </c:pt>
                <c:pt idx="625">
                  <c:v>1896.5714285714287</c:v>
                </c:pt>
                <c:pt idx="626">
                  <c:v>1124</c:v>
                </c:pt>
                <c:pt idx="627">
                  <c:v>1575</c:v>
                </c:pt>
                <c:pt idx="628">
                  <c:v>1500</c:v>
                </c:pt>
                <c:pt idx="629">
                  <c:v>600</c:v>
                </c:pt>
                <c:pt idx="630">
                  <c:v>1483.3333333333333</c:v>
                </c:pt>
                <c:pt idx="631">
                  <c:v>1900</c:v>
                </c:pt>
                <c:pt idx="632">
                  <c:v>1900</c:v>
                </c:pt>
                <c:pt idx="633">
                  <c:v>600</c:v>
                </c:pt>
                <c:pt idx="634">
                  <c:v>950</c:v>
                </c:pt>
                <c:pt idx="635">
                  <c:v>2000</c:v>
                </c:pt>
                <c:pt idx="636">
                  <c:v>3000</c:v>
                </c:pt>
                <c:pt idx="637">
                  <c:v>1875</c:v>
                </c:pt>
                <c:pt idx="638">
                  <c:v>780</c:v>
                </c:pt>
                <c:pt idx="639">
                  <c:v>1350</c:v>
                </c:pt>
                <c:pt idx="640">
                  <c:v>1400</c:v>
                </c:pt>
                <c:pt idx="641">
                  <c:v>1600</c:v>
                </c:pt>
                <c:pt idx="642">
                  <c:v>1600</c:v>
                </c:pt>
                <c:pt idx="643">
                  <c:v>1500</c:v>
                </c:pt>
                <c:pt idx="644">
                  <c:v>1600</c:v>
                </c:pt>
                <c:pt idx="645">
                  <c:v>800</c:v>
                </c:pt>
                <c:pt idx="646">
                  <c:v>2000</c:v>
                </c:pt>
                <c:pt idx="647">
                  <c:v>1000</c:v>
                </c:pt>
                <c:pt idx="648">
                  <c:v>700</c:v>
                </c:pt>
                <c:pt idx="649">
                  <c:v>750</c:v>
                </c:pt>
                <c:pt idx="650">
                  <c:v>600</c:v>
                </c:pt>
                <c:pt idx="651">
                  <c:v>1500</c:v>
                </c:pt>
                <c:pt idx="652">
                  <c:v>600</c:v>
                </c:pt>
                <c:pt idx="653">
                  <c:v>1000</c:v>
                </c:pt>
                <c:pt idx="654">
                  <c:v>400</c:v>
                </c:pt>
                <c:pt idx="655">
                  <c:v>800</c:v>
                </c:pt>
                <c:pt idx="656">
                  <c:v>800</c:v>
                </c:pt>
                <c:pt idx="657">
                  <c:v>1500</c:v>
                </c:pt>
                <c:pt idx="658">
                  <c:v>2500</c:v>
                </c:pt>
                <c:pt idx="659">
                  <c:v>800</c:v>
                </c:pt>
                <c:pt idx="660">
                  <c:v>1557.1428571428571</c:v>
                </c:pt>
                <c:pt idx="661">
                  <c:v>400</c:v>
                </c:pt>
                <c:pt idx="662">
                  <c:v>500</c:v>
                </c:pt>
                <c:pt idx="663">
                  <c:v>400</c:v>
                </c:pt>
                <c:pt idx="664">
                  <c:v>1000</c:v>
                </c:pt>
                <c:pt idx="665">
                  <c:v>1200</c:v>
                </c:pt>
                <c:pt idx="666">
                  <c:v>2000</c:v>
                </c:pt>
                <c:pt idx="667">
                  <c:v>1500</c:v>
                </c:pt>
                <c:pt idx="668">
                  <c:v>1800</c:v>
                </c:pt>
                <c:pt idx="669">
                  <c:v>1600</c:v>
                </c:pt>
                <c:pt idx="670">
                  <c:v>1450</c:v>
                </c:pt>
                <c:pt idx="671">
                  <c:v>4500</c:v>
                </c:pt>
                <c:pt idx="672">
                  <c:v>833.33333333333337</c:v>
                </c:pt>
                <c:pt idx="673">
                  <c:v>500</c:v>
                </c:pt>
                <c:pt idx="674">
                  <c:v>1000</c:v>
                </c:pt>
                <c:pt idx="675">
                  <c:v>450</c:v>
                </c:pt>
                <c:pt idx="676">
                  <c:v>850</c:v>
                </c:pt>
                <c:pt idx="677">
                  <c:v>1600</c:v>
                </c:pt>
                <c:pt idx="678">
                  <c:v>250</c:v>
                </c:pt>
                <c:pt idx="679">
                  <c:v>3000</c:v>
                </c:pt>
                <c:pt idx="680">
                  <c:v>1600</c:v>
                </c:pt>
                <c:pt idx="681">
                  <c:v>1100</c:v>
                </c:pt>
                <c:pt idx="682">
                  <c:v>700</c:v>
                </c:pt>
                <c:pt idx="683">
                  <c:v>3606.3999999999996</c:v>
                </c:pt>
                <c:pt idx="684">
                  <c:v>1365.3846153846155</c:v>
                </c:pt>
                <c:pt idx="685">
                  <c:v>1400</c:v>
                </c:pt>
                <c:pt idx="686">
                  <c:v>3500</c:v>
                </c:pt>
                <c:pt idx="687">
                  <c:v>1500</c:v>
                </c:pt>
                <c:pt idx="688">
                  <c:v>1200</c:v>
                </c:pt>
                <c:pt idx="689">
                  <c:v>300</c:v>
                </c:pt>
                <c:pt idx="690">
                  <c:v>4500</c:v>
                </c:pt>
                <c:pt idx="691">
                  <c:v>1200</c:v>
                </c:pt>
                <c:pt idx="692">
                  <c:v>750</c:v>
                </c:pt>
                <c:pt idx="693">
                  <c:v>1775</c:v>
                </c:pt>
                <c:pt idx="694">
                  <c:v>1400</c:v>
                </c:pt>
                <c:pt idx="695">
                  <c:v>1000</c:v>
                </c:pt>
                <c:pt idx="696">
                  <c:v>900</c:v>
                </c:pt>
                <c:pt idx="697">
                  <c:v>1600</c:v>
                </c:pt>
                <c:pt idx="698">
                  <c:v>1000</c:v>
                </c:pt>
                <c:pt idx="699">
                  <c:v>1250</c:v>
                </c:pt>
                <c:pt idx="700">
                  <c:v>500</c:v>
                </c:pt>
                <c:pt idx="701">
                  <c:v>1400</c:v>
                </c:pt>
                <c:pt idx="702">
                  <c:v>500</c:v>
                </c:pt>
                <c:pt idx="703">
                  <c:v>2500</c:v>
                </c:pt>
                <c:pt idx="704">
                  <c:v>1400</c:v>
                </c:pt>
                <c:pt idx="705">
                  <c:v>1000</c:v>
                </c:pt>
                <c:pt idx="706">
                  <c:v>1400</c:v>
                </c:pt>
                <c:pt idx="707">
                  <c:v>900</c:v>
                </c:pt>
                <c:pt idx="708">
                  <c:v>550</c:v>
                </c:pt>
                <c:pt idx="709">
                  <c:v>1100</c:v>
                </c:pt>
                <c:pt idx="710">
                  <c:v>1800</c:v>
                </c:pt>
                <c:pt idx="711">
                  <c:v>1300</c:v>
                </c:pt>
                <c:pt idx="712">
                  <c:v>400</c:v>
                </c:pt>
                <c:pt idx="713">
                  <c:v>500</c:v>
                </c:pt>
                <c:pt idx="714">
                  <c:v>450</c:v>
                </c:pt>
                <c:pt idx="715">
                  <c:v>600</c:v>
                </c:pt>
                <c:pt idx="716">
                  <c:v>800</c:v>
                </c:pt>
                <c:pt idx="717">
                  <c:v>1200</c:v>
                </c:pt>
                <c:pt idx="718">
                  <c:v>1000</c:v>
                </c:pt>
                <c:pt idx="719">
                  <c:v>1373.0769230769231</c:v>
                </c:pt>
                <c:pt idx="720">
                  <c:v>1050</c:v>
                </c:pt>
                <c:pt idx="721">
                  <c:v>1180</c:v>
                </c:pt>
                <c:pt idx="722">
                  <c:v>1440</c:v>
                </c:pt>
                <c:pt idx="723">
                  <c:v>700</c:v>
                </c:pt>
                <c:pt idx="724">
                  <c:v>1000</c:v>
                </c:pt>
                <c:pt idx="725">
                  <c:v>1200</c:v>
                </c:pt>
                <c:pt idx="726">
                  <c:v>1500</c:v>
                </c:pt>
                <c:pt idx="727">
                  <c:v>1300</c:v>
                </c:pt>
                <c:pt idx="728">
                  <c:v>1200</c:v>
                </c:pt>
                <c:pt idx="729">
                  <c:v>1800</c:v>
                </c:pt>
                <c:pt idx="730">
                  <c:v>900</c:v>
                </c:pt>
                <c:pt idx="731">
                  <c:v>1000</c:v>
                </c:pt>
                <c:pt idx="732">
                  <c:v>2200</c:v>
                </c:pt>
                <c:pt idx="733">
                  <c:v>3200</c:v>
                </c:pt>
                <c:pt idx="734">
                  <c:v>600</c:v>
                </c:pt>
                <c:pt idx="735">
                  <c:v>1200</c:v>
                </c:pt>
                <c:pt idx="736">
                  <c:v>2133.3333333333335</c:v>
                </c:pt>
                <c:pt idx="737">
                  <c:v>3600</c:v>
                </c:pt>
                <c:pt idx="738">
                  <c:v>1500</c:v>
                </c:pt>
                <c:pt idx="739">
                  <c:v>1500</c:v>
                </c:pt>
                <c:pt idx="740">
                  <c:v>2200</c:v>
                </c:pt>
                <c:pt idx="741">
                  <c:v>1900</c:v>
                </c:pt>
                <c:pt idx="742">
                  <c:v>1250</c:v>
                </c:pt>
                <c:pt idx="743">
                  <c:v>1400</c:v>
                </c:pt>
                <c:pt idx="744">
                  <c:v>1100</c:v>
                </c:pt>
                <c:pt idx="745">
                  <c:v>2500</c:v>
                </c:pt>
                <c:pt idx="746">
                  <c:v>1100</c:v>
                </c:pt>
                <c:pt idx="747">
                  <c:v>1095</c:v>
                </c:pt>
                <c:pt idx="748">
                  <c:v>600</c:v>
                </c:pt>
                <c:pt idx="749">
                  <c:v>1200</c:v>
                </c:pt>
                <c:pt idx="750">
                  <c:v>2200</c:v>
                </c:pt>
                <c:pt idx="751">
                  <c:v>1500</c:v>
                </c:pt>
                <c:pt idx="752">
                  <c:v>4182.8999999999996</c:v>
                </c:pt>
                <c:pt idx="753">
                  <c:v>650</c:v>
                </c:pt>
                <c:pt idx="754">
                  <c:v>1800</c:v>
                </c:pt>
                <c:pt idx="755">
                  <c:v>3000</c:v>
                </c:pt>
                <c:pt idx="756">
                  <c:v>3311.6000000000004</c:v>
                </c:pt>
                <c:pt idx="757">
                  <c:v>500</c:v>
                </c:pt>
                <c:pt idx="758">
                  <c:v>341.98867924528304</c:v>
                </c:pt>
                <c:pt idx="759">
                  <c:v>600</c:v>
                </c:pt>
                <c:pt idx="760">
                  <c:v>591.81818181818187</c:v>
                </c:pt>
                <c:pt idx="761">
                  <c:v>400</c:v>
                </c:pt>
                <c:pt idx="762">
                  <c:v>350</c:v>
                </c:pt>
                <c:pt idx="763">
                  <c:v>2000</c:v>
                </c:pt>
                <c:pt idx="764">
                  <c:v>3311.6000000000004</c:v>
                </c:pt>
                <c:pt idx="765">
                  <c:v>267.85714285714283</c:v>
                </c:pt>
                <c:pt idx="766">
                  <c:v>250</c:v>
                </c:pt>
                <c:pt idx="767">
                  <c:v>104</c:v>
                </c:pt>
                <c:pt idx="768">
                  <c:v>824.66666666666663</c:v>
                </c:pt>
                <c:pt idx="769">
                  <c:v>500</c:v>
                </c:pt>
                <c:pt idx="770">
                  <c:v>375</c:v>
                </c:pt>
                <c:pt idx="771">
                  <c:v>350</c:v>
                </c:pt>
                <c:pt idx="772">
                  <c:v>250</c:v>
                </c:pt>
                <c:pt idx="773">
                  <c:v>827.90000000000009</c:v>
                </c:pt>
                <c:pt idx="774">
                  <c:v>295.83846153846156</c:v>
                </c:pt>
                <c:pt idx="775">
                  <c:v>200</c:v>
                </c:pt>
                <c:pt idx="776">
                  <c:v>250</c:v>
                </c:pt>
                <c:pt idx="777">
                  <c:v>250</c:v>
                </c:pt>
                <c:pt idx="778">
                  <c:v>2069.75</c:v>
                </c:pt>
                <c:pt idx="779">
                  <c:v>827.90000000000009</c:v>
                </c:pt>
                <c:pt idx="780">
                  <c:v>300</c:v>
                </c:pt>
                <c:pt idx="781">
                  <c:v>200</c:v>
                </c:pt>
                <c:pt idx="782">
                  <c:v>250</c:v>
                </c:pt>
                <c:pt idx="783">
                  <c:v>650</c:v>
                </c:pt>
                <c:pt idx="784">
                  <c:v>0</c:v>
                </c:pt>
                <c:pt idx="785">
                  <c:v>827.90000000000009</c:v>
                </c:pt>
                <c:pt idx="786">
                  <c:v>827.90000000000009</c:v>
                </c:pt>
                <c:pt idx="787">
                  <c:v>827.90000000000009</c:v>
                </c:pt>
                <c:pt idx="788">
                  <c:v>135.71428571428572</c:v>
                </c:pt>
                <c:pt idx="789">
                  <c:v>2069.75</c:v>
                </c:pt>
                <c:pt idx="790">
                  <c:v>2800</c:v>
                </c:pt>
                <c:pt idx="791">
                  <c:v>4637.1428571428569</c:v>
                </c:pt>
                <c:pt idx="792">
                  <c:v>1750</c:v>
                </c:pt>
                <c:pt idx="793">
                  <c:v>400</c:v>
                </c:pt>
                <c:pt idx="794">
                  <c:v>4548</c:v>
                </c:pt>
                <c:pt idx="795">
                  <c:v>2000</c:v>
                </c:pt>
                <c:pt idx="796">
                  <c:v>8880</c:v>
                </c:pt>
                <c:pt idx="797">
                  <c:v>1500</c:v>
                </c:pt>
                <c:pt idx="798">
                  <c:v>1400</c:v>
                </c:pt>
                <c:pt idx="799">
                  <c:v>2336</c:v>
                </c:pt>
                <c:pt idx="800">
                  <c:v>1200</c:v>
                </c:pt>
                <c:pt idx="801">
                  <c:v>1600</c:v>
                </c:pt>
                <c:pt idx="802">
                  <c:v>2275</c:v>
                </c:pt>
                <c:pt idx="803">
                  <c:v>6745.2</c:v>
                </c:pt>
                <c:pt idx="804">
                  <c:v>2880</c:v>
                </c:pt>
                <c:pt idx="805">
                  <c:v>3000</c:v>
                </c:pt>
                <c:pt idx="806">
                  <c:v>1700</c:v>
                </c:pt>
                <c:pt idx="807">
                  <c:v>1750</c:v>
                </c:pt>
                <c:pt idx="808">
                  <c:v>3311.6000000000004</c:v>
                </c:pt>
                <c:pt idx="809">
                  <c:v>3311.6000000000004</c:v>
                </c:pt>
                <c:pt idx="810">
                  <c:v>2375</c:v>
                </c:pt>
                <c:pt idx="811">
                  <c:v>1600</c:v>
                </c:pt>
                <c:pt idx="812">
                  <c:v>800</c:v>
                </c:pt>
                <c:pt idx="813">
                  <c:v>5795.3</c:v>
                </c:pt>
                <c:pt idx="814">
                  <c:v>3400</c:v>
                </c:pt>
                <c:pt idx="815">
                  <c:v>1400</c:v>
                </c:pt>
                <c:pt idx="816">
                  <c:v>2600</c:v>
                </c:pt>
                <c:pt idx="817">
                  <c:v>5799.2</c:v>
                </c:pt>
                <c:pt idx="818">
                  <c:v>1466.6666666666667</c:v>
                </c:pt>
                <c:pt idx="819">
                  <c:v>2250</c:v>
                </c:pt>
                <c:pt idx="820">
                  <c:v>2500</c:v>
                </c:pt>
                <c:pt idx="821">
                  <c:v>1000</c:v>
                </c:pt>
                <c:pt idx="822">
                  <c:v>1500</c:v>
                </c:pt>
                <c:pt idx="823">
                  <c:v>1533</c:v>
                </c:pt>
                <c:pt idx="824">
                  <c:v>2387.1</c:v>
                </c:pt>
                <c:pt idx="825">
                  <c:v>1971</c:v>
                </c:pt>
                <c:pt idx="826">
                  <c:v>827.90000000000009</c:v>
                </c:pt>
                <c:pt idx="827">
                  <c:v>2700</c:v>
                </c:pt>
                <c:pt idx="828">
                  <c:v>295.82090395480219</c:v>
                </c:pt>
                <c:pt idx="829">
                  <c:v>1241.5999999999999</c:v>
                </c:pt>
                <c:pt idx="830">
                  <c:v>1000</c:v>
                </c:pt>
                <c:pt idx="831">
                  <c:v>650</c:v>
                </c:pt>
                <c:pt idx="832">
                  <c:v>400</c:v>
                </c:pt>
                <c:pt idx="833">
                  <c:v>255.55555555555554</c:v>
                </c:pt>
                <c:pt idx="834">
                  <c:v>330.68181818181819</c:v>
                </c:pt>
                <c:pt idx="835">
                  <c:v>950</c:v>
                </c:pt>
                <c:pt idx="836">
                  <c:v>400</c:v>
                </c:pt>
                <c:pt idx="837">
                  <c:v>553.30357142857144</c:v>
                </c:pt>
                <c:pt idx="838">
                  <c:v>700</c:v>
                </c:pt>
                <c:pt idx="839">
                  <c:v>500</c:v>
                </c:pt>
                <c:pt idx="840">
                  <c:v>550</c:v>
                </c:pt>
                <c:pt idx="841">
                  <c:v>339.02439024390242</c:v>
                </c:pt>
                <c:pt idx="842">
                  <c:v>366.66666666666669</c:v>
                </c:pt>
                <c:pt idx="843">
                  <c:v>400</c:v>
                </c:pt>
                <c:pt idx="844">
                  <c:v>300</c:v>
                </c:pt>
                <c:pt idx="845">
                  <c:v>500</c:v>
                </c:pt>
                <c:pt idx="846">
                  <c:v>200</c:v>
                </c:pt>
                <c:pt idx="847">
                  <c:v>550</c:v>
                </c:pt>
                <c:pt idx="848">
                  <c:v>600</c:v>
                </c:pt>
                <c:pt idx="849">
                  <c:v>287.5</c:v>
                </c:pt>
                <c:pt idx="850">
                  <c:v>450</c:v>
                </c:pt>
                <c:pt idx="851">
                  <c:v>950</c:v>
                </c:pt>
                <c:pt idx="852">
                  <c:v>920.69999999999993</c:v>
                </c:pt>
                <c:pt idx="853">
                  <c:v>600</c:v>
                </c:pt>
                <c:pt idx="854">
                  <c:v>385.71428571428572</c:v>
                </c:pt>
                <c:pt idx="855">
                  <c:v>600</c:v>
                </c:pt>
                <c:pt idx="856">
                  <c:v>350</c:v>
                </c:pt>
                <c:pt idx="857">
                  <c:v>350</c:v>
                </c:pt>
                <c:pt idx="858">
                  <c:v>950</c:v>
                </c:pt>
                <c:pt idx="859">
                  <c:v>487.5</c:v>
                </c:pt>
                <c:pt idx="860">
                  <c:v>250</c:v>
                </c:pt>
                <c:pt idx="861">
                  <c:v>350</c:v>
                </c:pt>
                <c:pt idx="862">
                  <c:v>250</c:v>
                </c:pt>
                <c:pt idx="863">
                  <c:v>350</c:v>
                </c:pt>
                <c:pt idx="864">
                  <c:v>350</c:v>
                </c:pt>
                <c:pt idx="865">
                  <c:v>328.26086956521738</c:v>
                </c:pt>
                <c:pt idx="866">
                  <c:v>500</c:v>
                </c:pt>
                <c:pt idx="867">
                  <c:v>500</c:v>
                </c:pt>
                <c:pt idx="868">
                  <c:v>531.81818181818187</c:v>
                </c:pt>
                <c:pt idx="869">
                  <c:v>200</c:v>
                </c:pt>
                <c:pt idx="870">
                  <c:v>1100</c:v>
                </c:pt>
                <c:pt idx="871">
                  <c:v>450</c:v>
                </c:pt>
                <c:pt idx="872">
                  <c:v>1100</c:v>
                </c:pt>
                <c:pt idx="873">
                  <c:v>500</c:v>
                </c:pt>
                <c:pt idx="874">
                  <c:v>300</c:v>
                </c:pt>
                <c:pt idx="875">
                  <c:v>350</c:v>
                </c:pt>
                <c:pt idx="876">
                  <c:v>350</c:v>
                </c:pt>
                <c:pt idx="877">
                  <c:v>350</c:v>
                </c:pt>
                <c:pt idx="878">
                  <c:v>663.92727272727268</c:v>
                </c:pt>
                <c:pt idx="879">
                  <c:v>500</c:v>
                </c:pt>
                <c:pt idx="880">
                  <c:v>350</c:v>
                </c:pt>
                <c:pt idx="881">
                  <c:v>3311.6000000000004</c:v>
                </c:pt>
                <c:pt idx="882">
                  <c:v>300</c:v>
                </c:pt>
                <c:pt idx="883">
                  <c:v>300</c:v>
                </c:pt>
                <c:pt idx="884">
                  <c:v>250</c:v>
                </c:pt>
                <c:pt idx="885">
                  <c:v>400</c:v>
                </c:pt>
                <c:pt idx="886">
                  <c:v>250</c:v>
                </c:pt>
                <c:pt idx="887">
                  <c:v>425</c:v>
                </c:pt>
                <c:pt idx="888">
                  <c:v>250</c:v>
                </c:pt>
                <c:pt idx="889">
                  <c:v>450</c:v>
                </c:pt>
                <c:pt idx="890">
                  <c:v>200</c:v>
                </c:pt>
                <c:pt idx="891">
                  <c:v>900</c:v>
                </c:pt>
                <c:pt idx="892">
                  <c:v>1628</c:v>
                </c:pt>
                <c:pt idx="893">
                  <c:v>2254</c:v>
                </c:pt>
                <c:pt idx="894">
                  <c:v>1184</c:v>
                </c:pt>
                <c:pt idx="895">
                  <c:v>2156.6775510204079</c:v>
                </c:pt>
                <c:pt idx="896">
                  <c:v>2000</c:v>
                </c:pt>
                <c:pt idx="897">
                  <c:v>1700</c:v>
                </c:pt>
                <c:pt idx="898">
                  <c:v>4400</c:v>
                </c:pt>
                <c:pt idx="899">
                  <c:v>800</c:v>
                </c:pt>
                <c:pt idx="900">
                  <c:v>1350</c:v>
                </c:pt>
                <c:pt idx="901">
                  <c:v>1500</c:v>
                </c:pt>
                <c:pt idx="902">
                  <c:v>2000</c:v>
                </c:pt>
                <c:pt idx="903">
                  <c:v>1700</c:v>
                </c:pt>
                <c:pt idx="904">
                  <c:v>2000</c:v>
                </c:pt>
                <c:pt idx="905">
                  <c:v>4700</c:v>
                </c:pt>
                <c:pt idx="906">
                  <c:v>1800</c:v>
                </c:pt>
                <c:pt idx="907">
                  <c:v>1000</c:v>
                </c:pt>
                <c:pt idx="908">
                  <c:v>1225</c:v>
                </c:pt>
                <c:pt idx="909">
                  <c:v>1266.6666666666667</c:v>
                </c:pt>
                <c:pt idx="910">
                  <c:v>1500</c:v>
                </c:pt>
                <c:pt idx="911">
                  <c:v>1600</c:v>
                </c:pt>
                <c:pt idx="912">
                  <c:v>1000</c:v>
                </c:pt>
                <c:pt idx="913">
                  <c:v>1390</c:v>
                </c:pt>
                <c:pt idx="914">
                  <c:v>1800</c:v>
                </c:pt>
                <c:pt idx="915">
                  <c:v>2500</c:v>
                </c:pt>
                <c:pt idx="916">
                  <c:v>15425.550000000001</c:v>
                </c:pt>
                <c:pt idx="917">
                  <c:v>2008.7999999999997</c:v>
                </c:pt>
                <c:pt idx="918">
                  <c:v>1400</c:v>
                </c:pt>
                <c:pt idx="919">
                  <c:v>5000</c:v>
                </c:pt>
                <c:pt idx="920">
                  <c:v>1628</c:v>
                </c:pt>
                <c:pt idx="921">
                  <c:v>10180</c:v>
                </c:pt>
                <c:pt idx="922">
                  <c:v>30965</c:v>
                </c:pt>
                <c:pt idx="923">
                  <c:v>3500</c:v>
                </c:pt>
                <c:pt idx="924">
                  <c:v>2897.65</c:v>
                </c:pt>
                <c:pt idx="925">
                  <c:v>827.90000000000009</c:v>
                </c:pt>
                <c:pt idx="926">
                  <c:v>1350</c:v>
                </c:pt>
                <c:pt idx="927">
                  <c:v>600</c:v>
                </c:pt>
                <c:pt idx="928">
                  <c:v>2930.2</c:v>
                </c:pt>
                <c:pt idx="929">
                  <c:v>1200</c:v>
                </c:pt>
                <c:pt idx="930">
                  <c:v>700</c:v>
                </c:pt>
                <c:pt idx="931">
                  <c:v>1200</c:v>
                </c:pt>
                <c:pt idx="932">
                  <c:v>800</c:v>
                </c:pt>
                <c:pt idx="933">
                  <c:v>1600</c:v>
                </c:pt>
                <c:pt idx="934">
                  <c:v>600</c:v>
                </c:pt>
                <c:pt idx="935">
                  <c:v>2008.7999999999997</c:v>
                </c:pt>
                <c:pt idx="936">
                  <c:v>827.90000000000009</c:v>
                </c:pt>
                <c:pt idx="937">
                  <c:v>3311.6000000000004</c:v>
                </c:pt>
                <c:pt idx="938">
                  <c:v>1000</c:v>
                </c:pt>
                <c:pt idx="939">
                  <c:v>1200</c:v>
                </c:pt>
                <c:pt idx="940">
                  <c:v>2108.8000000000002</c:v>
                </c:pt>
                <c:pt idx="941">
                  <c:v>827.90000000000009</c:v>
                </c:pt>
                <c:pt idx="942">
                  <c:v>1095</c:v>
                </c:pt>
                <c:pt idx="943">
                  <c:v>1752</c:v>
                </c:pt>
                <c:pt idx="944">
                  <c:v>483.33333333333331</c:v>
                </c:pt>
                <c:pt idx="945">
                  <c:v>850</c:v>
                </c:pt>
                <c:pt idx="946">
                  <c:v>700</c:v>
                </c:pt>
                <c:pt idx="947">
                  <c:v>400</c:v>
                </c:pt>
                <c:pt idx="948">
                  <c:v>3725.55</c:v>
                </c:pt>
                <c:pt idx="949">
                  <c:v>5795.3</c:v>
                </c:pt>
                <c:pt idx="950">
                  <c:v>4139.5000000000009</c:v>
                </c:pt>
                <c:pt idx="951">
                  <c:v>436.66666666666669</c:v>
                </c:pt>
                <c:pt idx="952">
                  <c:v>850</c:v>
                </c:pt>
                <c:pt idx="953">
                  <c:v>600</c:v>
                </c:pt>
                <c:pt idx="954">
                  <c:v>650</c:v>
                </c:pt>
                <c:pt idx="955">
                  <c:v>525</c:v>
                </c:pt>
                <c:pt idx="956">
                  <c:v>800</c:v>
                </c:pt>
                <c:pt idx="957">
                  <c:v>600</c:v>
                </c:pt>
                <c:pt idx="958">
                  <c:v>900</c:v>
                </c:pt>
                <c:pt idx="959">
                  <c:v>200</c:v>
                </c:pt>
                <c:pt idx="960">
                  <c:v>750</c:v>
                </c:pt>
                <c:pt idx="961">
                  <c:v>350</c:v>
                </c:pt>
                <c:pt idx="962">
                  <c:v>400</c:v>
                </c:pt>
                <c:pt idx="963">
                  <c:v>550</c:v>
                </c:pt>
                <c:pt idx="964">
                  <c:v>400</c:v>
                </c:pt>
                <c:pt idx="965">
                  <c:v>250</c:v>
                </c:pt>
                <c:pt idx="966">
                  <c:v>500</c:v>
                </c:pt>
                <c:pt idx="967">
                  <c:v>300</c:v>
                </c:pt>
                <c:pt idx="968">
                  <c:v>500</c:v>
                </c:pt>
                <c:pt idx="969">
                  <c:v>600</c:v>
                </c:pt>
                <c:pt idx="970">
                  <c:v>300</c:v>
                </c:pt>
                <c:pt idx="971">
                  <c:v>700</c:v>
                </c:pt>
                <c:pt idx="972">
                  <c:v>662.5</c:v>
                </c:pt>
                <c:pt idx="973">
                  <c:v>600</c:v>
                </c:pt>
                <c:pt idx="974">
                  <c:v>2190</c:v>
                </c:pt>
                <c:pt idx="975">
                  <c:v>525</c:v>
                </c:pt>
                <c:pt idx="976">
                  <c:v>1400</c:v>
                </c:pt>
                <c:pt idx="977">
                  <c:v>400</c:v>
                </c:pt>
                <c:pt idx="978">
                  <c:v>650</c:v>
                </c:pt>
                <c:pt idx="979">
                  <c:v>300</c:v>
                </c:pt>
                <c:pt idx="980">
                  <c:v>625</c:v>
                </c:pt>
                <c:pt idx="981">
                  <c:v>1100</c:v>
                </c:pt>
                <c:pt idx="982">
                  <c:v>230.67567567567568</c:v>
                </c:pt>
                <c:pt idx="983">
                  <c:v>200</c:v>
                </c:pt>
                <c:pt idx="984">
                  <c:v>200</c:v>
                </c:pt>
                <c:pt idx="985">
                  <c:v>300</c:v>
                </c:pt>
                <c:pt idx="986">
                  <c:v>352.02409638554218</c:v>
                </c:pt>
                <c:pt idx="987">
                  <c:v>316.66666666666669</c:v>
                </c:pt>
                <c:pt idx="988">
                  <c:v>1581.6</c:v>
                </c:pt>
                <c:pt idx="989">
                  <c:v>300</c:v>
                </c:pt>
                <c:pt idx="990">
                  <c:v>200</c:v>
                </c:pt>
                <c:pt idx="991">
                  <c:v>200</c:v>
                </c:pt>
                <c:pt idx="992">
                  <c:v>275</c:v>
                </c:pt>
                <c:pt idx="993">
                  <c:v>150</c:v>
                </c:pt>
                <c:pt idx="994">
                  <c:v>150</c:v>
                </c:pt>
                <c:pt idx="995">
                  <c:v>4431.1361111111109</c:v>
                </c:pt>
                <c:pt idx="996">
                  <c:v>3381</c:v>
                </c:pt>
                <c:pt idx="997">
                  <c:v>1401.6</c:v>
                </c:pt>
                <c:pt idx="998">
                  <c:v>2108.8000000000002</c:v>
                </c:pt>
                <c:pt idx="999">
                  <c:v>5799.2</c:v>
                </c:pt>
                <c:pt idx="1000">
                  <c:v>0</c:v>
                </c:pt>
                <c:pt idx="1001">
                  <c:v>3606.3999999999996</c:v>
                </c:pt>
                <c:pt idx="1002">
                  <c:v>3426.8</c:v>
                </c:pt>
                <c:pt idx="1003">
                  <c:v>2636</c:v>
                </c:pt>
                <c:pt idx="1004">
                  <c:v>2069.75</c:v>
                </c:pt>
                <c:pt idx="1005">
                  <c:v>2069.75</c:v>
                </c:pt>
                <c:pt idx="1006">
                  <c:v>1448.825</c:v>
                </c:pt>
                <c:pt idx="1007">
                  <c:v>2704.7999999999997</c:v>
                </c:pt>
                <c:pt idx="1008">
                  <c:v>4057.2000000000003</c:v>
                </c:pt>
                <c:pt idx="1009">
                  <c:v>1859.55</c:v>
                </c:pt>
                <c:pt idx="1010">
                  <c:v>3690.4</c:v>
                </c:pt>
                <c:pt idx="1011">
                  <c:v>2704.7999999999997</c:v>
                </c:pt>
                <c:pt idx="1012">
                  <c:v>1915.8999999999999</c:v>
                </c:pt>
                <c:pt idx="1013">
                  <c:v>3381</c:v>
                </c:pt>
                <c:pt idx="1014">
                  <c:v>4744.8</c:v>
                </c:pt>
                <c:pt idx="1015">
                  <c:v>8435.2000000000007</c:v>
                </c:pt>
                <c:pt idx="1016">
                  <c:v>2069.75</c:v>
                </c:pt>
                <c:pt idx="1017">
                  <c:v>2028.6</c:v>
                </c:pt>
                <c:pt idx="1018">
                  <c:v>5272</c:v>
                </c:pt>
                <c:pt idx="1019">
                  <c:v>1730.6</c:v>
                </c:pt>
                <c:pt idx="1020">
                  <c:v>3421.5333333333333</c:v>
                </c:pt>
                <c:pt idx="1021">
                  <c:v>3000</c:v>
                </c:pt>
                <c:pt idx="1022">
                  <c:v>6780.7166666666672</c:v>
                </c:pt>
                <c:pt idx="1023">
                  <c:v>4508</c:v>
                </c:pt>
                <c:pt idx="1024">
                  <c:v>3311.6000000000004</c:v>
                </c:pt>
                <c:pt idx="1025">
                  <c:v>2069.75</c:v>
                </c:pt>
                <c:pt idx="1026">
                  <c:v>3311.6000000000004</c:v>
                </c:pt>
                <c:pt idx="1027">
                  <c:v>3311.6000000000004</c:v>
                </c:pt>
                <c:pt idx="1028">
                  <c:v>827.90000000000009</c:v>
                </c:pt>
                <c:pt idx="1029">
                  <c:v>2069.75</c:v>
                </c:pt>
                <c:pt idx="1030">
                  <c:v>4139.5</c:v>
                </c:pt>
                <c:pt idx="1031">
                  <c:v>2646.5444444444443</c:v>
                </c:pt>
                <c:pt idx="1032">
                  <c:v>1000</c:v>
                </c:pt>
                <c:pt idx="1033">
                  <c:v>2000</c:v>
                </c:pt>
                <c:pt idx="1034">
                  <c:v>2000</c:v>
                </c:pt>
                <c:pt idx="1035">
                  <c:v>2500</c:v>
                </c:pt>
                <c:pt idx="1036">
                  <c:v>5344.5</c:v>
                </c:pt>
                <c:pt idx="1037">
                  <c:v>800</c:v>
                </c:pt>
                <c:pt idx="1038">
                  <c:v>650</c:v>
                </c:pt>
                <c:pt idx="1039">
                  <c:v>250</c:v>
                </c:pt>
                <c:pt idx="1040">
                  <c:v>600</c:v>
                </c:pt>
                <c:pt idx="1041">
                  <c:v>400</c:v>
                </c:pt>
                <c:pt idx="1042">
                  <c:v>1400</c:v>
                </c:pt>
                <c:pt idx="1043">
                  <c:v>650</c:v>
                </c:pt>
                <c:pt idx="1044">
                  <c:v>3133.3333333333335</c:v>
                </c:pt>
                <c:pt idx="1045">
                  <c:v>500</c:v>
                </c:pt>
                <c:pt idx="1046">
                  <c:v>1100</c:v>
                </c:pt>
                <c:pt idx="1047">
                  <c:v>1200</c:v>
                </c:pt>
                <c:pt idx="1048">
                  <c:v>1500</c:v>
                </c:pt>
                <c:pt idx="1049">
                  <c:v>850</c:v>
                </c:pt>
                <c:pt idx="1050">
                  <c:v>1500</c:v>
                </c:pt>
                <c:pt idx="1051">
                  <c:v>600</c:v>
                </c:pt>
                <c:pt idx="1052">
                  <c:v>1000</c:v>
                </c:pt>
                <c:pt idx="1053">
                  <c:v>3000</c:v>
                </c:pt>
                <c:pt idx="1054">
                  <c:v>800</c:v>
                </c:pt>
                <c:pt idx="1055">
                  <c:v>1300</c:v>
                </c:pt>
                <c:pt idx="1056">
                  <c:v>1500</c:v>
                </c:pt>
                <c:pt idx="1057">
                  <c:v>1500</c:v>
                </c:pt>
                <c:pt idx="1058">
                  <c:v>1500</c:v>
                </c:pt>
                <c:pt idx="1059">
                  <c:v>1500</c:v>
                </c:pt>
                <c:pt idx="1060">
                  <c:v>1400</c:v>
                </c:pt>
                <c:pt idx="1061">
                  <c:v>1025</c:v>
                </c:pt>
                <c:pt idx="1062">
                  <c:v>827.90000000000009</c:v>
                </c:pt>
                <c:pt idx="1063">
                  <c:v>1700</c:v>
                </c:pt>
                <c:pt idx="1064">
                  <c:v>1650</c:v>
                </c:pt>
                <c:pt idx="1065">
                  <c:v>560</c:v>
                </c:pt>
                <c:pt idx="1066">
                  <c:v>500</c:v>
                </c:pt>
                <c:pt idx="1067">
                  <c:v>300</c:v>
                </c:pt>
                <c:pt idx="1068">
                  <c:v>1750</c:v>
                </c:pt>
                <c:pt idx="1069">
                  <c:v>3096.5</c:v>
                </c:pt>
                <c:pt idx="1070">
                  <c:v>800</c:v>
                </c:pt>
                <c:pt idx="1071">
                  <c:v>1700</c:v>
                </c:pt>
                <c:pt idx="1072">
                  <c:v>381.64000000000004</c:v>
                </c:pt>
                <c:pt idx="1073">
                  <c:v>1000</c:v>
                </c:pt>
                <c:pt idx="1074">
                  <c:v>400</c:v>
                </c:pt>
                <c:pt idx="1075">
                  <c:v>900</c:v>
                </c:pt>
                <c:pt idx="1076">
                  <c:v>1100</c:v>
                </c:pt>
                <c:pt idx="1077">
                  <c:v>1900</c:v>
                </c:pt>
                <c:pt idx="1078">
                  <c:v>1550</c:v>
                </c:pt>
                <c:pt idx="1079">
                  <c:v>3223.65</c:v>
                </c:pt>
                <c:pt idx="1080">
                  <c:v>1752</c:v>
                </c:pt>
                <c:pt idx="1081">
                  <c:v>400</c:v>
                </c:pt>
                <c:pt idx="1082">
                  <c:v>1200</c:v>
                </c:pt>
                <c:pt idx="1083">
                  <c:v>1100</c:v>
                </c:pt>
                <c:pt idx="1084">
                  <c:v>900</c:v>
                </c:pt>
                <c:pt idx="1085">
                  <c:v>1500</c:v>
                </c:pt>
                <c:pt idx="1086">
                  <c:v>1500</c:v>
                </c:pt>
                <c:pt idx="1087">
                  <c:v>1800</c:v>
                </c:pt>
                <c:pt idx="1088">
                  <c:v>600</c:v>
                </c:pt>
                <c:pt idx="1089">
                  <c:v>1400</c:v>
                </c:pt>
                <c:pt idx="1090">
                  <c:v>2000</c:v>
                </c:pt>
                <c:pt idx="1091">
                  <c:v>1050</c:v>
                </c:pt>
                <c:pt idx="1092">
                  <c:v>1200</c:v>
                </c:pt>
                <c:pt idx="1093">
                  <c:v>850</c:v>
                </c:pt>
                <c:pt idx="1094">
                  <c:v>2100</c:v>
                </c:pt>
                <c:pt idx="1095">
                  <c:v>1500</c:v>
                </c:pt>
                <c:pt idx="1096">
                  <c:v>900</c:v>
                </c:pt>
                <c:pt idx="1097">
                  <c:v>650</c:v>
                </c:pt>
                <c:pt idx="1098">
                  <c:v>1640.5520833333337</c:v>
                </c:pt>
                <c:pt idx="1099">
                  <c:v>700</c:v>
                </c:pt>
                <c:pt idx="1100">
                  <c:v>1752</c:v>
                </c:pt>
                <c:pt idx="1101">
                  <c:v>1400</c:v>
                </c:pt>
                <c:pt idx="1102">
                  <c:v>905.55555555555554</c:v>
                </c:pt>
                <c:pt idx="1103">
                  <c:v>900</c:v>
                </c:pt>
                <c:pt idx="1104">
                  <c:v>1573.0099999999998</c:v>
                </c:pt>
                <c:pt idx="1105">
                  <c:v>3311.6000000000004</c:v>
                </c:pt>
                <c:pt idx="1106">
                  <c:v>2069.75</c:v>
                </c:pt>
                <c:pt idx="1107">
                  <c:v>1000</c:v>
                </c:pt>
                <c:pt idx="1108">
                  <c:v>2069.75</c:v>
                </c:pt>
                <c:pt idx="1109">
                  <c:v>2400</c:v>
                </c:pt>
                <c:pt idx="1110">
                  <c:v>442</c:v>
                </c:pt>
                <c:pt idx="1111">
                  <c:v>1903.1764705882354</c:v>
                </c:pt>
                <c:pt idx="1112">
                  <c:v>1000</c:v>
                </c:pt>
                <c:pt idx="1113">
                  <c:v>2531.5</c:v>
                </c:pt>
                <c:pt idx="1114">
                  <c:v>2343.2999999999997</c:v>
                </c:pt>
                <c:pt idx="1115">
                  <c:v>800</c:v>
                </c:pt>
                <c:pt idx="1116">
                  <c:v>1500</c:v>
                </c:pt>
                <c:pt idx="1117">
                  <c:v>1800</c:v>
                </c:pt>
                <c:pt idx="1118">
                  <c:v>1700</c:v>
                </c:pt>
                <c:pt idx="1119">
                  <c:v>2250</c:v>
                </c:pt>
                <c:pt idx="1120">
                  <c:v>1600</c:v>
                </c:pt>
                <c:pt idx="1121">
                  <c:v>2200</c:v>
                </c:pt>
                <c:pt idx="1122">
                  <c:v>1849.3</c:v>
                </c:pt>
                <c:pt idx="1123">
                  <c:v>3311.6000000000004</c:v>
                </c:pt>
                <c:pt idx="1124">
                  <c:v>3311.6000000000004</c:v>
                </c:pt>
                <c:pt idx="1125">
                  <c:v>3466.8312500000002</c:v>
                </c:pt>
                <c:pt idx="1126">
                  <c:v>3409.8916666666664</c:v>
                </c:pt>
                <c:pt idx="1127">
                  <c:v>1095</c:v>
                </c:pt>
                <c:pt idx="1128">
                  <c:v>2000</c:v>
                </c:pt>
                <c:pt idx="1129">
                  <c:v>2069.75</c:v>
                </c:pt>
                <c:pt idx="1130">
                  <c:v>1655.8</c:v>
                </c:pt>
                <c:pt idx="1131">
                  <c:v>1200</c:v>
                </c:pt>
                <c:pt idx="1132">
                  <c:v>2500</c:v>
                </c:pt>
                <c:pt idx="1133">
                  <c:v>4000</c:v>
                </c:pt>
                <c:pt idx="1134">
                  <c:v>700</c:v>
                </c:pt>
                <c:pt idx="1135">
                  <c:v>187.5</c:v>
                </c:pt>
                <c:pt idx="1136">
                  <c:v>150</c:v>
                </c:pt>
                <c:pt idx="1137">
                  <c:v>200</c:v>
                </c:pt>
                <c:pt idx="1138">
                  <c:v>700</c:v>
                </c:pt>
                <c:pt idx="1139">
                  <c:v>319</c:v>
                </c:pt>
                <c:pt idx="1140">
                  <c:v>300</c:v>
                </c:pt>
                <c:pt idx="1141">
                  <c:v>752.19999999999993</c:v>
                </c:pt>
                <c:pt idx="1142">
                  <c:v>606.25</c:v>
                </c:pt>
                <c:pt idx="1143">
                  <c:v>500</c:v>
                </c:pt>
                <c:pt idx="1144">
                  <c:v>800</c:v>
                </c:pt>
                <c:pt idx="1145">
                  <c:v>1200</c:v>
                </c:pt>
                <c:pt idx="1146">
                  <c:v>500</c:v>
                </c:pt>
                <c:pt idx="1147">
                  <c:v>1100</c:v>
                </c:pt>
                <c:pt idx="1148">
                  <c:v>221</c:v>
                </c:pt>
                <c:pt idx="1149">
                  <c:v>182</c:v>
                </c:pt>
                <c:pt idx="1150">
                  <c:v>156</c:v>
                </c:pt>
                <c:pt idx="1151">
                  <c:v>195</c:v>
                </c:pt>
                <c:pt idx="1152">
                  <c:v>130</c:v>
                </c:pt>
                <c:pt idx="1153">
                  <c:v>380</c:v>
                </c:pt>
                <c:pt idx="1154">
                  <c:v>400</c:v>
                </c:pt>
                <c:pt idx="1155">
                  <c:v>550</c:v>
                </c:pt>
                <c:pt idx="1156">
                  <c:v>1364.3999999999999</c:v>
                </c:pt>
                <c:pt idx="1157">
                  <c:v>450</c:v>
                </c:pt>
                <c:pt idx="1158">
                  <c:v>400</c:v>
                </c:pt>
                <c:pt idx="1159">
                  <c:v>900</c:v>
                </c:pt>
                <c:pt idx="1160">
                  <c:v>4581</c:v>
                </c:pt>
                <c:pt idx="1161">
                  <c:v>1789.3333333333333</c:v>
                </c:pt>
                <c:pt idx="1162">
                  <c:v>650</c:v>
                </c:pt>
                <c:pt idx="1163">
                  <c:v>2000</c:v>
                </c:pt>
                <c:pt idx="1164">
                  <c:v>1500</c:v>
                </c:pt>
                <c:pt idx="1165">
                  <c:v>3143.6750000000002</c:v>
                </c:pt>
                <c:pt idx="1166">
                  <c:v>5272</c:v>
                </c:pt>
                <c:pt idx="1167">
                  <c:v>2069.75</c:v>
                </c:pt>
                <c:pt idx="1168">
                  <c:v>2069.75</c:v>
                </c:pt>
                <c:pt idx="1169">
                  <c:v>5795.3</c:v>
                </c:pt>
                <c:pt idx="1170">
                  <c:v>897.2444444444443</c:v>
                </c:pt>
                <c:pt idx="1171">
                  <c:v>1069.5999999999999</c:v>
                </c:pt>
                <c:pt idx="1172">
                  <c:v>1577.8</c:v>
                </c:pt>
                <c:pt idx="1173">
                  <c:v>850</c:v>
                </c:pt>
                <c:pt idx="1174">
                  <c:v>500</c:v>
                </c:pt>
                <c:pt idx="1175">
                  <c:v>300</c:v>
                </c:pt>
                <c:pt idx="1176">
                  <c:v>650</c:v>
                </c:pt>
                <c:pt idx="1177">
                  <c:v>850</c:v>
                </c:pt>
                <c:pt idx="1178">
                  <c:v>1600</c:v>
                </c:pt>
                <c:pt idx="1179">
                  <c:v>1500</c:v>
                </c:pt>
                <c:pt idx="1180">
                  <c:v>250</c:v>
                </c:pt>
                <c:pt idx="1181">
                  <c:v>550</c:v>
                </c:pt>
                <c:pt idx="1182">
                  <c:v>300</c:v>
                </c:pt>
                <c:pt idx="1183">
                  <c:v>600</c:v>
                </c:pt>
                <c:pt idx="1184">
                  <c:v>500</c:v>
                </c:pt>
                <c:pt idx="1185">
                  <c:v>325</c:v>
                </c:pt>
                <c:pt idx="1186">
                  <c:v>2799.5</c:v>
                </c:pt>
                <c:pt idx="1187">
                  <c:v>1800</c:v>
                </c:pt>
                <c:pt idx="1188">
                  <c:v>390</c:v>
                </c:pt>
                <c:pt idx="1189">
                  <c:v>4200</c:v>
                </c:pt>
                <c:pt idx="1190">
                  <c:v>6000</c:v>
                </c:pt>
                <c:pt idx="1191">
                  <c:v>400</c:v>
                </c:pt>
                <c:pt idx="1192">
                  <c:v>1151</c:v>
                </c:pt>
                <c:pt idx="1193">
                  <c:v>1650</c:v>
                </c:pt>
                <c:pt idx="1194">
                  <c:v>1200</c:v>
                </c:pt>
                <c:pt idx="1195">
                  <c:v>4072</c:v>
                </c:pt>
                <c:pt idx="1196">
                  <c:v>2000</c:v>
                </c:pt>
                <c:pt idx="1197">
                  <c:v>1500</c:v>
                </c:pt>
                <c:pt idx="1198">
                  <c:v>1800</c:v>
                </c:pt>
                <c:pt idx="1199">
                  <c:v>3200</c:v>
                </c:pt>
                <c:pt idx="1200">
                  <c:v>5000</c:v>
                </c:pt>
                <c:pt idx="1201">
                  <c:v>2300</c:v>
                </c:pt>
                <c:pt idx="1202">
                  <c:v>1800</c:v>
                </c:pt>
                <c:pt idx="1203">
                  <c:v>1300</c:v>
                </c:pt>
                <c:pt idx="1204">
                  <c:v>1800</c:v>
                </c:pt>
                <c:pt idx="1205">
                  <c:v>2000</c:v>
                </c:pt>
                <c:pt idx="1206">
                  <c:v>6311.2</c:v>
                </c:pt>
                <c:pt idx="1207">
                  <c:v>2500</c:v>
                </c:pt>
                <c:pt idx="1208">
                  <c:v>1000</c:v>
                </c:pt>
                <c:pt idx="1209">
                  <c:v>1635.6000000000001</c:v>
                </c:pt>
                <c:pt idx="1210">
                  <c:v>3311.6000000000004</c:v>
                </c:pt>
                <c:pt idx="1211">
                  <c:v>3311.6000000000004</c:v>
                </c:pt>
                <c:pt idx="1212">
                  <c:v>1197.9955555555562</c:v>
                </c:pt>
                <c:pt idx="1213">
                  <c:v>1800</c:v>
                </c:pt>
                <c:pt idx="1214">
                  <c:v>500</c:v>
                </c:pt>
                <c:pt idx="1215">
                  <c:v>1450</c:v>
                </c:pt>
                <c:pt idx="1216">
                  <c:v>1800</c:v>
                </c:pt>
                <c:pt idx="1217">
                  <c:v>1766.6666666666667</c:v>
                </c:pt>
                <c:pt idx="1218">
                  <c:v>566.66666666666663</c:v>
                </c:pt>
                <c:pt idx="1219">
                  <c:v>1673.9999999999998</c:v>
                </c:pt>
                <c:pt idx="1220">
                  <c:v>575</c:v>
                </c:pt>
                <c:pt idx="1221">
                  <c:v>1100</c:v>
                </c:pt>
                <c:pt idx="1222">
                  <c:v>550</c:v>
                </c:pt>
                <c:pt idx="1223">
                  <c:v>1600</c:v>
                </c:pt>
                <c:pt idx="1224">
                  <c:v>1550</c:v>
                </c:pt>
                <c:pt idx="1225">
                  <c:v>500</c:v>
                </c:pt>
                <c:pt idx="1226">
                  <c:v>550</c:v>
                </c:pt>
                <c:pt idx="1227">
                  <c:v>1200</c:v>
                </c:pt>
                <c:pt idx="1228">
                  <c:v>3311.6000000000004</c:v>
                </c:pt>
                <c:pt idx="1229">
                  <c:v>2069.75</c:v>
                </c:pt>
                <c:pt idx="1230">
                  <c:v>827.90000000000009</c:v>
                </c:pt>
                <c:pt idx="1231">
                  <c:v>827.90000000000009</c:v>
                </c:pt>
                <c:pt idx="1232">
                  <c:v>827.90000000000009</c:v>
                </c:pt>
                <c:pt idx="1233">
                  <c:v>624</c:v>
                </c:pt>
                <c:pt idx="1234">
                  <c:v>1525</c:v>
                </c:pt>
                <c:pt idx="1235">
                  <c:v>152.11267605633802</c:v>
                </c:pt>
                <c:pt idx="1236">
                  <c:v>200</c:v>
                </c:pt>
                <c:pt idx="1237">
                  <c:v>200</c:v>
                </c:pt>
                <c:pt idx="1238">
                  <c:v>200</c:v>
                </c:pt>
                <c:pt idx="1239">
                  <c:v>300</c:v>
                </c:pt>
                <c:pt idx="1240">
                  <c:v>200</c:v>
                </c:pt>
                <c:pt idx="1241">
                  <c:v>150</c:v>
                </c:pt>
                <c:pt idx="1242">
                  <c:v>200</c:v>
                </c:pt>
                <c:pt idx="1243">
                  <c:v>242.85714285714286</c:v>
                </c:pt>
                <c:pt idx="1244">
                  <c:v>275</c:v>
                </c:pt>
                <c:pt idx="1245">
                  <c:v>400</c:v>
                </c:pt>
                <c:pt idx="1246">
                  <c:v>350</c:v>
                </c:pt>
                <c:pt idx="1247">
                  <c:v>500</c:v>
                </c:pt>
                <c:pt idx="1248">
                  <c:v>300</c:v>
                </c:pt>
                <c:pt idx="1249">
                  <c:v>450</c:v>
                </c:pt>
                <c:pt idx="1250">
                  <c:v>400</c:v>
                </c:pt>
                <c:pt idx="1251">
                  <c:v>550</c:v>
                </c:pt>
                <c:pt idx="1252">
                  <c:v>400</c:v>
                </c:pt>
                <c:pt idx="1253">
                  <c:v>550</c:v>
                </c:pt>
                <c:pt idx="1254">
                  <c:v>366.66666666666669</c:v>
                </c:pt>
                <c:pt idx="1255">
                  <c:v>600</c:v>
                </c:pt>
                <c:pt idx="1256">
                  <c:v>200</c:v>
                </c:pt>
                <c:pt idx="1257">
                  <c:v>450</c:v>
                </c:pt>
                <c:pt idx="1258">
                  <c:v>200</c:v>
                </c:pt>
                <c:pt idx="1259">
                  <c:v>100</c:v>
                </c:pt>
                <c:pt idx="1260">
                  <c:v>600</c:v>
                </c:pt>
                <c:pt idx="1261">
                  <c:v>200</c:v>
                </c:pt>
                <c:pt idx="1262">
                  <c:v>155.17241379310346</c:v>
                </c:pt>
                <c:pt idx="1263">
                  <c:v>200</c:v>
                </c:pt>
                <c:pt idx="1264">
                  <c:v>200</c:v>
                </c:pt>
                <c:pt idx="1265">
                  <c:v>250</c:v>
                </c:pt>
                <c:pt idx="1266">
                  <c:v>200</c:v>
                </c:pt>
                <c:pt idx="1267">
                  <c:v>350</c:v>
                </c:pt>
                <c:pt idx="1268">
                  <c:v>550</c:v>
                </c:pt>
                <c:pt idx="1269">
                  <c:v>400</c:v>
                </c:pt>
                <c:pt idx="1270">
                  <c:v>3816.4000000000005</c:v>
                </c:pt>
                <c:pt idx="1271">
                  <c:v>1635.6000000000001</c:v>
                </c:pt>
                <c:pt idx="1272">
                  <c:v>2236.3636363636365</c:v>
                </c:pt>
                <c:pt idx="1273">
                  <c:v>1500</c:v>
                </c:pt>
                <c:pt idx="1274">
                  <c:v>1350</c:v>
                </c:pt>
                <c:pt idx="1275">
                  <c:v>407.76699029126212</c:v>
                </c:pt>
                <c:pt idx="1276">
                  <c:v>450</c:v>
                </c:pt>
                <c:pt idx="1277">
                  <c:v>450</c:v>
                </c:pt>
                <c:pt idx="1278">
                  <c:v>466.66666666666669</c:v>
                </c:pt>
                <c:pt idx="1279">
                  <c:v>500</c:v>
                </c:pt>
                <c:pt idx="1280">
                  <c:v>750</c:v>
                </c:pt>
                <c:pt idx="1281">
                  <c:v>800</c:v>
                </c:pt>
                <c:pt idx="1282">
                  <c:v>400</c:v>
                </c:pt>
                <c:pt idx="1283">
                  <c:v>800</c:v>
                </c:pt>
                <c:pt idx="1284">
                  <c:v>700</c:v>
                </c:pt>
                <c:pt idx="1285">
                  <c:v>3000</c:v>
                </c:pt>
                <c:pt idx="1286">
                  <c:v>300</c:v>
                </c:pt>
                <c:pt idx="1287">
                  <c:v>2250</c:v>
                </c:pt>
                <c:pt idx="1288">
                  <c:v>655</c:v>
                </c:pt>
                <c:pt idx="1289">
                  <c:v>400</c:v>
                </c:pt>
                <c:pt idx="1290">
                  <c:v>919.44444444444446</c:v>
                </c:pt>
                <c:pt idx="1291">
                  <c:v>4500</c:v>
                </c:pt>
                <c:pt idx="1292">
                  <c:v>1600</c:v>
                </c:pt>
                <c:pt idx="1293">
                  <c:v>3000</c:v>
                </c:pt>
                <c:pt idx="1294">
                  <c:v>700</c:v>
                </c:pt>
                <c:pt idx="1295">
                  <c:v>450</c:v>
                </c:pt>
                <c:pt idx="1296">
                  <c:v>500</c:v>
                </c:pt>
                <c:pt idx="1297">
                  <c:v>600</c:v>
                </c:pt>
                <c:pt idx="1298">
                  <c:v>450</c:v>
                </c:pt>
                <c:pt idx="1299">
                  <c:v>300</c:v>
                </c:pt>
                <c:pt idx="1300">
                  <c:v>3311.6000000000004</c:v>
                </c:pt>
                <c:pt idx="1301">
                  <c:v>3311.6000000000004</c:v>
                </c:pt>
                <c:pt idx="1302">
                  <c:v>475</c:v>
                </c:pt>
                <c:pt idx="1303">
                  <c:v>1500</c:v>
                </c:pt>
                <c:pt idx="1304">
                  <c:v>1000</c:v>
                </c:pt>
                <c:pt idx="1305">
                  <c:v>150</c:v>
                </c:pt>
                <c:pt idx="1306">
                  <c:v>414.22008547008545</c:v>
                </c:pt>
                <c:pt idx="1307">
                  <c:v>600</c:v>
                </c:pt>
                <c:pt idx="1308">
                  <c:v>1500</c:v>
                </c:pt>
                <c:pt idx="1309">
                  <c:v>1200</c:v>
                </c:pt>
                <c:pt idx="1310">
                  <c:v>2000</c:v>
                </c:pt>
                <c:pt idx="1311">
                  <c:v>1850</c:v>
                </c:pt>
                <c:pt idx="1312">
                  <c:v>1100</c:v>
                </c:pt>
                <c:pt idx="1313">
                  <c:v>500</c:v>
                </c:pt>
                <c:pt idx="1314">
                  <c:v>2250</c:v>
                </c:pt>
                <c:pt idx="1315">
                  <c:v>1837.5</c:v>
                </c:pt>
                <c:pt idx="1316">
                  <c:v>1925</c:v>
                </c:pt>
                <c:pt idx="1317">
                  <c:v>1850</c:v>
                </c:pt>
                <c:pt idx="1318">
                  <c:v>400</c:v>
                </c:pt>
                <c:pt idx="1319">
                  <c:v>550</c:v>
                </c:pt>
                <c:pt idx="1320">
                  <c:v>100</c:v>
                </c:pt>
                <c:pt idx="1321">
                  <c:v>470</c:v>
                </c:pt>
                <c:pt idx="1322">
                  <c:v>600</c:v>
                </c:pt>
                <c:pt idx="1323">
                  <c:v>950</c:v>
                </c:pt>
                <c:pt idx="1324">
                  <c:v>600</c:v>
                </c:pt>
                <c:pt idx="1325">
                  <c:v>350</c:v>
                </c:pt>
                <c:pt idx="1326">
                  <c:v>700</c:v>
                </c:pt>
                <c:pt idx="1327">
                  <c:v>400</c:v>
                </c:pt>
                <c:pt idx="1328">
                  <c:v>1000</c:v>
                </c:pt>
                <c:pt idx="1329">
                  <c:v>625.53816046966733</c:v>
                </c:pt>
                <c:pt idx="1330">
                  <c:v>800</c:v>
                </c:pt>
                <c:pt idx="1331">
                  <c:v>400</c:v>
                </c:pt>
                <c:pt idx="1332">
                  <c:v>500</c:v>
                </c:pt>
                <c:pt idx="1333">
                  <c:v>916.66666666666663</c:v>
                </c:pt>
                <c:pt idx="1334">
                  <c:v>1068.4615384615386</c:v>
                </c:pt>
                <c:pt idx="1335">
                  <c:v>600</c:v>
                </c:pt>
                <c:pt idx="1336">
                  <c:v>512.5</c:v>
                </c:pt>
                <c:pt idx="1337">
                  <c:v>1100</c:v>
                </c:pt>
                <c:pt idx="1338">
                  <c:v>1245.8333333333333</c:v>
                </c:pt>
                <c:pt idx="1339">
                  <c:v>1000</c:v>
                </c:pt>
                <c:pt idx="1340">
                  <c:v>1800</c:v>
                </c:pt>
                <c:pt idx="1341">
                  <c:v>700</c:v>
                </c:pt>
                <c:pt idx="1342">
                  <c:v>1300</c:v>
                </c:pt>
                <c:pt idx="1343">
                  <c:v>1550</c:v>
                </c:pt>
                <c:pt idx="1344">
                  <c:v>850</c:v>
                </c:pt>
                <c:pt idx="1345">
                  <c:v>2300</c:v>
                </c:pt>
                <c:pt idx="1346">
                  <c:v>1500</c:v>
                </c:pt>
                <c:pt idx="1347">
                  <c:v>1016.6666666666666</c:v>
                </c:pt>
                <c:pt idx="1348">
                  <c:v>583.08823529411768</c:v>
                </c:pt>
                <c:pt idx="1349">
                  <c:v>800</c:v>
                </c:pt>
                <c:pt idx="1350">
                  <c:v>800</c:v>
                </c:pt>
                <c:pt idx="1351">
                  <c:v>450</c:v>
                </c:pt>
                <c:pt idx="1352">
                  <c:v>400</c:v>
                </c:pt>
                <c:pt idx="1353">
                  <c:v>300</c:v>
                </c:pt>
                <c:pt idx="1354">
                  <c:v>1275</c:v>
                </c:pt>
                <c:pt idx="1355">
                  <c:v>959.375</c:v>
                </c:pt>
                <c:pt idx="1356">
                  <c:v>2000</c:v>
                </c:pt>
                <c:pt idx="1357">
                  <c:v>1287.5</c:v>
                </c:pt>
                <c:pt idx="1358">
                  <c:v>900</c:v>
                </c:pt>
                <c:pt idx="1359">
                  <c:v>2000</c:v>
                </c:pt>
                <c:pt idx="1360">
                  <c:v>1200</c:v>
                </c:pt>
                <c:pt idx="1361">
                  <c:v>800</c:v>
                </c:pt>
                <c:pt idx="1362">
                  <c:v>1000</c:v>
                </c:pt>
                <c:pt idx="1363">
                  <c:v>1650</c:v>
                </c:pt>
                <c:pt idx="1364">
                  <c:v>400</c:v>
                </c:pt>
                <c:pt idx="1365">
                  <c:v>500</c:v>
                </c:pt>
                <c:pt idx="1366">
                  <c:v>600</c:v>
                </c:pt>
                <c:pt idx="1367">
                  <c:v>1600</c:v>
                </c:pt>
                <c:pt idx="1368">
                  <c:v>1300</c:v>
                </c:pt>
                <c:pt idx="1369">
                  <c:v>600</c:v>
                </c:pt>
                <c:pt idx="1370">
                  <c:v>1400</c:v>
                </c:pt>
                <c:pt idx="1371">
                  <c:v>1400</c:v>
                </c:pt>
                <c:pt idx="1372">
                  <c:v>650</c:v>
                </c:pt>
                <c:pt idx="1373">
                  <c:v>722.85714285714289</c:v>
                </c:pt>
                <c:pt idx="1374">
                  <c:v>1200</c:v>
                </c:pt>
                <c:pt idx="1375">
                  <c:v>575</c:v>
                </c:pt>
                <c:pt idx="1376">
                  <c:v>1700</c:v>
                </c:pt>
                <c:pt idx="1377">
                  <c:v>1000</c:v>
                </c:pt>
                <c:pt idx="1378">
                  <c:v>575</c:v>
                </c:pt>
                <c:pt idx="1379">
                  <c:v>1100</c:v>
                </c:pt>
                <c:pt idx="1380">
                  <c:v>1500</c:v>
                </c:pt>
                <c:pt idx="1381">
                  <c:v>452.94117647058823</c:v>
                </c:pt>
                <c:pt idx="1382">
                  <c:v>600</c:v>
                </c:pt>
                <c:pt idx="1383">
                  <c:v>450</c:v>
                </c:pt>
                <c:pt idx="1384">
                  <c:v>475</c:v>
                </c:pt>
                <c:pt idx="1385">
                  <c:v>6000</c:v>
                </c:pt>
                <c:pt idx="1386">
                  <c:v>650</c:v>
                </c:pt>
                <c:pt idx="1387">
                  <c:v>1500</c:v>
                </c:pt>
                <c:pt idx="1388">
                  <c:v>550</c:v>
                </c:pt>
                <c:pt idx="1389">
                  <c:v>400</c:v>
                </c:pt>
                <c:pt idx="1390">
                  <c:v>468</c:v>
                </c:pt>
                <c:pt idx="1391">
                  <c:v>533.33333333333337</c:v>
                </c:pt>
                <c:pt idx="1392">
                  <c:v>500</c:v>
                </c:pt>
                <c:pt idx="1393">
                  <c:v>300</c:v>
                </c:pt>
                <c:pt idx="1394">
                  <c:v>840</c:v>
                </c:pt>
                <c:pt idx="1395">
                  <c:v>1500</c:v>
                </c:pt>
                <c:pt idx="1396">
                  <c:v>1200</c:v>
                </c:pt>
                <c:pt idx="1397">
                  <c:v>800</c:v>
                </c:pt>
                <c:pt idx="1398">
                  <c:v>550</c:v>
                </c:pt>
                <c:pt idx="1399">
                  <c:v>550</c:v>
                </c:pt>
                <c:pt idx="1400">
                  <c:v>2274</c:v>
                </c:pt>
                <c:pt idx="1401">
                  <c:v>1262.5</c:v>
                </c:pt>
                <c:pt idx="1402">
                  <c:v>1812.5</c:v>
                </c:pt>
                <c:pt idx="1403">
                  <c:v>1000</c:v>
                </c:pt>
                <c:pt idx="1404">
                  <c:v>1200</c:v>
                </c:pt>
                <c:pt idx="1405">
                  <c:v>950</c:v>
                </c:pt>
                <c:pt idx="1406">
                  <c:v>1519.4444444444443</c:v>
                </c:pt>
                <c:pt idx="1407">
                  <c:v>2500</c:v>
                </c:pt>
                <c:pt idx="1408">
                  <c:v>1150</c:v>
                </c:pt>
                <c:pt idx="1409">
                  <c:v>1000</c:v>
                </c:pt>
                <c:pt idx="1410">
                  <c:v>1500</c:v>
                </c:pt>
                <c:pt idx="1411">
                  <c:v>1200</c:v>
                </c:pt>
                <c:pt idx="1412">
                  <c:v>2000</c:v>
                </c:pt>
                <c:pt idx="1413">
                  <c:v>1000</c:v>
                </c:pt>
                <c:pt idx="1414">
                  <c:v>1400</c:v>
                </c:pt>
                <c:pt idx="1415">
                  <c:v>1600</c:v>
                </c:pt>
                <c:pt idx="1416">
                  <c:v>2000</c:v>
                </c:pt>
                <c:pt idx="1417">
                  <c:v>1400</c:v>
                </c:pt>
                <c:pt idx="1418">
                  <c:v>3800</c:v>
                </c:pt>
                <c:pt idx="1419">
                  <c:v>916.66666666666663</c:v>
                </c:pt>
                <c:pt idx="1420">
                  <c:v>1200</c:v>
                </c:pt>
                <c:pt idx="1421">
                  <c:v>1150</c:v>
                </c:pt>
                <c:pt idx="1422">
                  <c:v>1555.5555555555557</c:v>
                </c:pt>
                <c:pt idx="1423">
                  <c:v>1200</c:v>
                </c:pt>
                <c:pt idx="1424">
                  <c:v>1150</c:v>
                </c:pt>
                <c:pt idx="1425">
                  <c:v>1500</c:v>
                </c:pt>
                <c:pt idx="1426">
                  <c:v>1300</c:v>
                </c:pt>
                <c:pt idx="1427">
                  <c:v>1200</c:v>
                </c:pt>
                <c:pt idx="1428">
                  <c:v>1400</c:v>
                </c:pt>
                <c:pt idx="1429">
                  <c:v>800</c:v>
                </c:pt>
                <c:pt idx="1430">
                  <c:v>1766.6666666666667</c:v>
                </c:pt>
                <c:pt idx="1431">
                  <c:v>400</c:v>
                </c:pt>
                <c:pt idx="1432">
                  <c:v>1000</c:v>
                </c:pt>
                <c:pt idx="1433">
                  <c:v>2000</c:v>
                </c:pt>
                <c:pt idx="1434">
                  <c:v>1350</c:v>
                </c:pt>
                <c:pt idx="1435">
                  <c:v>1460</c:v>
                </c:pt>
                <c:pt idx="1436">
                  <c:v>2000</c:v>
                </c:pt>
                <c:pt idx="1437">
                  <c:v>1850</c:v>
                </c:pt>
                <c:pt idx="1438">
                  <c:v>2100</c:v>
                </c:pt>
                <c:pt idx="1439">
                  <c:v>5000</c:v>
                </c:pt>
                <c:pt idx="1440">
                  <c:v>1650</c:v>
                </c:pt>
                <c:pt idx="1441">
                  <c:v>1520</c:v>
                </c:pt>
                <c:pt idx="1442">
                  <c:v>1500</c:v>
                </c:pt>
                <c:pt idx="1443">
                  <c:v>900</c:v>
                </c:pt>
                <c:pt idx="1444">
                  <c:v>470.27027027027026</c:v>
                </c:pt>
                <c:pt idx="1445">
                  <c:v>300</c:v>
                </c:pt>
                <c:pt idx="1446">
                  <c:v>800</c:v>
                </c:pt>
                <c:pt idx="1447">
                  <c:v>500</c:v>
                </c:pt>
                <c:pt idx="1448">
                  <c:v>533.33333333333337</c:v>
                </c:pt>
                <c:pt idx="1449">
                  <c:v>500</c:v>
                </c:pt>
                <c:pt idx="1450">
                  <c:v>1200</c:v>
                </c:pt>
                <c:pt idx="1451">
                  <c:v>900</c:v>
                </c:pt>
                <c:pt idx="1452">
                  <c:v>400</c:v>
                </c:pt>
                <c:pt idx="1453">
                  <c:v>400</c:v>
                </c:pt>
                <c:pt idx="1454">
                  <c:v>1000</c:v>
                </c:pt>
                <c:pt idx="1455">
                  <c:v>800</c:v>
                </c:pt>
                <c:pt idx="1456">
                  <c:v>1400</c:v>
                </c:pt>
                <c:pt idx="1457">
                  <c:v>200</c:v>
                </c:pt>
                <c:pt idx="1458">
                  <c:v>416.66666666666669</c:v>
                </c:pt>
                <c:pt idx="1459">
                  <c:v>350</c:v>
                </c:pt>
                <c:pt idx="1460">
                  <c:v>300</c:v>
                </c:pt>
                <c:pt idx="1461">
                  <c:v>1000</c:v>
                </c:pt>
                <c:pt idx="1462">
                  <c:v>1900</c:v>
                </c:pt>
                <c:pt idx="1463">
                  <c:v>1500</c:v>
                </c:pt>
                <c:pt idx="1464">
                  <c:v>300</c:v>
                </c:pt>
                <c:pt idx="1465">
                  <c:v>400</c:v>
                </c:pt>
                <c:pt idx="1466">
                  <c:v>500</c:v>
                </c:pt>
                <c:pt idx="1467">
                  <c:v>1650</c:v>
                </c:pt>
                <c:pt idx="1468">
                  <c:v>300</c:v>
                </c:pt>
                <c:pt idx="1469">
                  <c:v>1466.6666666666667</c:v>
                </c:pt>
                <c:pt idx="1470">
                  <c:v>1600</c:v>
                </c:pt>
                <c:pt idx="1471">
                  <c:v>1200</c:v>
                </c:pt>
                <c:pt idx="1472">
                  <c:v>983.33333333333337</c:v>
                </c:pt>
                <c:pt idx="1473">
                  <c:v>1600</c:v>
                </c:pt>
                <c:pt idx="1474">
                  <c:v>500</c:v>
                </c:pt>
                <c:pt idx="1475">
                  <c:v>1200</c:v>
                </c:pt>
                <c:pt idx="1476">
                  <c:v>1400</c:v>
                </c:pt>
                <c:pt idx="1477">
                  <c:v>921.42857142857144</c:v>
                </c:pt>
                <c:pt idx="1478">
                  <c:v>1350</c:v>
                </c:pt>
                <c:pt idx="1479">
                  <c:v>1200</c:v>
                </c:pt>
                <c:pt idx="1480">
                  <c:v>1450</c:v>
                </c:pt>
                <c:pt idx="1481">
                  <c:v>700</c:v>
                </c:pt>
                <c:pt idx="1482">
                  <c:v>300</c:v>
                </c:pt>
                <c:pt idx="1483">
                  <c:v>800</c:v>
                </c:pt>
                <c:pt idx="1484">
                  <c:v>1600</c:v>
                </c:pt>
                <c:pt idx="1485">
                  <c:v>1200</c:v>
                </c:pt>
                <c:pt idx="1486">
                  <c:v>1900</c:v>
                </c:pt>
                <c:pt idx="1487">
                  <c:v>1200</c:v>
                </c:pt>
                <c:pt idx="1488">
                  <c:v>2000</c:v>
                </c:pt>
                <c:pt idx="1489">
                  <c:v>2000</c:v>
                </c:pt>
                <c:pt idx="1490">
                  <c:v>1000</c:v>
                </c:pt>
                <c:pt idx="1491">
                  <c:v>2100</c:v>
                </c:pt>
                <c:pt idx="1492">
                  <c:v>1550</c:v>
                </c:pt>
                <c:pt idx="1493">
                  <c:v>400</c:v>
                </c:pt>
                <c:pt idx="1494">
                  <c:v>650</c:v>
                </c:pt>
                <c:pt idx="1495">
                  <c:v>1350</c:v>
                </c:pt>
                <c:pt idx="1496">
                  <c:v>1466.6666666666667</c:v>
                </c:pt>
                <c:pt idx="1497">
                  <c:v>1400</c:v>
                </c:pt>
                <c:pt idx="1498">
                  <c:v>1600</c:v>
                </c:pt>
                <c:pt idx="1499">
                  <c:v>1600</c:v>
                </c:pt>
                <c:pt idx="1500">
                  <c:v>1900</c:v>
                </c:pt>
                <c:pt idx="1501">
                  <c:v>2100</c:v>
                </c:pt>
                <c:pt idx="1502">
                  <c:v>1350</c:v>
                </c:pt>
                <c:pt idx="1503">
                  <c:v>3500</c:v>
                </c:pt>
                <c:pt idx="1504">
                  <c:v>1100</c:v>
                </c:pt>
                <c:pt idx="1505">
                  <c:v>1500</c:v>
                </c:pt>
                <c:pt idx="1506">
                  <c:v>1200</c:v>
                </c:pt>
                <c:pt idx="1507">
                  <c:v>2000</c:v>
                </c:pt>
                <c:pt idx="1508">
                  <c:v>375</c:v>
                </c:pt>
                <c:pt idx="1509">
                  <c:v>500</c:v>
                </c:pt>
                <c:pt idx="1510">
                  <c:v>800</c:v>
                </c:pt>
                <c:pt idx="1511">
                  <c:v>500</c:v>
                </c:pt>
                <c:pt idx="1512">
                  <c:v>400</c:v>
                </c:pt>
                <c:pt idx="1513">
                  <c:v>450</c:v>
                </c:pt>
                <c:pt idx="1514">
                  <c:v>774.16167664670661</c:v>
                </c:pt>
                <c:pt idx="1515">
                  <c:v>200</c:v>
                </c:pt>
                <c:pt idx="1516">
                  <c:v>2000</c:v>
                </c:pt>
                <c:pt idx="1517">
                  <c:v>425</c:v>
                </c:pt>
                <c:pt idx="1518">
                  <c:v>631.25</c:v>
                </c:pt>
                <c:pt idx="1519">
                  <c:v>650</c:v>
                </c:pt>
                <c:pt idx="1520">
                  <c:v>721.57360406091368</c:v>
                </c:pt>
                <c:pt idx="1521">
                  <c:v>800</c:v>
                </c:pt>
                <c:pt idx="1522">
                  <c:v>1400</c:v>
                </c:pt>
                <c:pt idx="1523">
                  <c:v>900</c:v>
                </c:pt>
                <c:pt idx="1524">
                  <c:v>612.5</c:v>
                </c:pt>
                <c:pt idx="1525">
                  <c:v>825</c:v>
                </c:pt>
                <c:pt idx="1526">
                  <c:v>1000</c:v>
                </c:pt>
                <c:pt idx="1527">
                  <c:v>600</c:v>
                </c:pt>
                <c:pt idx="1528">
                  <c:v>800</c:v>
                </c:pt>
                <c:pt idx="1529">
                  <c:v>810</c:v>
                </c:pt>
                <c:pt idx="1530">
                  <c:v>850</c:v>
                </c:pt>
                <c:pt idx="1531">
                  <c:v>1600</c:v>
                </c:pt>
                <c:pt idx="1532">
                  <c:v>566.66666666666663</c:v>
                </c:pt>
                <c:pt idx="1533">
                  <c:v>250</c:v>
                </c:pt>
                <c:pt idx="1534">
                  <c:v>400</c:v>
                </c:pt>
                <c:pt idx="1535">
                  <c:v>1500</c:v>
                </c:pt>
                <c:pt idx="1536">
                  <c:v>1500</c:v>
                </c:pt>
                <c:pt idx="1537">
                  <c:v>2000</c:v>
                </c:pt>
                <c:pt idx="1538">
                  <c:v>1400</c:v>
                </c:pt>
                <c:pt idx="1539">
                  <c:v>1000</c:v>
                </c:pt>
                <c:pt idx="1540">
                  <c:v>600</c:v>
                </c:pt>
                <c:pt idx="1541">
                  <c:v>1000</c:v>
                </c:pt>
                <c:pt idx="1542">
                  <c:v>950</c:v>
                </c:pt>
                <c:pt idx="1543">
                  <c:v>600</c:v>
                </c:pt>
                <c:pt idx="1544">
                  <c:v>1000</c:v>
                </c:pt>
                <c:pt idx="1545">
                  <c:v>1000</c:v>
                </c:pt>
                <c:pt idx="1546">
                  <c:v>1400</c:v>
                </c:pt>
                <c:pt idx="1547">
                  <c:v>600</c:v>
                </c:pt>
                <c:pt idx="1548">
                  <c:v>700</c:v>
                </c:pt>
                <c:pt idx="1549">
                  <c:v>900</c:v>
                </c:pt>
                <c:pt idx="1550">
                  <c:v>700</c:v>
                </c:pt>
                <c:pt idx="1551">
                  <c:v>600</c:v>
                </c:pt>
                <c:pt idx="1552">
                  <c:v>1500</c:v>
                </c:pt>
                <c:pt idx="1553">
                  <c:v>1500</c:v>
                </c:pt>
                <c:pt idx="1554">
                  <c:v>331.42857142857144</c:v>
                </c:pt>
                <c:pt idx="1555">
                  <c:v>1400</c:v>
                </c:pt>
                <c:pt idx="1556">
                  <c:v>500</c:v>
                </c:pt>
                <c:pt idx="1557">
                  <c:v>350</c:v>
                </c:pt>
                <c:pt idx="1558">
                  <c:v>1200</c:v>
                </c:pt>
                <c:pt idx="1559">
                  <c:v>480.43478260869563</c:v>
                </c:pt>
                <c:pt idx="1560">
                  <c:v>473.07692307692309</c:v>
                </c:pt>
                <c:pt idx="1561">
                  <c:v>300</c:v>
                </c:pt>
                <c:pt idx="1562">
                  <c:v>450</c:v>
                </c:pt>
                <c:pt idx="1563">
                  <c:v>350</c:v>
                </c:pt>
                <c:pt idx="1564">
                  <c:v>383.33333333333331</c:v>
                </c:pt>
                <c:pt idx="1565">
                  <c:v>500</c:v>
                </c:pt>
                <c:pt idx="1566">
                  <c:v>550</c:v>
                </c:pt>
                <c:pt idx="1567">
                  <c:v>450</c:v>
                </c:pt>
                <c:pt idx="1568">
                  <c:v>300</c:v>
                </c:pt>
                <c:pt idx="1569">
                  <c:v>500</c:v>
                </c:pt>
                <c:pt idx="1570">
                  <c:v>575</c:v>
                </c:pt>
                <c:pt idx="1571">
                  <c:v>475</c:v>
                </c:pt>
                <c:pt idx="1572">
                  <c:v>550</c:v>
                </c:pt>
                <c:pt idx="1573">
                  <c:v>500</c:v>
                </c:pt>
                <c:pt idx="1574">
                  <c:v>543.75</c:v>
                </c:pt>
                <c:pt idx="1575">
                  <c:v>550</c:v>
                </c:pt>
                <c:pt idx="1576">
                  <c:v>550</c:v>
                </c:pt>
                <c:pt idx="1577">
                  <c:v>500</c:v>
                </c:pt>
                <c:pt idx="1578">
                  <c:v>600</c:v>
                </c:pt>
                <c:pt idx="1579">
                  <c:v>700</c:v>
                </c:pt>
                <c:pt idx="1580">
                  <c:v>500</c:v>
                </c:pt>
                <c:pt idx="1581">
                  <c:v>500</c:v>
                </c:pt>
                <c:pt idx="1582">
                  <c:v>300</c:v>
                </c:pt>
                <c:pt idx="1583">
                  <c:v>883.33333333333337</c:v>
                </c:pt>
                <c:pt idx="1584">
                  <c:v>666.66666666666663</c:v>
                </c:pt>
                <c:pt idx="1585">
                  <c:v>400</c:v>
                </c:pt>
                <c:pt idx="1586">
                  <c:v>400</c:v>
                </c:pt>
                <c:pt idx="1587">
                  <c:v>600</c:v>
                </c:pt>
                <c:pt idx="1588">
                  <c:v>525</c:v>
                </c:pt>
                <c:pt idx="1589">
                  <c:v>1200</c:v>
                </c:pt>
                <c:pt idx="1590">
                  <c:v>286.36363636363637</c:v>
                </c:pt>
                <c:pt idx="1591">
                  <c:v>1000</c:v>
                </c:pt>
                <c:pt idx="1592">
                  <c:v>300</c:v>
                </c:pt>
                <c:pt idx="1593">
                  <c:v>350</c:v>
                </c:pt>
                <c:pt idx="1594">
                  <c:v>400</c:v>
                </c:pt>
                <c:pt idx="1595">
                  <c:v>316.66666666666669</c:v>
                </c:pt>
                <c:pt idx="1596">
                  <c:v>500</c:v>
                </c:pt>
                <c:pt idx="1597">
                  <c:v>300</c:v>
                </c:pt>
                <c:pt idx="1598">
                  <c:v>600</c:v>
                </c:pt>
                <c:pt idx="1599">
                  <c:v>500</c:v>
                </c:pt>
                <c:pt idx="1600">
                  <c:v>400</c:v>
                </c:pt>
                <c:pt idx="1601">
                  <c:v>1375</c:v>
                </c:pt>
                <c:pt idx="1602">
                  <c:v>800</c:v>
                </c:pt>
                <c:pt idx="1603">
                  <c:v>600</c:v>
                </c:pt>
                <c:pt idx="1604">
                  <c:v>525</c:v>
                </c:pt>
                <c:pt idx="1605">
                  <c:v>2842.5</c:v>
                </c:pt>
                <c:pt idx="1606">
                  <c:v>1127</c:v>
                </c:pt>
                <c:pt idx="1607">
                  <c:v>2028.6</c:v>
                </c:pt>
                <c:pt idx="1608">
                  <c:v>3499.4</c:v>
                </c:pt>
                <c:pt idx="1609">
                  <c:v>3690.4</c:v>
                </c:pt>
                <c:pt idx="1610">
                  <c:v>1803.1999999999998</c:v>
                </c:pt>
                <c:pt idx="1611">
                  <c:v>1000</c:v>
                </c:pt>
                <c:pt idx="1612">
                  <c:v>1300</c:v>
                </c:pt>
                <c:pt idx="1613">
                  <c:v>1200</c:v>
                </c:pt>
                <c:pt idx="1614">
                  <c:v>130</c:v>
                </c:pt>
                <c:pt idx="1615">
                  <c:v>2500</c:v>
                </c:pt>
                <c:pt idx="1616">
                  <c:v>1200</c:v>
                </c:pt>
                <c:pt idx="1617">
                  <c:v>1673.9999999999998</c:v>
                </c:pt>
                <c:pt idx="1618">
                  <c:v>703.46226415094338</c:v>
                </c:pt>
                <c:pt idx="1619">
                  <c:v>1053.3833333333334</c:v>
                </c:pt>
                <c:pt idx="1620">
                  <c:v>2069.75</c:v>
                </c:pt>
                <c:pt idx="1621">
                  <c:v>250</c:v>
                </c:pt>
                <c:pt idx="1622">
                  <c:v>600</c:v>
                </c:pt>
                <c:pt idx="1623">
                  <c:v>700</c:v>
                </c:pt>
                <c:pt idx="1624">
                  <c:v>300</c:v>
                </c:pt>
                <c:pt idx="1625">
                  <c:v>500</c:v>
                </c:pt>
                <c:pt idx="1626">
                  <c:v>647.77709923664122</c:v>
                </c:pt>
                <c:pt idx="1627">
                  <c:v>200</c:v>
                </c:pt>
                <c:pt idx="1628">
                  <c:v>500</c:v>
                </c:pt>
                <c:pt idx="1629">
                  <c:v>1287.72</c:v>
                </c:pt>
                <c:pt idx="1630">
                  <c:v>250</c:v>
                </c:pt>
                <c:pt idx="1631">
                  <c:v>1073.1789473684212</c:v>
                </c:pt>
                <c:pt idx="1632">
                  <c:v>900</c:v>
                </c:pt>
                <c:pt idx="1633">
                  <c:v>1400</c:v>
                </c:pt>
                <c:pt idx="1634">
                  <c:v>500</c:v>
                </c:pt>
                <c:pt idx="1635">
                  <c:v>1000</c:v>
                </c:pt>
                <c:pt idx="1636">
                  <c:v>200</c:v>
                </c:pt>
                <c:pt idx="1637">
                  <c:v>700</c:v>
                </c:pt>
                <c:pt idx="1638">
                  <c:v>3500</c:v>
                </c:pt>
                <c:pt idx="1639">
                  <c:v>1573.01</c:v>
                </c:pt>
                <c:pt idx="1640">
                  <c:v>2069.75</c:v>
                </c:pt>
                <c:pt idx="1641">
                  <c:v>5795.3</c:v>
                </c:pt>
                <c:pt idx="1642">
                  <c:v>1200</c:v>
                </c:pt>
                <c:pt idx="1643">
                  <c:v>1400</c:v>
                </c:pt>
                <c:pt idx="1644">
                  <c:v>3311.6000000000004</c:v>
                </c:pt>
                <c:pt idx="1645">
                  <c:v>925</c:v>
                </c:pt>
                <c:pt idx="1646">
                  <c:v>800</c:v>
                </c:pt>
                <c:pt idx="1647">
                  <c:v>400</c:v>
                </c:pt>
                <c:pt idx="1648">
                  <c:v>4217.6000000000004</c:v>
                </c:pt>
                <c:pt idx="1649">
                  <c:v>316.66666666666669</c:v>
                </c:pt>
                <c:pt idx="1650">
                  <c:v>357.95454545454544</c:v>
                </c:pt>
                <c:pt idx="1651">
                  <c:v>175</c:v>
                </c:pt>
                <c:pt idx="1652">
                  <c:v>416.66666666666669</c:v>
                </c:pt>
                <c:pt idx="1653">
                  <c:v>400</c:v>
                </c:pt>
                <c:pt idx="1654">
                  <c:v>650</c:v>
                </c:pt>
                <c:pt idx="1655">
                  <c:v>351.0204081632653</c:v>
                </c:pt>
                <c:pt idx="1656">
                  <c:v>300</c:v>
                </c:pt>
                <c:pt idx="1657">
                  <c:v>260</c:v>
                </c:pt>
                <c:pt idx="1658">
                  <c:v>208</c:v>
                </c:pt>
                <c:pt idx="1659">
                  <c:v>195</c:v>
                </c:pt>
                <c:pt idx="1660">
                  <c:v>500</c:v>
                </c:pt>
                <c:pt idx="1661">
                  <c:v>400</c:v>
                </c:pt>
                <c:pt idx="1662">
                  <c:v>827.90000000000009</c:v>
                </c:pt>
                <c:pt idx="1663">
                  <c:v>2690.6750000000002</c:v>
                </c:pt>
                <c:pt idx="1664">
                  <c:v>3311.6000000000004</c:v>
                </c:pt>
                <c:pt idx="1665">
                  <c:v>2069.75</c:v>
                </c:pt>
                <c:pt idx="1666">
                  <c:v>4744.8</c:v>
                </c:pt>
                <c:pt idx="1667">
                  <c:v>2324.1999999999998</c:v>
                </c:pt>
                <c:pt idx="1668">
                  <c:v>1971</c:v>
                </c:pt>
                <c:pt idx="1669">
                  <c:v>4917.45</c:v>
                </c:pt>
                <c:pt idx="1670">
                  <c:v>4440</c:v>
                </c:pt>
                <c:pt idx="1671">
                  <c:v>5920</c:v>
                </c:pt>
                <c:pt idx="1672">
                  <c:v>2190</c:v>
                </c:pt>
                <c:pt idx="1673">
                  <c:v>2343.6</c:v>
                </c:pt>
                <c:pt idx="1674">
                  <c:v>800</c:v>
                </c:pt>
                <c:pt idx="1675">
                  <c:v>4000</c:v>
                </c:pt>
                <c:pt idx="1676">
                  <c:v>1200</c:v>
                </c:pt>
                <c:pt idx="1677">
                  <c:v>1000</c:v>
                </c:pt>
                <c:pt idx="1678">
                  <c:v>1800</c:v>
                </c:pt>
                <c:pt idx="1679">
                  <c:v>1500</c:v>
                </c:pt>
                <c:pt idx="1680">
                  <c:v>1500</c:v>
                </c:pt>
                <c:pt idx="1681">
                  <c:v>2960</c:v>
                </c:pt>
                <c:pt idx="1682">
                  <c:v>800</c:v>
                </c:pt>
                <c:pt idx="1683">
                  <c:v>3085</c:v>
                </c:pt>
                <c:pt idx="1684">
                  <c:v>2496.6</c:v>
                </c:pt>
                <c:pt idx="1685">
                  <c:v>4581</c:v>
                </c:pt>
                <c:pt idx="1686">
                  <c:v>2000</c:v>
                </c:pt>
                <c:pt idx="1687">
                  <c:v>400</c:v>
                </c:pt>
                <c:pt idx="1688">
                  <c:v>1983.3333333333333</c:v>
                </c:pt>
                <c:pt idx="1689">
                  <c:v>1500</c:v>
                </c:pt>
                <c:pt idx="1690">
                  <c:v>3311.6000000000004</c:v>
                </c:pt>
                <c:pt idx="1691">
                  <c:v>3311.6000000000004</c:v>
                </c:pt>
                <c:pt idx="1692">
                  <c:v>3311.6000000000004</c:v>
                </c:pt>
                <c:pt idx="1693">
                  <c:v>3311.6000000000004</c:v>
                </c:pt>
                <c:pt idx="1694">
                  <c:v>3311.6000000000004</c:v>
                </c:pt>
                <c:pt idx="1695">
                  <c:v>1000</c:v>
                </c:pt>
                <c:pt idx="1696">
                  <c:v>3715.8</c:v>
                </c:pt>
                <c:pt idx="1697">
                  <c:v>1857.9</c:v>
                </c:pt>
                <c:pt idx="1698">
                  <c:v>3750</c:v>
                </c:pt>
                <c:pt idx="1699">
                  <c:v>358.73035714285714</c:v>
                </c:pt>
                <c:pt idx="1700">
                  <c:v>200</c:v>
                </c:pt>
                <c:pt idx="1701">
                  <c:v>366.66666666666669</c:v>
                </c:pt>
                <c:pt idx="1702">
                  <c:v>800</c:v>
                </c:pt>
                <c:pt idx="1703">
                  <c:v>600</c:v>
                </c:pt>
                <c:pt idx="1704">
                  <c:v>600</c:v>
                </c:pt>
                <c:pt idx="1705">
                  <c:v>313.23529411764707</c:v>
                </c:pt>
                <c:pt idx="1706">
                  <c:v>600</c:v>
                </c:pt>
                <c:pt idx="1707">
                  <c:v>600</c:v>
                </c:pt>
                <c:pt idx="1708">
                  <c:v>283.33333333333331</c:v>
                </c:pt>
                <c:pt idx="1709">
                  <c:v>200</c:v>
                </c:pt>
                <c:pt idx="1710">
                  <c:v>200</c:v>
                </c:pt>
                <c:pt idx="1711">
                  <c:v>450</c:v>
                </c:pt>
                <c:pt idx="1712">
                  <c:v>337.5</c:v>
                </c:pt>
                <c:pt idx="1713">
                  <c:v>400</c:v>
                </c:pt>
                <c:pt idx="1714">
                  <c:v>550</c:v>
                </c:pt>
                <c:pt idx="1715">
                  <c:v>200</c:v>
                </c:pt>
                <c:pt idx="1716">
                  <c:v>316.66666666666669</c:v>
                </c:pt>
                <c:pt idx="1717">
                  <c:v>450</c:v>
                </c:pt>
                <c:pt idx="1718">
                  <c:v>250</c:v>
                </c:pt>
                <c:pt idx="1719">
                  <c:v>500</c:v>
                </c:pt>
                <c:pt idx="1720">
                  <c:v>1000</c:v>
                </c:pt>
                <c:pt idx="1721">
                  <c:v>450</c:v>
                </c:pt>
                <c:pt idx="1722">
                  <c:v>457.89473684210526</c:v>
                </c:pt>
                <c:pt idx="1723">
                  <c:v>611.90476190476193</c:v>
                </c:pt>
                <c:pt idx="1724">
                  <c:v>400</c:v>
                </c:pt>
                <c:pt idx="1725">
                  <c:v>375</c:v>
                </c:pt>
                <c:pt idx="1726">
                  <c:v>450</c:v>
                </c:pt>
                <c:pt idx="1727">
                  <c:v>350</c:v>
                </c:pt>
                <c:pt idx="1728">
                  <c:v>500</c:v>
                </c:pt>
                <c:pt idx="1729">
                  <c:v>250</c:v>
                </c:pt>
                <c:pt idx="1730">
                  <c:v>300</c:v>
                </c:pt>
                <c:pt idx="1731">
                  <c:v>500</c:v>
                </c:pt>
                <c:pt idx="1732">
                  <c:v>150</c:v>
                </c:pt>
                <c:pt idx="1733">
                  <c:v>1400</c:v>
                </c:pt>
                <c:pt idx="1734">
                  <c:v>300</c:v>
                </c:pt>
                <c:pt idx="1735">
                  <c:v>300</c:v>
                </c:pt>
                <c:pt idx="1736">
                  <c:v>200</c:v>
                </c:pt>
                <c:pt idx="1737">
                  <c:v>350</c:v>
                </c:pt>
                <c:pt idx="1738">
                  <c:v>2069.75</c:v>
                </c:pt>
                <c:pt idx="1739">
                  <c:v>2069.75</c:v>
                </c:pt>
                <c:pt idx="1740">
                  <c:v>4500</c:v>
                </c:pt>
                <c:pt idx="1741">
                  <c:v>2319.3833333333337</c:v>
                </c:pt>
                <c:pt idx="1742">
                  <c:v>650</c:v>
                </c:pt>
                <c:pt idx="1743">
                  <c:v>2817.4928571428577</c:v>
                </c:pt>
                <c:pt idx="1744">
                  <c:v>3742.5</c:v>
                </c:pt>
                <c:pt idx="1745">
                  <c:v>4185</c:v>
                </c:pt>
                <c:pt idx="1746">
                  <c:v>5799.2</c:v>
                </c:pt>
                <c:pt idx="1747">
                  <c:v>5799.2</c:v>
                </c:pt>
                <c:pt idx="1748">
                  <c:v>5795.3</c:v>
                </c:pt>
                <c:pt idx="1749">
                  <c:v>149.79865771812081</c:v>
                </c:pt>
                <c:pt idx="1750">
                  <c:v>125</c:v>
                </c:pt>
                <c:pt idx="1751">
                  <c:v>216.66666666666666</c:v>
                </c:pt>
                <c:pt idx="1752">
                  <c:v>876</c:v>
                </c:pt>
                <c:pt idx="1753">
                  <c:v>1200</c:v>
                </c:pt>
                <c:pt idx="1754">
                  <c:v>258.33333333333331</c:v>
                </c:pt>
                <c:pt idx="1755">
                  <c:v>150</c:v>
                </c:pt>
                <c:pt idx="1756">
                  <c:v>500</c:v>
                </c:pt>
                <c:pt idx="1757">
                  <c:v>300</c:v>
                </c:pt>
                <c:pt idx="1758">
                  <c:v>1095</c:v>
                </c:pt>
                <c:pt idx="1759">
                  <c:v>600</c:v>
                </c:pt>
                <c:pt idx="1760">
                  <c:v>233.33333333333334</c:v>
                </c:pt>
                <c:pt idx="1761">
                  <c:v>233.33333333333334</c:v>
                </c:pt>
                <c:pt idx="1762">
                  <c:v>400</c:v>
                </c:pt>
                <c:pt idx="1763">
                  <c:v>300</c:v>
                </c:pt>
                <c:pt idx="1764">
                  <c:v>350</c:v>
                </c:pt>
                <c:pt idx="1765">
                  <c:v>158.33333333333334</c:v>
                </c:pt>
                <c:pt idx="1766">
                  <c:v>400</c:v>
                </c:pt>
                <c:pt idx="1767">
                  <c:v>250</c:v>
                </c:pt>
                <c:pt idx="1768">
                  <c:v>300</c:v>
                </c:pt>
                <c:pt idx="1769">
                  <c:v>295.83333333333331</c:v>
                </c:pt>
                <c:pt idx="1770">
                  <c:v>700</c:v>
                </c:pt>
                <c:pt idx="1771">
                  <c:v>300</c:v>
                </c:pt>
                <c:pt idx="1772">
                  <c:v>200</c:v>
                </c:pt>
                <c:pt idx="1773">
                  <c:v>400</c:v>
                </c:pt>
                <c:pt idx="1774">
                  <c:v>450</c:v>
                </c:pt>
                <c:pt idx="1775">
                  <c:v>333.33333333333331</c:v>
                </c:pt>
                <c:pt idx="1776">
                  <c:v>350</c:v>
                </c:pt>
                <c:pt idx="1777">
                  <c:v>500</c:v>
                </c:pt>
                <c:pt idx="1778">
                  <c:v>310</c:v>
                </c:pt>
                <c:pt idx="1779">
                  <c:v>2000</c:v>
                </c:pt>
                <c:pt idx="1780">
                  <c:v>1736.3</c:v>
                </c:pt>
                <c:pt idx="1781">
                  <c:v>800</c:v>
                </c:pt>
                <c:pt idx="1782">
                  <c:v>3504.3999999999996</c:v>
                </c:pt>
                <c:pt idx="1783">
                  <c:v>2636</c:v>
                </c:pt>
                <c:pt idx="1784">
                  <c:v>1000</c:v>
                </c:pt>
                <c:pt idx="1785">
                  <c:v>3311.6000000000004</c:v>
                </c:pt>
                <c:pt idx="1786">
                  <c:v>3311.6000000000004</c:v>
                </c:pt>
                <c:pt idx="1787">
                  <c:v>2326.9</c:v>
                </c:pt>
                <c:pt idx="1788">
                  <c:v>2567.875</c:v>
                </c:pt>
                <c:pt idx="1789">
                  <c:v>250</c:v>
                </c:pt>
                <c:pt idx="1790">
                  <c:v>300</c:v>
                </c:pt>
                <c:pt idx="1791">
                  <c:v>2000</c:v>
                </c:pt>
                <c:pt idx="1792">
                  <c:v>237.5</c:v>
                </c:pt>
                <c:pt idx="1793">
                  <c:v>1635.6000000000001</c:v>
                </c:pt>
                <c:pt idx="1794">
                  <c:v>1800</c:v>
                </c:pt>
                <c:pt idx="1795">
                  <c:v>3067.75</c:v>
                </c:pt>
                <c:pt idx="1796">
                  <c:v>3054.4</c:v>
                </c:pt>
                <c:pt idx="1797">
                  <c:v>966.66666666666663</c:v>
                </c:pt>
                <c:pt idx="1798">
                  <c:v>800</c:v>
                </c:pt>
                <c:pt idx="1799">
                  <c:v>1500</c:v>
                </c:pt>
                <c:pt idx="1800">
                  <c:v>2500</c:v>
                </c:pt>
                <c:pt idx="1801">
                  <c:v>1500</c:v>
                </c:pt>
                <c:pt idx="1802">
                  <c:v>800</c:v>
                </c:pt>
                <c:pt idx="1803">
                  <c:v>1500</c:v>
                </c:pt>
                <c:pt idx="1804">
                  <c:v>1500</c:v>
                </c:pt>
                <c:pt idx="1805">
                  <c:v>7889</c:v>
                </c:pt>
                <c:pt idx="1806">
                  <c:v>400</c:v>
                </c:pt>
                <c:pt idx="1807">
                  <c:v>434.61538461538464</c:v>
                </c:pt>
                <c:pt idx="1808">
                  <c:v>500</c:v>
                </c:pt>
                <c:pt idx="1809">
                  <c:v>350</c:v>
                </c:pt>
                <c:pt idx="1810">
                  <c:v>1075</c:v>
                </c:pt>
                <c:pt idx="1811">
                  <c:v>400</c:v>
                </c:pt>
                <c:pt idx="1812">
                  <c:v>100</c:v>
                </c:pt>
                <c:pt idx="1813">
                  <c:v>1142.8</c:v>
                </c:pt>
                <c:pt idx="1814">
                  <c:v>130</c:v>
                </c:pt>
                <c:pt idx="1815">
                  <c:v>1577.8</c:v>
                </c:pt>
                <c:pt idx="1816">
                  <c:v>400</c:v>
                </c:pt>
                <c:pt idx="1817">
                  <c:v>2000</c:v>
                </c:pt>
                <c:pt idx="1818">
                  <c:v>913.95</c:v>
                </c:pt>
                <c:pt idx="1819">
                  <c:v>2036</c:v>
                </c:pt>
                <c:pt idx="1820">
                  <c:v>2500</c:v>
                </c:pt>
                <c:pt idx="1821">
                  <c:v>3715.8</c:v>
                </c:pt>
                <c:pt idx="1822">
                  <c:v>208</c:v>
                </c:pt>
                <c:pt idx="1823">
                  <c:v>390</c:v>
                </c:pt>
                <c:pt idx="1824">
                  <c:v>273</c:v>
                </c:pt>
              </c:numCache>
            </c:numRef>
          </c:yVal>
          <c:smooth val="0"/>
          <c:extLst>
            <c:ext xmlns:c16="http://schemas.microsoft.com/office/drawing/2014/chart" uri="{C3380CC4-5D6E-409C-BE32-E72D297353CC}">
              <c16:uniqueId val="{00000001-1F08-46C0-A1D7-2970A86EE3F7}"/>
            </c:ext>
          </c:extLst>
        </c:ser>
        <c:dLbls>
          <c:showLegendKey val="0"/>
          <c:showVal val="0"/>
          <c:showCatName val="0"/>
          <c:showSerName val="0"/>
          <c:showPercent val="0"/>
          <c:showBubbleSize val="0"/>
        </c:dLbls>
        <c:axId val="400549256"/>
        <c:axId val="399031176"/>
      </c:scatterChart>
      <c:valAx>
        <c:axId val="40054925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9031176"/>
        <c:crosses val="autoZero"/>
        <c:crossBetween val="midCat"/>
      </c:valAx>
      <c:valAx>
        <c:axId val="39903117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549256"/>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34921563222901941"/>
          <c:y val="0.18502135735534767"/>
          <c:w val="0.29883619175122283"/>
          <c:h val="0.72611949662517183"/>
        </c:manualLayout>
      </c:layout>
      <c:doughnutChart>
        <c:varyColors val="1"/>
        <c:ser>
          <c:idx val="0"/>
          <c:order val="0"/>
          <c:tx>
            <c:strRef>
              <c:f>'analysis_tables '!$G$94</c:f>
              <c:strCache>
                <c:ptCount val="1"/>
                <c:pt idx="0">
                  <c:v>United States of America</c:v>
                </c:pt>
              </c:strCache>
            </c:strRef>
          </c:tx>
          <c:explosion val="1"/>
          <c:dPt>
            <c:idx val="0"/>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1-4B81-41FD-89DF-2758C02E031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B81-41FD-89DF-2758C02E031D}"/>
              </c:ext>
            </c:extLst>
          </c:dPt>
          <c:dPt>
            <c:idx val="2"/>
            <c:bubble3D val="0"/>
            <c:spPr>
              <a:solidFill>
                <a:schemeClr val="tx1">
                  <a:lumMod val="65000"/>
                  <a:lumOff val="35000"/>
                </a:schemeClr>
              </a:solidFill>
              <a:ln w="19050">
                <a:solidFill>
                  <a:schemeClr val="lt1"/>
                </a:solidFill>
              </a:ln>
              <a:effectLst/>
            </c:spPr>
            <c:extLst>
              <c:ext xmlns:c16="http://schemas.microsoft.com/office/drawing/2014/chart" uri="{C3380CC4-5D6E-409C-BE32-E72D297353CC}">
                <c16:uniqueId val="{00000005-4B81-41FD-89DF-2758C02E031D}"/>
              </c:ext>
            </c:extLst>
          </c:dPt>
          <c:dPt>
            <c:idx val="3"/>
            <c:bubble3D val="0"/>
            <c:spPr>
              <a:solidFill>
                <a:schemeClr val="accent2">
                  <a:lumMod val="75000"/>
                </a:schemeClr>
              </a:solidFill>
              <a:ln w="19050">
                <a:solidFill>
                  <a:schemeClr val="lt1"/>
                </a:solidFill>
              </a:ln>
              <a:effectLst/>
            </c:spPr>
            <c:extLst>
              <c:ext xmlns:c16="http://schemas.microsoft.com/office/drawing/2014/chart" uri="{C3380CC4-5D6E-409C-BE32-E72D297353CC}">
                <c16:uniqueId val="{00000007-4B81-41FD-89DF-2758C02E031D}"/>
              </c:ext>
            </c:extLst>
          </c:dPt>
          <c:dLbls>
            <c:dLbl>
              <c:idx val="3"/>
              <c:layout>
                <c:manualLayout>
                  <c:x val="2.85918513223726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4B81-41FD-89DF-2758C02E031D}"/>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strRef>
              <c:f>'analysis_tables '!$H$93:$K$93</c:f>
              <c:strCache>
                <c:ptCount val="4"/>
                <c:pt idx="0">
                  <c:v>Low</c:v>
                </c:pt>
                <c:pt idx="1">
                  <c:v>Medium</c:v>
                </c:pt>
                <c:pt idx="2">
                  <c:v>Below High</c:v>
                </c:pt>
                <c:pt idx="3">
                  <c:v>High</c:v>
                </c:pt>
              </c:strCache>
            </c:strRef>
          </c:cat>
          <c:val>
            <c:numRef>
              <c:f>'analysis_tables '!$H$94:$K$94</c:f>
              <c:numCache>
                <c:formatCode>0</c:formatCode>
                <c:ptCount val="4"/>
                <c:pt idx="0">
                  <c:v>136</c:v>
                </c:pt>
                <c:pt idx="1">
                  <c:v>165</c:v>
                </c:pt>
                <c:pt idx="2">
                  <c:v>110</c:v>
                </c:pt>
                <c:pt idx="3">
                  <c:v>23</c:v>
                </c:pt>
              </c:numCache>
            </c:numRef>
          </c:val>
          <c:extLst>
            <c:ext xmlns:c16="http://schemas.microsoft.com/office/drawing/2014/chart" uri="{C3380CC4-5D6E-409C-BE32-E72D297353CC}">
              <c16:uniqueId val="{00000008-4B81-41FD-89DF-2758C02E031D}"/>
            </c:ext>
          </c:extLst>
        </c:ser>
        <c:dLbls>
          <c:showLegendKey val="0"/>
          <c:showVal val="1"/>
          <c:showCatName val="0"/>
          <c:showSerName val="0"/>
          <c:showPercent val="0"/>
          <c:showBubbleSize val="0"/>
          <c:showLeaderLines val="0"/>
        </c:dLbls>
        <c:firstSliceAng val="0"/>
        <c:holeSize val="59"/>
      </c:doughnutChart>
      <c:spPr>
        <a:noFill/>
        <a:ln>
          <a:noFill/>
        </a:ln>
        <a:effectLst/>
      </c:spPr>
    </c:plotArea>
    <c:legend>
      <c:legendPos val="t"/>
      <c:overlay val="0"/>
      <c:spPr>
        <a:noFill/>
        <a:ln>
          <a:noFill/>
        </a:ln>
        <a:effectLst/>
      </c:spPr>
      <c:txPr>
        <a:bodyPr rot="0" spcFirstLastPara="1" vertOverflow="ellipsis" vert="horz" wrap="square" anchor="ctr" anchorCtr="1"/>
        <a:lstStyle/>
        <a:p>
          <a:pPr rtl="0">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C6A215-F8F1-44EF-8509-AF8B0EB33DA3}"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F94BDC-7180-4759-A720-EA22C7BCFCF1}" type="slidenum">
              <a:rPr lang="en-IN" smtClean="0"/>
              <a:t>‹#›</a:t>
            </a:fld>
            <a:endParaRPr lang="en-IN"/>
          </a:p>
        </p:txBody>
      </p:sp>
    </p:spTree>
    <p:extLst>
      <p:ext uri="{BB962C8B-B14F-4D97-AF65-F5344CB8AC3E}">
        <p14:creationId xmlns:p14="http://schemas.microsoft.com/office/powerpoint/2010/main" val="104003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F94BDC-7180-4759-A720-EA22C7BCFCF1}" type="slidenum">
              <a:rPr lang="en-IN" smtClean="0"/>
              <a:t>15</a:t>
            </a:fld>
            <a:endParaRPr lang="en-IN"/>
          </a:p>
        </p:txBody>
      </p:sp>
    </p:spTree>
    <p:extLst>
      <p:ext uri="{BB962C8B-B14F-4D97-AF65-F5344CB8AC3E}">
        <p14:creationId xmlns:p14="http://schemas.microsoft.com/office/powerpoint/2010/main" val="137294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76A2-1DC8-B198-0965-445746AE92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07E5B19-8301-750E-8E58-F4BF260109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681919-F4BE-0D32-FB44-DC6327387CE5}"/>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9DAEA21A-817A-0BCF-7B1B-E72EFAB192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48DE02-9F81-88FB-A596-70D7D45390C2}"/>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849667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BFC0-8E70-380D-8566-646EE218C0A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E5E0D-DF12-FB9D-7F69-F2D2222C87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2C83D8-EBF9-E63C-AF82-2855BF5C3B8D}"/>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DE7EE4F0-2DE4-A373-AF9D-0D0917223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C0267-98A5-48C8-9A81-D439D8A76771}"/>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540214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4EF921-1DCE-452C-9421-F02AA84B66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5F52F5-BDE2-F917-FE21-748CD7A713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0FCDA-853D-8C27-8DAF-506AB7861A03}"/>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AAD40917-490D-0657-AE20-1F04C4FAED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875888-BA1B-F5FC-C78C-029C493AC45D}"/>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652781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D859-2424-1FBF-9A70-BFC23E4E7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2C500E-5EB1-AB27-0726-2B21FB963B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67D43-ABB5-32E5-551B-11967035E8EC}"/>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FDDA0CE6-606B-8FB7-312D-C174EA0EF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BD3F4F-A810-4296-FD36-3829FAA0095E}"/>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967485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8428-A782-8688-4EC1-3FA4FE46F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41284C-7D3C-D8AC-E184-268493B3E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9DD03B-2329-BB9C-1F6A-2A4EFE9B3087}"/>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3E55506C-84B2-0E6E-FFDA-3D02AFF04B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C4D82D-F43F-5176-4CCD-69FEC4048684}"/>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6448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865C8-591C-0C7A-7327-A2C1772A67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68B3FC-2330-5A1A-87B9-152CC3B757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B6A0EA6-84AB-D7D5-017C-DDF7891E2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745120-6DD5-6F50-985F-0E4B9C83031D}"/>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6" name="Footer Placeholder 5">
            <a:extLst>
              <a:ext uri="{FF2B5EF4-FFF2-40B4-BE49-F238E27FC236}">
                <a16:creationId xmlns:a16="http://schemas.microsoft.com/office/drawing/2014/main" id="{73A1AD94-1885-0680-EAA3-BF7452C00A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AB53D-CA0B-655C-D41E-E4F0BE0C8A30}"/>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628729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86963-4F14-B36B-2F3F-9D5D057135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2D836F-9746-2A60-C900-BF01395104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1D5EC-0E80-256B-8252-97A3D611C8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80F428-4C8E-9DEE-5155-DCE6246306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3BCA69-6717-5AED-03CC-DCE959F40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F911E9-9434-2237-4551-AA82E2ECE809}"/>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8" name="Footer Placeholder 7">
            <a:extLst>
              <a:ext uri="{FF2B5EF4-FFF2-40B4-BE49-F238E27FC236}">
                <a16:creationId xmlns:a16="http://schemas.microsoft.com/office/drawing/2014/main" id="{E5EB6478-5EF7-B650-0137-BC110B06C35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A44687-E64E-D993-EEC5-A4F879DA498A}"/>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233908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957-7E31-CCC9-CA34-F1DE9DF8CA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946D03-6665-34EC-A054-ECE8F479365E}"/>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4" name="Footer Placeholder 3">
            <a:extLst>
              <a:ext uri="{FF2B5EF4-FFF2-40B4-BE49-F238E27FC236}">
                <a16:creationId xmlns:a16="http://schemas.microsoft.com/office/drawing/2014/main" id="{0279C8FB-E855-F192-35B0-88BAB71D120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361AC07-0CA0-6B6D-E41E-5969DAA1592F}"/>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57591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AA5DDE-1E05-76F7-BE23-F35FCB130A52}"/>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3" name="Footer Placeholder 2">
            <a:extLst>
              <a:ext uri="{FF2B5EF4-FFF2-40B4-BE49-F238E27FC236}">
                <a16:creationId xmlns:a16="http://schemas.microsoft.com/office/drawing/2014/main" id="{B7F37813-6CB9-DEBD-F7DB-9CA04679EA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536470-E2A6-A3E6-2221-47E52A50B8EB}"/>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130404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D585-9C36-08D1-51AC-5BE405EC7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71973E-21D3-5FF3-AE7B-7E929A78ED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2E8CEC-AD6C-6142-512F-0793CE86C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A0E790-D608-973C-6F0F-C32B3D4816BE}"/>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6" name="Footer Placeholder 5">
            <a:extLst>
              <a:ext uri="{FF2B5EF4-FFF2-40B4-BE49-F238E27FC236}">
                <a16:creationId xmlns:a16="http://schemas.microsoft.com/office/drawing/2014/main" id="{D6BE0EE6-24B2-25AB-61FD-175395F589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16DA60-5A4D-64FD-FF6D-4E847FAC3587}"/>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3519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66C3-B865-5E9B-DF3B-5F3CB95799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169115-B18C-E301-B841-C371C276F8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5D8D73-B0FE-C36F-40B4-243135B6F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4E0C1C-61C1-1B5C-ED2A-9D6411E701DD}"/>
              </a:ext>
            </a:extLst>
          </p:cNvPr>
          <p:cNvSpPr>
            <a:spLocks noGrp="1"/>
          </p:cNvSpPr>
          <p:nvPr>
            <p:ph type="dt" sz="half" idx="10"/>
          </p:nvPr>
        </p:nvSpPr>
        <p:spPr/>
        <p:txBody>
          <a:bodyPr/>
          <a:lstStyle/>
          <a:p>
            <a:fld id="{217A80FC-5795-421B-A1FE-2E3AF4DCE099}" type="datetimeFigureOut">
              <a:rPr lang="en-IN" smtClean="0"/>
              <a:t>12-05-2025</a:t>
            </a:fld>
            <a:endParaRPr lang="en-IN"/>
          </a:p>
        </p:txBody>
      </p:sp>
      <p:sp>
        <p:nvSpPr>
          <p:cNvPr id="6" name="Footer Placeholder 5">
            <a:extLst>
              <a:ext uri="{FF2B5EF4-FFF2-40B4-BE49-F238E27FC236}">
                <a16:creationId xmlns:a16="http://schemas.microsoft.com/office/drawing/2014/main" id="{A72C891A-D971-6746-C299-3800AD7AC7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21C620-BF64-318C-811E-2478CB6BCF7C}"/>
              </a:ext>
            </a:extLst>
          </p:cNvPr>
          <p:cNvSpPr>
            <a:spLocks noGrp="1"/>
          </p:cNvSpPr>
          <p:nvPr>
            <p:ph type="sldNum" sz="quarter" idx="12"/>
          </p:nvPr>
        </p:nvSpPr>
        <p:spPr/>
        <p:txBody>
          <a:bodyPr/>
          <a:lstStyle/>
          <a:p>
            <a:fld id="{73931407-7EF6-4709-ACBF-BE4798EC47AF}" type="slidenum">
              <a:rPr lang="en-IN" smtClean="0"/>
              <a:t>‹#›</a:t>
            </a:fld>
            <a:endParaRPr lang="en-IN"/>
          </a:p>
        </p:txBody>
      </p:sp>
    </p:spTree>
    <p:extLst>
      <p:ext uri="{BB962C8B-B14F-4D97-AF65-F5344CB8AC3E}">
        <p14:creationId xmlns:p14="http://schemas.microsoft.com/office/powerpoint/2010/main" val="593046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50B7A4-94AF-82F3-F1F5-70063FF84B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B96B32B-C158-32FF-A718-59D43D41B2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5E3813-55FA-1596-70F9-75D314B25D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7A80FC-5795-421B-A1FE-2E3AF4DCE099}" type="datetimeFigureOut">
              <a:rPr lang="en-IN" smtClean="0"/>
              <a:t>12-05-2025</a:t>
            </a:fld>
            <a:endParaRPr lang="en-IN"/>
          </a:p>
        </p:txBody>
      </p:sp>
      <p:sp>
        <p:nvSpPr>
          <p:cNvPr id="5" name="Footer Placeholder 4">
            <a:extLst>
              <a:ext uri="{FF2B5EF4-FFF2-40B4-BE49-F238E27FC236}">
                <a16:creationId xmlns:a16="http://schemas.microsoft.com/office/drawing/2014/main" id="{78258C34-903C-FE61-1209-819476398B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DFCCA1C-759A-B31E-1938-28AA59BEB5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931407-7EF6-4709-ACBF-BE4798EC47AF}" type="slidenum">
              <a:rPr lang="en-IN" smtClean="0"/>
              <a:t>‹#›</a:t>
            </a:fld>
            <a:endParaRPr lang="en-IN"/>
          </a:p>
        </p:txBody>
      </p:sp>
    </p:spTree>
    <p:extLst>
      <p:ext uri="{BB962C8B-B14F-4D97-AF65-F5344CB8AC3E}">
        <p14:creationId xmlns:p14="http://schemas.microsoft.com/office/powerpoint/2010/main" val="3992710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0;p2">
            <a:extLst>
              <a:ext uri="{FF2B5EF4-FFF2-40B4-BE49-F238E27FC236}">
                <a16:creationId xmlns:a16="http://schemas.microsoft.com/office/drawing/2014/main" id="{0321E613-3CA5-648F-68F0-42314482F5B1}"/>
              </a:ext>
            </a:extLst>
          </p:cNvPr>
          <p:cNvSpPr txBox="1"/>
          <p:nvPr/>
        </p:nvSpPr>
        <p:spPr>
          <a:xfrm>
            <a:off x="1" y="1929851"/>
            <a:ext cx="5570290" cy="1913314"/>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endParaRPr kumimoji="0" sz="2400" b="1" i="0" u="none" strike="noStrike" kern="1200" cap="none" spc="0" normalizeH="0" baseline="0" noProof="0" dirty="0">
              <a:ln>
                <a:noFill/>
              </a:ln>
              <a:solidFill>
                <a:srgbClr val="44546A"/>
              </a:solidFill>
              <a:effectLst/>
              <a:uLnTx/>
              <a:uFillTx/>
              <a:ea typeface="Lato"/>
              <a:cs typeface="Lato"/>
              <a:sym typeface="Lato"/>
            </a:endParaRPr>
          </a:p>
          <a:p>
            <a:pPr marL="0" marR="0" lvl="0" indent="0" algn="l" defTabSz="914400" rtl="0" eaLnBrk="1" fontAlgn="auto" latinLnBrk="0" hangingPunct="1">
              <a:lnSpc>
                <a:spcPct val="100000"/>
              </a:lnSpc>
              <a:spcBef>
                <a:spcPts val="1000"/>
              </a:spcBef>
              <a:spcAft>
                <a:spcPts val="0"/>
              </a:spcAft>
              <a:buClr>
                <a:prstClr val="black"/>
              </a:buClr>
              <a:buSzPts val="1100"/>
              <a:buFont typeface="Arial"/>
              <a:buNone/>
              <a:tabLst/>
              <a:defRPr/>
            </a:pPr>
            <a:r>
              <a:rPr kumimoji="0" lang="en-GB" sz="4000" b="1" i="0" u="none" strike="noStrike" kern="1200" cap="none" spc="0" normalizeH="0" baseline="0" noProof="0" dirty="0">
                <a:ln>
                  <a:noFill/>
                </a:ln>
                <a:effectLst/>
                <a:uLnTx/>
                <a:uFillTx/>
                <a:latin typeface="+mj-lt"/>
                <a:ea typeface="Lato"/>
                <a:cs typeface="Lato"/>
                <a:sym typeface="Lato"/>
              </a:rPr>
              <a:t>Zomato Restaurant Analysis</a:t>
            </a:r>
            <a:endParaRPr kumimoji="0" sz="4000" b="1" i="0" u="none" strike="noStrike" kern="1200" cap="none" spc="0" normalizeH="0" baseline="0" noProof="0" dirty="0">
              <a:ln>
                <a:noFill/>
              </a:ln>
              <a:effectLst/>
              <a:uLnTx/>
              <a:uFillTx/>
              <a:latin typeface="+mj-lt"/>
              <a:ea typeface="Lato"/>
              <a:cs typeface="Lato"/>
              <a:sym typeface="Lato"/>
            </a:endParaRPr>
          </a:p>
        </p:txBody>
      </p:sp>
      <p:sp>
        <p:nvSpPr>
          <p:cNvPr id="3" name="Google Shape;60;p2">
            <a:extLst>
              <a:ext uri="{FF2B5EF4-FFF2-40B4-BE49-F238E27FC236}">
                <a16:creationId xmlns:a16="http://schemas.microsoft.com/office/drawing/2014/main" id="{EAD55279-FB74-80E6-57E4-45F9BFF45E50}"/>
              </a:ext>
            </a:extLst>
          </p:cNvPr>
          <p:cNvSpPr txBox="1"/>
          <p:nvPr/>
        </p:nvSpPr>
        <p:spPr>
          <a:xfrm>
            <a:off x="1" y="5247116"/>
            <a:ext cx="5729679" cy="1051800"/>
          </a:xfrm>
          <a:prstGeom prst="rect">
            <a:avLst/>
          </a:prstGeom>
          <a:noFill/>
          <a:ln>
            <a:noFill/>
          </a:ln>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IN" sz="2400" b="1" dirty="0">
                <a:latin typeface="+mj-lt"/>
                <a:ea typeface="Lato"/>
                <a:cs typeface="Lato"/>
                <a:sym typeface="Lato"/>
              </a:rPr>
              <a:t>Presentation</a:t>
            </a:r>
            <a:r>
              <a:rPr kumimoji="0" lang="en-IN" sz="2400" b="1" i="0" u="none" strike="noStrike" kern="1200" cap="none" spc="0" normalizeH="0" baseline="0" noProof="0" dirty="0">
                <a:ln>
                  <a:noFill/>
                </a:ln>
                <a:effectLst/>
                <a:uLnTx/>
                <a:uFillTx/>
                <a:latin typeface="+mj-lt"/>
                <a:ea typeface="Lato"/>
                <a:cs typeface="Lato"/>
                <a:sym typeface="Lato"/>
              </a:rPr>
              <a:t> </a:t>
            </a:r>
            <a:r>
              <a:rPr lang="en-IN" sz="2400" b="1" dirty="0">
                <a:latin typeface="+mj-lt"/>
                <a:ea typeface="Lato"/>
                <a:cs typeface="Lato"/>
                <a:sym typeface="Lato"/>
              </a:rPr>
              <a:t>B</a:t>
            </a:r>
            <a:r>
              <a:rPr kumimoji="0" lang="en-IN" sz="2400" b="1" i="0" u="none" strike="noStrike" kern="1200" cap="none" spc="0" normalizeH="0" baseline="0" noProof="0" dirty="0">
                <a:ln>
                  <a:noFill/>
                </a:ln>
                <a:effectLst/>
                <a:uLnTx/>
                <a:uFillTx/>
                <a:latin typeface="+mj-lt"/>
                <a:ea typeface="Lato"/>
                <a:cs typeface="Lato"/>
                <a:sym typeface="Lato"/>
              </a:rPr>
              <a:t>y: </a:t>
            </a:r>
            <a:endParaRPr kumimoji="0" sz="2400" b="1" i="0" u="none" strike="noStrike" kern="1200" cap="none" spc="0" normalizeH="0" baseline="0" noProof="0" dirty="0">
              <a:ln>
                <a:noFill/>
              </a:ln>
              <a:effectLst/>
              <a:uLnTx/>
              <a:uFillTx/>
              <a:latin typeface="+mj-lt"/>
              <a:ea typeface="Lato"/>
              <a:cs typeface="Lato"/>
              <a:sym typeface="Lato"/>
            </a:endParaRPr>
          </a:p>
          <a:p>
            <a:pPr marL="0" marR="0" lvl="0" indent="0" algn="l" defTabSz="914400" rtl="0" eaLnBrk="1" fontAlgn="auto" latinLnBrk="0" hangingPunct="1">
              <a:lnSpc>
                <a:spcPct val="100000"/>
              </a:lnSpc>
              <a:spcBef>
                <a:spcPts val="1000"/>
              </a:spcBef>
              <a:spcAft>
                <a:spcPts val="0"/>
              </a:spcAft>
              <a:buClr>
                <a:prstClr val="black"/>
              </a:buClr>
              <a:buSzPts val="1100"/>
              <a:buFont typeface="Arial"/>
              <a:buNone/>
              <a:tabLst/>
              <a:defRPr/>
            </a:pPr>
            <a:r>
              <a:rPr kumimoji="0" lang="en-GB" sz="2400" b="1" i="0" u="none" strike="noStrike" kern="1200" cap="none" spc="0" normalizeH="0" baseline="0" noProof="0" dirty="0">
                <a:ln>
                  <a:noFill/>
                </a:ln>
                <a:effectLst/>
                <a:uLnTx/>
                <a:uFillTx/>
                <a:latin typeface="+mj-lt"/>
                <a:ea typeface="Lato"/>
                <a:cs typeface="Lato"/>
                <a:sym typeface="Lato"/>
              </a:rPr>
              <a:t>Shashi </a:t>
            </a:r>
            <a:r>
              <a:rPr kumimoji="0" lang="en-GB" sz="2400" b="1" i="0" u="none" strike="noStrike" kern="1200" cap="none" spc="0" normalizeH="0" baseline="0" noProof="0" dirty="0" err="1">
                <a:ln>
                  <a:noFill/>
                </a:ln>
                <a:effectLst/>
                <a:uLnTx/>
                <a:uFillTx/>
                <a:latin typeface="+mj-lt"/>
                <a:ea typeface="Lato"/>
                <a:cs typeface="Lato"/>
                <a:sym typeface="Lato"/>
              </a:rPr>
              <a:t>kumar</a:t>
            </a:r>
            <a:r>
              <a:rPr kumimoji="0" lang="en-GB" sz="2400" b="1" i="0" u="none" strike="noStrike" kern="1200" cap="none" spc="0" normalizeH="0" baseline="0" noProof="0" dirty="0">
                <a:ln>
                  <a:noFill/>
                </a:ln>
                <a:effectLst/>
                <a:uLnTx/>
                <a:uFillTx/>
                <a:latin typeface="+mj-lt"/>
                <a:ea typeface="Lato"/>
                <a:cs typeface="Lato"/>
                <a:sym typeface="Lato"/>
              </a:rPr>
              <a:t> </a:t>
            </a:r>
            <a:r>
              <a:rPr lang="en-GB" sz="2400" b="1" dirty="0">
                <a:latin typeface="+mj-lt"/>
                <a:ea typeface="Lato"/>
                <a:cs typeface="Lato"/>
                <a:sym typeface="Lato"/>
              </a:rPr>
              <a:t>R</a:t>
            </a:r>
            <a:endParaRPr kumimoji="0" sz="2400" b="1" i="0" u="none" strike="noStrike" kern="1200" cap="none" spc="0" normalizeH="0" baseline="0" noProof="0" dirty="0">
              <a:ln>
                <a:noFill/>
              </a:ln>
              <a:effectLst/>
              <a:uLnTx/>
              <a:uFillTx/>
              <a:latin typeface="+mj-lt"/>
              <a:ea typeface="Lato"/>
              <a:cs typeface="Lato"/>
              <a:sym typeface="Lato"/>
            </a:endParaRPr>
          </a:p>
        </p:txBody>
      </p:sp>
      <p:pic>
        <p:nvPicPr>
          <p:cNvPr id="7" name="Google Shape;162;p29">
            <a:extLst>
              <a:ext uri="{FF2B5EF4-FFF2-40B4-BE49-F238E27FC236}">
                <a16:creationId xmlns:a16="http://schemas.microsoft.com/office/drawing/2014/main" id="{BCC396A0-AF5C-AEC8-BBAA-E5C7F8CB097B}"/>
              </a:ext>
            </a:extLst>
          </p:cNvPr>
          <p:cNvPicPr preferRelativeResize="0"/>
          <p:nvPr/>
        </p:nvPicPr>
        <p:blipFill>
          <a:blip r:embed="rId2">
            <a:alphaModFix/>
          </a:blip>
          <a:stretch>
            <a:fillRect/>
          </a:stretch>
        </p:blipFill>
        <p:spPr>
          <a:xfrm>
            <a:off x="5729680" y="0"/>
            <a:ext cx="6462319" cy="6858000"/>
          </a:xfrm>
          <a:prstGeom prst="rect">
            <a:avLst/>
          </a:prstGeom>
          <a:noFill/>
          <a:ln w="9525" cap="flat" cmpd="sng">
            <a:solidFill>
              <a:srgbClr val="F8D5C5"/>
            </a:solidFill>
            <a:prstDash val="solid"/>
            <a:round/>
            <a:headEnd type="none" w="sm" len="sm"/>
            <a:tailEnd type="none" w="sm" len="sm"/>
          </a:ln>
        </p:spPr>
      </p:pic>
    </p:spTree>
    <p:extLst>
      <p:ext uri="{BB962C8B-B14F-4D97-AF65-F5344CB8AC3E}">
        <p14:creationId xmlns:p14="http://schemas.microsoft.com/office/powerpoint/2010/main" val="1979470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3B63A-3533-B094-9140-1731C6F1EFF7}"/>
              </a:ext>
            </a:extLst>
          </p:cNvPr>
          <p:cNvSpPr>
            <a:spLocks noGrp="1"/>
          </p:cNvSpPr>
          <p:nvPr>
            <p:ph type="title"/>
          </p:nvPr>
        </p:nvSpPr>
        <p:spPr>
          <a:xfrm>
            <a:off x="838200" y="365125"/>
            <a:ext cx="10515600" cy="582831"/>
          </a:xfrm>
        </p:spPr>
        <p:txBody>
          <a:bodyPr>
            <a:normAutofit/>
          </a:bodyPr>
          <a:lstStyle/>
          <a:p>
            <a:r>
              <a:rPr lang="en-US" sz="2400" b="1" dirty="0">
                <a:latin typeface="+mn-lt"/>
              </a:rPr>
              <a:t>Country Wise Expenditure Analysis.</a:t>
            </a:r>
            <a:endParaRPr lang="en-IN" sz="2400" b="1" dirty="0">
              <a:latin typeface="+mn-lt"/>
            </a:endParaRPr>
          </a:p>
        </p:txBody>
      </p:sp>
      <p:sp>
        <p:nvSpPr>
          <p:cNvPr id="3" name="Content Placeholder 2">
            <a:extLst>
              <a:ext uri="{FF2B5EF4-FFF2-40B4-BE49-F238E27FC236}">
                <a16:creationId xmlns:a16="http://schemas.microsoft.com/office/drawing/2014/main" id="{B241C0E9-834B-8861-B8F3-000224B1AAB1}"/>
              </a:ext>
            </a:extLst>
          </p:cNvPr>
          <p:cNvSpPr>
            <a:spLocks noGrp="1"/>
          </p:cNvSpPr>
          <p:nvPr>
            <p:ph idx="1"/>
          </p:nvPr>
        </p:nvSpPr>
        <p:spPr>
          <a:xfrm>
            <a:off x="838200" y="1082180"/>
            <a:ext cx="10515600" cy="5229007"/>
          </a:xfrm>
        </p:spPr>
        <p:txBody>
          <a:bodyPr>
            <a:normAutofit/>
          </a:bodyPr>
          <a:lstStyle/>
          <a:p>
            <a:pPr marL="342900" lvl="0" indent="-342900">
              <a:lnSpc>
                <a:spcPct val="115000"/>
              </a:lnSpc>
              <a:buFont typeface="+mj-lt"/>
              <a:buAutoNum type="alphaUcPeriod"/>
            </a:pPr>
            <a:r>
              <a:rPr lang="en-IN" sz="2000" b="1" dirty="0">
                <a:effectLst/>
                <a:ea typeface="Arial" panose="020B0604020202020204" pitchFamily="34" charset="0"/>
              </a:rPr>
              <a:t>Highest and Lowest Expenditures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Canada has the highest average food cost.</a:t>
            </a: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Turkey has the lowest average food cost.</a:t>
            </a:r>
          </a:p>
          <a:p>
            <a:pPr marL="342900" lvl="0" indent="-342900">
              <a:lnSpc>
                <a:spcPct val="115000"/>
              </a:lnSpc>
              <a:buFont typeface="+mj-lt"/>
              <a:buAutoNum type="alphaUcPeriod"/>
            </a:pPr>
            <a:r>
              <a:rPr lang="en-IN" sz="2000" b="1" dirty="0">
                <a:effectLst/>
                <a:ea typeface="Arial" panose="020B0604020202020204" pitchFamily="34" charset="0"/>
              </a:rPr>
              <a:t>General Cost Observation</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Canada has notably high average food costs, suggesting that dining out in this country is relatively expensive.</a:t>
            </a:r>
          </a:p>
          <a:p>
            <a:pPr marL="742950" lvl="1" indent="-285750">
              <a:lnSpc>
                <a:spcPct val="115000"/>
              </a:lnSpc>
              <a:buFont typeface="Symbol" panose="05050102010706020507" pitchFamily="18" charset="2"/>
              <a:buChar char=""/>
            </a:pPr>
            <a:r>
              <a:rPr lang="en-IN" sz="2000" dirty="0">
                <a:effectLst/>
                <a:ea typeface="Arial" panose="020B0604020202020204" pitchFamily="34" charset="0"/>
              </a:rPr>
              <a:t>Turkey has relatively lower average food costs, indicating more affordable dining options. </a:t>
            </a:r>
          </a:p>
          <a:p>
            <a:pPr marL="685800" indent="0">
              <a:lnSpc>
                <a:spcPct val="115000"/>
              </a:lnSpc>
              <a:buNone/>
            </a:pPr>
            <a:r>
              <a:rPr lang="en-IN" sz="1200" dirty="0">
                <a:effectLst/>
                <a:latin typeface="Arial" panose="020B0604020202020204" pitchFamily="34" charset="0"/>
                <a:ea typeface="Arial" panose="020B0604020202020204" pitchFamily="34" charset="0"/>
              </a:rPr>
              <a:t> </a:t>
            </a:r>
            <a:endParaRPr lang="en-IN" sz="1100" dirty="0">
              <a:effectLst/>
              <a:latin typeface="Arial" panose="020B0604020202020204" pitchFamily="34" charset="0"/>
              <a:ea typeface="Arial" panose="020B0604020202020204" pitchFamily="34" charset="0"/>
            </a:endParaRPr>
          </a:p>
          <a:p>
            <a:pPr marL="0" indent="0">
              <a:buNone/>
            </a:pPr>
            <a:endParaRPr lang="en-IN" dirty="0"/>
          </a:p>
        </p:txBody>
      </p:sp>
      <p:graphicFrame>
        <p:nvGraphicFramePr>
          <p:cNvPr id="4" name="Chart 3">
            <a:extLst>
              <a:ext uri="{FF2B5EF4-FFF2-40B4-BE49-F238E27FC236}">
                <a16:creationId xmlns:a16="http://schemas.microsoft.com/office/drawing/2014/main" id="{58F12902-E150-C0F6-5A99-0F1986E9AB8E}"/>
              </a:ext>
            </a:extLst>
          </p:cNvPr>
          <p:cNvGraphicFramePr>
            <a:graphicFrameLocks/>
          </p:cNvGraphicFramePr>
          <p:nvPr>
            <p:extLst>
              <p:ext uri="{D42A27DB-BD31-4B8C-83A1-F6EECF244321}">
                <p14:modId xmlns:p14="http://schemas.microsoft.com/office/powerpoint/2010/main" val="4209243230"/>
              </p:ext>
            </p:extLst>
          </p:nvPr>
        </p:nvGraphicFramePr>
        <p:xfrm>
          <a:off x="1359017" y="4160939"/>
          <a:ext cx="9378891" cy="215024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9243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5452C-230B-0860-D34D-7B33FF785E6B}"/>
              </a:ext>
            </a:extLst>
          </p:cNvPr>
          <p:cNvSpPr>
            <a:spLocks noGrp="1"/>
          </p:cNvSpPr>
          <p:nvPr>
            <p:ph type="title"/>
          </p:nvPr>
        </p:nvSpPr>
        <p:spPr>
          <a:xfrm>
            <a:off x="947956" y="310391"/>
            <a:ext cx="9940954" cy="784372"/>
          </a:xfrm>
        </p:spPr>
        <p:txBody>
          <a:bodyPr>
            <a:noAutofit/>
          </a:bodyPr>
          <a:lstStyle/>
          <a:p>
            <a:r>
              <a:rPr lang="en-US" sz="3200" b="1" dirty="0">
                <a:latin typeface="+mn-lt"/>
              </a:rPr>
              <a:t>Country Analysis.</a:t>
            </a:r>
            <a:endParaRPr lang="en-IN" sz="3200" b="1" dirty="0">
              <a:latin typeface="+mn-lt"/>
            </a:endParaRPr>
          </a:p>
        </p:txBody>
      </p:sp>
      <p:sp>
        <p:nvSpPr>
          <p:cNvPr id="6" name="Content Placeholder 5">
            <a:extLst>
              <a:ext uri="{FF2B5EF4-FFF2-40B4-BE49-F238E27FC236}">
                <a16:creationId xmlns:a16="http://schemas.microsoft.com/office/drawing/2014/main" id="{EF1FC882-7A43-3B14-7323-4B1F38948FAA}"/>
              </a:ext>
            </a:extLst>
          </p:cNvPr>
          <p:cNvSpPr>
            <a:spLocks noGrp="1"/>
          </p:cNvSpPr>
          <p:nvPr>
            <p:ph idx="1"/>
          </p:nvPr>
        </p:nvSpPr>
        <p:spPr>
          <a:xfrm>
            <a:off x="838200" y="855678"/>
            <a:ext cx="10050710" cy="4907559"/>
          </a:xfrm>
        </p:spPr>
        <p:txBody>
          <a:bodyPr>
            <a:normAutofit/>
          </a:bodyPr>
          <a:lstStyle/>
          <a:p>
            <a:pPr marL="0" indent="0">
              <a:buNone/>
            </a:pPr>
            <a:endParaRPr lang="en-US" sz="2000" b="1" dirty="0"/>
          </a:p>
          <a:p>
            <a:pPr marL="0" indent="0">
              <a:buNone/>
            </a:pPr>
            <a:r>
              <a:rPr lang="en-US" sz="2000" b="1" dirty="0"/>
              <a:t>Most suitable countries (cities) for opening new restaurants</a:t>
            </a:r>
            <a:r>
              <a:rPr lang="en-US" sz="2000" dirty="0"/>
              <a:t> </a:t>
            </a:r>
          </a:p>
          <a:p>
            <a:pPr marL="0" indent="0">
              <a:buNone/>
            </a:pPr>
            <a:r>
              <a:rPr lang="en-US" sz="2000" dirty="0"/>
              <a:t>Based on criteria where total number of restaurants are less than 200, average ratings are higher than or equals to 3, with less than Rs 1600 average expenditure for two person to have a meal and number of voters higher than 150, are :</a:t>
            </a:r>
          </a:p>
          <a:p>
            <a:pPr marL="0" indent="0">
              <a:buNone/>
            </a:pPr>
            <a:r>
              <a:rPr lang="en-US" sz="2000" b="1" dirty="0"/>
              <a:t>Australia </a:t>
            </a:r>
            <a:r>
              <a:rPr lang="en-US" sz="2000" dirty="0"/>
              <a:t>(Beechworth, Hepburn Springs, Phillip Island),</a:t>
            </a:r>
            <a:r>
              <a:rPr lang="en-US" sz="2000" b="1" dirty="0"/>
              <a:t> </a:t>
            </a:r>
          </a:p>
          <a:p>
            <a:pPr marL="0" indent="0">
              <a:buNone/>
            </a:pPr>
            <a:r>
              <a:rPr lang="en-US" sz="2000" b="1" dirty="0"/>
              <a:t>Canada </a:t>
            </a:r>
            <a:r>
              <a:rPr lang="en-US" sz="2000" dirty="0"/>
              <a:t>(Chatham-Kent),</a:t>
            </a:r>
            <a:r>
              <a:rPr lang="en-US" sz="2000" b="1" dirty="0"/>
              <a:t> Indonesia </a:t>
            </a:r>
            <a:r>
              <a:rPr lang="en-US" sz="2000" dirty="0"/>
              <a:t>(Bogor, Jakarta),</a:t>
            </a:r>
            <a:r>
              <a:rPr lang="en-US" sz="2000" b="1" dirty="0"/>
              <a:t> </a:t>
            </a:r>
          </a:p>
          <a:p>
            <a:pPr marL="0" indent="0">
              <a:buNone/>
            </a:pPr>
            <a:r>
              <a:rPr lang="en-US" sz="2000" b="1" dirty="0"/>
              <a:t>New Zealand </a:t>
            </a:r>
            <a:r>
              <a:rPr lang="en-US" sz="2000" dirty="0"/>
              <a:t>(Auckland, Wellington City),</a:t>
            </a:r>
            <a:r>
              <a:rPr lang="en-US" sz="2000" b="1" dirty="0"/>
              <a:t> </a:t>
            </a:r>
          </a:p>
          <a:p>
            <a:pPr marL="0" indent="0">
              <a:buNone/>
            </a:pPr>
            <a:r>
              <a:rPr lang="en-US" sz="2000" b="1" dirty="0"/>
              <a:t>Philippines </a:t>
            </a:r>
            <a:r>
              <a:rPr lang="en-US" sz="2000" dirty="0"/>
              <a:t>(Mandaluyong City, Pasig City, Quezon City, San Juan City),</a:t>
            </a:r>
            <a:r>
              <a:rPr lang="en-US" sz="2000" b="1" dirty="0"/>
              <a:t> Qatar </a:t>
            </a:r>
            <a:r>
              <a:rPr lang="en-US" sz="2000" dirty="0"/>
              <a:t>(Doha),</a:t>
            </a:r>
            <a:r>
              <a:rPr lang="en-US" sz="2000" b="1" dirty="0"/>
              <a:t> South </a:t>
            </a:r>
          </a:p>
          <a:p>
            <a:pPr marL="0" indent="0">
              <a:buNone/>
            </a:pPr>
            <a:r>
              <a:rPr lang="en-US" sz="2000" b="1" dirty="0"/>
              <a:t>Africa </a:t>
            </a:r>
            <a:r>
              <a:rPr lang="en-US" sz="2000" dirty="0"/>
              <a:t>(Cape Town, Johannesburg, Pretoria, Randburg, Sandton),</a:t>
            </a:r>
            <a:r>
              <a:rPr lang="en-US" sz="2000" b="1" dirty="0"/>
              <a:t> </a:t>
            </a:r>
          </a:p>
          <a:p>
            <a:pPr marL="0" indent="0">
              <a:buNone/>
            </a:pPr>
            <a:r>
              <a:rPr lang="en-US" sz="2000" b="1" dirty="0"/>
              <a:t>Sri Lanka </a:t>
            </a:r>
            <a:r>
              <a:rPr lang="en-US" sz="2000" dirty="0"/>
              <a:t>(Colombo),</a:t>
            </a:r>
            <a:r>
              <a:rPr lang="en-US" sz="2000" b="1" dirty="0"/>
              <a:t> Turkey </a:t>
            </a:r>
            <a:r>
              <a:rPr lang="en-US" sz="2000" dirty="0"/>
              <a:t>(Ankara, Istanbul),</a:t>
            </a:r>
            <a:r>
              <a:rPr lang="en-US" sz="2000" b="1" dirty="0"/>
              <a:t> UAE </a:t>
            </a:r>
            <a:r>
              <a:rPr lang="en-US" sz="2000" dirty="0"/>
              <a:t>(Abu Dhabi, Sharjah)</a:t>
            </a:r>
          </a:p>
        </p:txBody>
      </p:sp>
    </p:spTree>
    <p:extLst>
      <p:ext uri="{BB962C8B-B14F-4D97-AF65-F5344CB8AC3E}">
        <p14:creationId xmlns:p14="http://schemas.microsoft.com/office/powerpoint/2010/main" val="390306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862B1-8CFB-A701-6A8A-BFDA5FE04E03}"/>
              </a:ext>
            </a:extLst>
          </p:cNvPr>
          <p:cNvSpPr>
            <a:spLocks noGrp="1"/>
          </p:cNvSpPr>
          <p:nvPr>
            <p:ph type="title"/>
          </p:nvPr>
        </p:nvSpPr>
        <p:spPr>
          <a:xfrm>
            <a:off x="838200" y="365125"/>
            <a:ext cx="10515600" cy="431829"/>
          </a:xfrm>
        </p:spPr>
        <p:txBody>
          <a:bodyPr>
            <a:noAutofit/>
          </a:bodyPr>
          <a:lstStyle/>
          <a:p>
            <a:r>
              <a:rPr lang="en-US" sz="2800" b="1" dirty="0">
                <a:latin typeface="+mn-lt"/>
              </a:rPr>
              <a:t>Top 5 Cuisines with votes.</a:t>
            </a:r>
            <a:endParaRPr lang="en-IN" sz="2800" b="1" dirty="0">
              <a:latin typeface="+mn-lt"/>
            </a:endParaRPr>
          </a:p>
        </p:txBody>
      </p:sp>
      <p:graphicFrame>
        <p:nvGraphicFramePr>
          <p:cNvPr id="9" name="Table 8">
            <a:extLst>
              <a:ext uri="{FF2B5EF4-FFF2-40B4-BE49-F238E27FC236}">
                <a16:creationId xmlns:a16="http://schemas.microsoft.com/office/drawing/2014/main" id="{2ED06BF8-19AF-D8D3-5F03-825D5E7CF4F9}"/>
              </a:ext>
            </a:extLst>
          </p:cNvPr>
          <p:cNvGraphicFramePr>
            <a:graphicFrameLocks noGrp="1"/>
          </p:cNvGraphicFramePr>
          <p:nvPr>
            <p:extLst>
              <p:ext uri="{D42A27DB-BD31-4B8C-83A1-F6EECF244321}">
                <p14:modId xmlns:p14="http://schemas.microsoft.com/office/powerpoint/2010/main" val="2297884036"/>
              </p:ext>
            </p:extLst>
          </p:nvPr>
        </p:nvGraphicFramePr>
        <p:xfrm>
          <a:off x="872456" y="3833769"/>
          <a:ext cx="10318458" cy="2135231"/>
        </p:xfrm>
        <a:graphic>
          <a:graphicData uri="http://schemas.openxmlformats.org/drawingml/2006/table">
            <a:tbl>
              <a:tblPr/>
              <a:tblGrid>
                <a:gridCol w="10318458">
                  <a:extLst>
                    <a:ext uri="{9D8B030D-6E8A-4147-A177-3AD203B41FA5}">
                      <a16:colId xmlns:a16="http://schemas.microsoft.com/office/drawing/2014/main" val="197465203"/>
                    </a:ext>
                  </a:extLst>
                </a:gridCol>
              </a:tblGrid>
              <a:tr h="2135231">
                <a:tc>
                  <a:txBody>
                    <a:bodyPr/>
                    <a:lstStyle/>
                    <a:p>
                      <a:r>
                        <a:rPr lang="en-US" b="1" dirty="0">
                          <a:latin typeface="Arial" panose="020B0604020202020204" pitchFamily="34" charset="0"/>
                          <a:cs typeface="Arial" panose="020B0604020202020204" pitchFamily="34" charset="0"/>
                        </a:rPr>
                        <a:t>Insights :- </a:t>
                      </a:r>
                      <a:r>
                        <a:rPr lang="en-US" dirty="0">
                          <a:latin typeface="+mn-lt"/>
                        </a:rPr>
                        <a:t>It is evident from the following data that North Indian, Muglai is the most popular and highly rated food among consumers. The top five cuisines, as determined by customer votes, are listed above, and their popularity can be inferred from the quantity of votes.</a:t>
                      </a:r>
                      <a:endParaRPr lang="en-IN" sz="1800" b="1" dirty="0">
                        <a:latin typeface="+mn-lt"/>
                        <a:cs typeface="Arial" panose="020B0604020202020204" pitchFamily="34" charset="0"/>
                      </a:endParaRPr>
                    </a:p>
                    <a:p>
                      <a:r>
                        <a:rPr lang="en-IN" sz="1800" b="1" dirty="0">
                          <a:latin typeface="+mn-lt"/>
                          <a:cs typeface="Arial" panose="020B0604020202020204" pitchFamily="34" charset="0"/>
                        </a:rPr>
                        <a:t>More number of votes – </a:t>
                      </a:r>
                      <a:r>
                        <a:rPr lang="en-IN" sz="1800" b="0" dirty="0">
                          <a:latin typeface="+mn-lt"/>
                          <a:cs typeface="Arial" panose="020B0604020202020204" pitchFamily="34" charset="0"/>
                        </a:rPr>
                        <a:t>More popular among consumers.</a:t>
                      </a:r>
                    </a:p>
                    <a:p>
                      <a:r>
                        <a:rPr lang="en-IN" sz="1800" b="1" dirty="0">
                          <a:latin typeface="+mn-lt"/>
                          <a:cs typeface="Arial" panose="020B0604020202020204" pitchFamily="34" charset="0"/>
                        </a:rPr>
                        <a:t>Less number of votes – </a:t>
                      </a:r>
                      <a:r>
                        <a:rPr lang="en-IN" sz="1800" b="0" dirty="0">
                          <a:latin typeface="+mn-lt"/>
                          <a:cs typeface="Arial" panose="020B0604020202020204" pitchFamily="34" charset="0"/>
                        </a:rPr>
                        <a:t>Less popular, need to work on the feedbacks by the consumer for the improvement of those cuisines</a:t>
                      </a:r>
                      <a:r>
                        <a:rPr lang="en-IN" sz="2000" b="0" dirty="0">
                          <a:latin typeface="+mn-lt"/>
                          <a:cs typeface="Arial" panose="020B0604020202020204" pitchFamily="34" charset="0"/>
                        </a:rPr>
                        <a:t>.</a:t>
                      </a:r>
                      <a:endParaRPr lang="en-US" sz="2000" b="0" dirty="0">
                        <a:latin typeface="+mn-lt"/>
                        <a:cs typeface="Arial" panose="020B0604020202020204" pitchFamily="34"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22782739"/>
                  </a:ext>
                </a:extLst>
              </a:tr>
            </a:tbl>
          </a:graphicData>
        </a:graphic>
      </p:graphicFrame>
      <p:pic>
        <p:nvPicPr>
          <p:cNvPr id="10" name="Content Placeholder 9">
            <a:extLst>
              <a:ext uri="{FF2B5EF4-FFF2-40B4-BE49-F238E27FC236}">
                <a16:creationId xmlns:a16="http://schemas.microsoft.com/office/drawing/2014/main" id="{FA2300B7-09F3-0164-FF1C-442481817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43201" y="796955"/>
            <a:ext cx="6327057" cy="2786904"/>
          </a:xfrm>
        </p:spPr>
      </p:pic>
    </p:spTree>
    <p:extLst>
      <p:ext uri="{BB962C8B-B14F-4D97-AF65-F5344CB8AC3E}">
        <p14:creationId xmlns:p14="http://schemas.microsoft.com/office/powerpoint/2010/main" val="2622383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11AFFE-DBF7-09AA-E552-E4D49AA7FB54}"/>
              </a:ext>
            </a:extLst>
          </p:cNvPr>
          <p:cNvSpPr>
            <a:spLocks noGrp="1"/>
          </p:cNvSpPr>
          <p:nvPr>
            <p:ph idx="1"/>
          </p:nvPr>
        </p:nvSpPr>
        <p:spPr>
          <a:xfrm>
            <a:off x="713232" y="250370"/>
            <a:ext cx="11375136" cy="6205293"/>
          </a:xfrm>
        </p:spPr>
        <p:txBody>
          <a:bodyPr>
            <a:normAutofit/>
          </a:bodyPr>
          <a:lstStyle/>
          <a:p>
            <a:pPr marL="0" indent="0">
              <a:buNone/>
            </a:pPr>
            <a:r>
              <a:rPr lang="en-GB" sz="2400" b="1" dirty="0">
                <a:ea typeface="Arial" panose="020B0604020202020204" pitchFamily="34" charset="0"/>
              </a:rPr>
              <a:t>O</a:t>
            </a:r>
            <a:r>
              <a:rPr lang="en-GB" sz="2400" b="1" dirty="0">
                <a:effectLst/>
                <a:ea typeface="Arial" panose="020B0604020202020204" pitchFamily="34" charset="0"/>
              </a:rPr>
              <a:t>nline delivery and table booking affects the customer’s ratings:</a:t>
            </a:r>
          </a:p>
          <a:p>
            <a:pPr marL="0" indent="0">
              <a:buNone/>
            </a:pPr>
            <a:endParaRPr lang="en-IN" sz="3200" b="1" dirty="0"/>
          </a:p>
        </p:txBody>
      </p:sp>
      <p:sp>
        <p:nvSpPr>
          <p:cNvPr id="5" name="TextBox 4">
            <a:extLst>
              <a:ext uri="{FF2B5EF4-FFF2-40B4-BE49-F238E27FC236}">
                <a16:creationId xmlns:a16="http://schemas.microsoft.com/office/drawing/2014/main" id="{0DD1E5F7-5B41-5240-C54A-3BEF082D6764}"/>
              </a:ext>
            </a:extLst>
          </p:cNvPr>
          <p:cNvSpPr txBox="1"/>
          <p:nvPr/>
        </p:nvSpPr>
        <p:spPr>
          <a:xfrm>
            <a:off x="713232" y="5388429"/>
            <a:ext cx="10888742" cy="923330"/>
          </a:xfrm>
          <a:prstGeom prst="rect">
            <a:avLst/>
          </a:prstGeom>
          <a:noFill/>
        </p:spPr>
        <p:txBody>
          <a:bodyPr wrap="square" rtlCol="0">
            <a:spAutoFit/>
          </a:bodyPr>
          <a:lstStyle/>
          <a:p>
            <a:pPr marL="0" indent="0">
              <a:buNone/>
            </a:pPr>
            <a:r>
              <a:rPr lang="en-GB" sz="1800" b="1" dirty="0">
                <a:effectLst/>
                <a:latin typeface="Arial" panose="020B0604020202020204" pitchFamily="34" charset="0"/>
                <a:ea typeface="Arial" panose="020B0604020202020204" pitchFamily="34" charset="0"/>
              </a:rPr>
              <a:t>Insights: -</a:t>
            </a:r>
            <a:r>
              <a:rPr kumimoji="0" lang="en-US" altLang="en-US" sz="1800" b="0" i="0" u="none" strike="noStrike" cap="none" normalizeH="0" baseline="0" dirty="0">
                <a:ln>
                  <a:noFill/>
                </a:ln>
                <a:solidFill>
                  <a:schemeClr val="tx1"/>
                </a:solidFill>
                <a:effectLst/>
              </a:rPr>
              <a:t>Ratings for restaurants that offer both online ordering and table reservations are rising. Thus, we may conclude that online ordering and delivery do have an impact on consumer evaluations.</a:t>
            </a:r>
          </a:p>
          <a:p>
            <a:pPr marL="0" indent="0">
              <a:buNone/>
            </a:pPr>
            <a:r>
              <a:rPr lang="en-GB" sz="1800" b="1" dirty="0">
                <a:effectLst/>
                <a:latin typeface="Arial" panose="020B0604020202020204" pitchFamily="34" charset="0"/>
                <a:ea typeface="Arial" panose="020B0604020202020204" pitchFamily="34" charset="0"/>
              </a:rPr>
              <a:t>Recommendations: </a:t>
            </a:r>
            <a:r>
              <a:rPr kumimoji="0" lang="en-US" altLang="en-US" sz="1800" b="0" i="0" u="none" strike="noStrike" cap="none" normalizeH="0" baseline="0" dirty="0">
                <a:ln>
                  <a:noFill/>
                </a:ln>
                <a:solidFill>
                  <a:schemeClr val="tx1"/>
                </a:solidFill>
                <a:effectLst/>
              </a:rPr>
              <a:t>For the convenience of the customer, incorporate online ordering and table reservations </a:t>
            </a:r>
            <a:r>
              <a:rPr kumimoji="0" lang="en-GB" altLang="en-US" sz="1800" b="1" i="0" u="none" strike="noStrike" cap="none" normalizeH="0" baseline="0" dirty="0">
                <a:ln>
                  <a:noFill/>
                </a:ln>
                <a:solidFill>
                  <a:schemeClr val="tx1"/>
                </a:solidFill>
              </a:rPr>
              <a:t>.</a:t>
            </a:r>
            <a:endParaRPr lang="en-GB" sz="1800" b="1" dirty="0">
              <a:effectLst/>
              <a:ea typeface="Arial" panose="020B0604020202020204" pitchFamily="34" charset="0"/>
            </a:endParaRPr>
          </a:p>
        </p:txBody>
      </p:sp>
      <p:pic>
        <p:nvPicPr>
          <p:cNvPr id="10" name="Picture 9">
            <a:extLst>
              <a:ext uri="{FF2B5EF4-FFF2-40B4-BE49-F238E27FC236}">
                <a16:creationId xmlns:a16="http://schemas.microsoft.com/office/drawing/2014/main" id="{63BD4FBE-CFD7-A583-8BBD-0C6917C498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4278" y="923575"/>
            <a:ext cx="4570459" cy="4129698"/>
          </a:xfrm>
          <a:prstGeom prst="rect">
            <a:avLst/>
          </a:prstGeom>
        </p:spPr>
      </p:pic>
      <p:pic>
        <p:nvPicPr>
          <p:cNvPr id="12" name="Picture 11">
            <a:extLst>
              <a:ext uri="{FF2B5EF4-FFF2-40B4-BE49-F238E27FC236}">
                <a16:creationId xmlns:a16="http://schemas.microsoft.com/office/drawing/2014/main" id="{7BC20243-94B1-6EFD-6E0F-2535B1ACC0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5783" y="867436"/>
            <a:ext cx="4570459" cy="4320950"/>
          </a:xfrm>
          <a:prstGeom prst="rect">
            <a:avLst/>
          </a:prstGeom>
        </p:spPr>
      </p:pic>
    </p:spTree>
    <p:extLst>
      <p:ext uri="{BB962C8B-B14F-4D97-AF65-F5344CB8AC3E}">
        <p14:creationId xmlns:p14="http://schemas.microsoft.com/office/powerpoint/2010/main" val="2546734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70E79-9F13-519C-3556-1A286E88A0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D7AE1-DEAA-FBB7-4D45-BDA400E939BF}"/>
              </a:ext>
            </a:extLst>
          </p:cNvPr>
          <p:cNvSpPr>
            <a:spLocks noGrp="1"/>
          </p:cNvSpPr>
          <p:nvPr>
            <p:ph idx="1"/>
          </p:nvPr>
        </p:nvSpPr>
        <p:spPr>
          <a:xfrm>
            <a:off x="713232" y="250370"/>
            <a:ext cx="11375136" cy="6205293"/>
          </a:xfrm>
        </p:spPr>
        <p:txBody>
          <a:bodyPr>
            <a:normAutofit/>
          </a:bodyPr>
          <a:lstStyle/>
          <a:p>
            <a:pPr marL="0" indent="0">
              <a:buNone/>
            </a:pPr>
            <a:r>
              <a:rPr lang="en-GB" sz="2400" b="1" dirty="0">
                <a:effectLst/>
                <a:ea typeface="Arial" panose="020B0604020202020204" pitchFamily="34" charset="0"/>
              </a:rPr>
              <a:t>Should the team keep the rate of cuisines higher? Will that affect the feedback?</a:t>
            </a:r>
          </a:p>
          <a:p>
            <a:pPr marL="0" indent="0">
              <a:buNone/>
            </a:pPr>
            <a:endParaRPr lang="en-IN" sz="3200" b="1" dirty="0"/>
          </a:p>
        </p:txBody>
      </p:sp>
      <p:sp>
        <p:nvSpPr>
          <p:cNvPr id="5" name="TextBox 4">
            <a:extLst>
              <a:ext uri="{FF2B5EF4-FFF2-40B4-BE49-F238E27FC236}">
                <a16:creationId xmlns:a16="http://schemas.microsoft.com/office/drawing/2014/main" id="{B9B09EBC-8819-D9F8-85CE-9BA6701FFB75}"/>
              </a:ext>
            </a:extLst>
          </p:cNvPr>
          <p:cNvSpPr txBox="1"/>
          <p:nvPr/>
        </p:nvSpPr>
        <p:spPr>
          <a:xfrm>
            <a:off x="713232" y="5388429"/>
            <a:ext cx="11106856" cy="1477328"/>
          </a:xfrm>
          <a:prstGeom prst="rect">
            <a:avLst/>
          </a:prstGeom>
          <a:noFill/>
        </p:spPr>
        <p:txBody>
          <a:bodyPr wrap="square" rtlCol="0">
            <a:spAutoFit/>
          </a:bodyPr>
          <a:lstStyle/>
          <a:p>
            <a:r>
              <a:rPr lang="en-GB" sz="1800" b="1" dirty="0">
                <a:effectLst/>
                <a:latin typeface="Arial" panose="020B0604020202020204" pitchFamily="34" charset="0"/>
                <a:ea typeface="Arial" panose="020B0604020202020204" pitchFamily="34" charset="0"/>
              </a:rPr>
              <a:t>Insights: - </a:t>
            </a:r>
            <a:r>
              <a:rPr kumimoji="0" lang="en-US" altLang="en-US" sz="1800" b="0" i="0" u="none" strike="noStrike" cap="none" normalizeH="0" baseline="0" dirty="0">
                <a:ln>
                  <a:noFill/>
                </a:ln>
                <a:solidFill>
                  <a:schemeClr val="tx1"/>
                </a:solidFill>
                <a:effectLst/>
              </a:rPr>
              <a:t>We may conclude that there is a positive correlation between the rates of cuisines and ratings because the linear forecast trendline is moving slightly upward and the correlation coefficient is trending towards +1. This means that as one variable rises, the other one tends to rise as well.</a:t>
            </a:r>
          </a:p>
          <a:p>
            <a:endParaRPr lang="en-GB" sz="1800" dirty="0">
              <a:effectLst/>
              <a:latin typeface="Arial" panose="020B0604020202020204" pitchFamily="34" charset="0"/>
              <a:ea typeface="Arial" panose="020B0604020202020204" pitchFamily="34" charset="0"/>
            </a:endParaRPr>
          </a:p>
          <a:p>
            <a:endParaRPr lang="en-IN" dirty="0"/>
          </a:p>
        </p:txBody>
      </p:sp>
      <p:graphicFrame>
        <p:nvGraphicFramePr>
          <p:cNvPr id="2" name="Chart 1">
            <a:extLst>
              <a:ext uri="{FF2B5EF4-FFF2-40B4-BE49-F238E27FC236}">
                <a16:creationId xmlns:a16="http://schemas.microsoft.com/office/drawing/2014/main" id="{C467BCA9-146A-B1FC-F7EB-1DF86F692375}"/>
              </a:ext>
            </a:extLst>
          </p:cNvPr>
          <p:cNvGraphicFramePr/>
          <p:nvPr>
            <p:extLst>
              <p:ext uri="{D42A27DB-BD31-4B8C-83A1-F6EECF244321}">
                <p14:modId xmlns:p14="http://schemas.microsoft.com/office/powerpoint/2010/main" val="1191996909"/>
              </p:ext>
            </p:extLst>
          </p:nvPr>
        </p:nvGraphicFramePr>
        <p:xfrm>
          <a:off x="2911151" y="1073021"/>
          <a:ext cx="6158204" cy="33496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84832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280C6F-F5B1-5EB4-1777-281911D37B10}"/>
              </a:ext>
            </a:extLst>
          </p:cNvPr>
          <p:cNvSpPr>
            <a:spLocks noGrp="1"/>
          </p:cNvSpPr>
          <p:nvPr>
            <p:ph idx="1"/>
          </p:nvPr>
        </p:nvSpPr>
        <p:spPr>
          <a:xfrm>
            <a:off x="838200" y="326570"/>
            <a:ext cx="10515600" cy="6366837"/>
          </a:xfrm>
        </p:spPr>
        <p:txBody>
          <a:bodyPr>
            <a:normAutofit/>
          </a:bodyPr>
          <a:lstStyle/>
          <a:p>
            <a:pPr marL="0" indent="0">
              <a:buNone/>
            </a:pPr>
            <a:br>
              <a:rPr kumimoji="0" lang="en-US" altLang="en-US" sz="2000" b="0" i="0" u="none" strike="noStrike" cap="none" normalizeH="0" baseline="0" dirty="0">
                <a:ln>
                  <a:noFill/>
                </a:ln>
                <a:effectLst/>
              </a:rPr>
            </a:br>
            <a:r>
              <a:rPr kumimoji="0" lang="en-GB" altLang="en-US" sz="2400" b="1" i="0" cap="none" normalizeH="0" baseline="0" dirty="0">
                <a:ln>
                  <a:noFill/>
                </a:ln>
                <a:cs typeface="Arial" panose="020B0604020202020204" pitchFamily="34" charset="0"/>
              </a:rPr>
              <a:t>T</a:t>
            </a:r>
            <a:r>
              <a:rPr lang="en-GB" sz="2400" b="1" u="none" strike="noStrike" dirty="0">
                <a:effectLst/>
                <a:ea typeface="Arial" panose="020B0604020202020204" pitchFamily="34" charset="0"/>
                <a:cs typeface="Arial" panose="020B0604020202020204" pitchFamily="34" charset="0"/>
              </a:rPr>
              <a:t>he distribution of the number of restaurants of different price ranges in all the countries.</a:t>
            </a:r>
          </a:p>
          <a:p>
            <a:pPr marL="0" indent="0">
              <a:buNone/>
            </a:pPr>
            <a:r>
              <a:rPr lang="en-GB" sz="2000" b="1" dirty="0">
                <a:effectLst/>
                <a:ea typeface="Arial" panose="020B0604020202020204" pitchFamily="34" charset="0"/>
              </a:rPr>
              <a:t>Visualization: - </a:t>
            </a:r>
            <a:r>
              <a:rPr lang="en-GB" sz="2000" dirty="0">
                <a:effectLst/>
                <a:ea typeface="Arial" panose="020B0604020202020204" pitchFamily="34" charset="0"/>
              </a:rPr>
              <a:t>Doughnut chart since we need to show many parts (like price range) taking up space within a single unit (like country).</a:t>
            </a:r>
            <a:endParaRPr lang="en-IN" sz="2000" dirty="0">
              <a:effectLst/>
              <a:ea typeface="Arial" panose="020B0604020202020204" pitchFamily="34" charset="0"/>
            </a:endParaRPr>
          </a:p>
          <a:p>
            <a:pPr marL="0" indent="0">
              <a:buNone/>
            </a:pPr>
            <a:endParaRPr lang="en-GB" sz="2400" b="1" u="none" strike="noStrike" dirty="0">
              <a:effectLst/>
              <a:ea typeface="Arial" panose="020B0604020202020204" pitchFamily="34" charset="0"/>
              <a:cs typeface="Arial" panose="020B0604020202020204" pitchFamily="34" charset="0"/>
            </a:endParaRPr>
          </a:p>
          <a:p>
            <a:pPr marL="0" indent="0">
              <a:buNone/>
            </a:pPr>
            <a:endParaRPr lang="en-GB" sz="2400" b="1" u="none" strike="noStrike" dirty="0">
              <a:effectLst/>
              <a:ea typeface="Arial" panose="020B0604020202020204" pitchFamily="34" charset="0"/>
              <a:cs typeface="Arial" panose="020B0604020202020204" pitchFamily="34" charset="0"/>
            </a:endParaRPr>
          </a:p>
          <a:p>
            <a:pPr marL="0" indent="0">
              <a:buNone/>
            </a:pPr>
            <a:endParaRPr lang="en-IN" sz="2000" b="1" u="none" strike="noStrike" dirty="0">
              <a:effectLst/>
              <a:ea typeface="Arial" panose="020B0604020202020204" pitchFamily="34" charset="0"/>
              <a:cs typeface="Arial" panose="020B0604020202020204" pitchFamily="34" charset="0"/>
            </a:endParaRPr>
          </a:p>
          <a:p>
            <a:endParaRPr lang="en-IN" sz="2000" dirty="0"/>
          </a:p>
        </p:txBody>
      </p:sp>
      <p:graphicFrame>
        <p:nvGraphicFramePr>
          <p:cNvPr id="4" name="Chart 3">
            <a:extLst>
              <a:ext uri="{FF2B5EF4-FFF2-40B4-BE49-F238E27FC236}">
                <a16:creationId xmlns:a16="http://schemas.microsoft.com/office/drawing/2014/main" id="{F66297E8-688A-D87A-DA74-C69D3124BC25}"/>
              </a:ext>
            </a:extLst>
          </p:cNvPr>
          <p:cNvGraphicFramePr/>
          <p:nvPr>
            <p:extLst>
              <p:ext uri="{D42A27DB-BD31-4B8C-83A1-F6EECF244321}">
                <p14:modId xmlns:p14="http://schemas.microsoft.com/office/powerpoint/2010/main" val="4117991861"/>
              </p:ext>
            </p:extLst>
          </p:nvPr>
        </p:nvGraphicFramePr>
        <p:xfrm>
          <a:off x="1350627" y="2323750"/>
          <a:ext cx="9731230" cy="404349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21398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4BEDD-3679-4651-0A4F-7D0D45BE30A7}"/>
              </a:ext>
            </a:extLst>
          </p:cNvPr>
          <p:cNvSpPr>
            <a:spLocks noGrp="1"/>
          </p:cNvSpPr>
          <p:nvPr>
            <p:ph type="title"/>
          </p:nvPr>
        </p:nvSpPr>
        <p:spPr>
          <a:xfrm>
            <a:off x="755009" y="209725"/>
            <a:ext cx="10598791" cy="813732"/>
          </a:xfrm>
        </p:spPr>
        <p:txBody>
          <a:bodyPr>
            <a:normAutofit/>
          </a:bodyPr>
          <a:lstStyle/>
          <a:p>
            <a:r>
              <a:rPr lang="en-GB" sz="2800" b="1" dirty="0">
                <a:solidFill>
                  <a:srgbClr val="000000"/>
                </a:solidFill>
                <a:effectLst/>
                <a:latin typeface="+mn-lt"/>
                <a:ea typeface="Arial" panose="020B0604020202020204" pitchFamily="34" charset="0"/>
              </a:rPr>
              <a:t>OBSERVATIONS AND ANALYSIS</a:t>
            </a:r>
            <a:r>
              <a:rPr lang="en-GB" sz="2800" b="1" strike="noStrike" dirty="0">
                <a:solidFill>
                  <a:srgbClr val="000000"/>
                </a:solidFill>
                <a:effectLst/>
                <a:latin typeface="+mn-lt"/>
                <a:ea typeface="Arial" panose="020B0604020202020204" pitchFamily="34" charset="0"/>
              </a:rPr>
              <a:t> </a:t>
            </a:r>
            <a:endParaRPr lang="en-IN" sz="2800" dirty="0">
              <a:latin typeface="+mn-lt"/>
            </a:endParaRPr>
          </a:p>
        </p:txBody>
      </p:sp>
      <p:sp>
        <p:nvSpPr>
          <p:cNvPr id="3" name="Content Placeholder 2">
            <a:extLst>
              <a:ext uri="{FF2B5EF4-FFF2-40B4-BE49-F238E27FC236}">
                <a16:creationId xmlns:a16="http://schemas.microsoft.com/office/drawing/2014/main" id="{F73BAC25-0C21-7B9F-3A38-D9C1EA94AA76}"/>
              </a:ext>
            </a:extLst>
          </p:cNvPr>
          <p:cNvSpPr>
            <a:spLocks noGrp="1"/>
          </p:cNvSpPr>
          <p:nvPr>
            <p:ph idx="1"/>
          </p:nvPr>
        </p:nvSpPr>
        <p:spPr>
          <a:xfrm>
            <a:off x="838200" y="1241570"/>
            <a:ext cx="10515600" cy="4935393"/>
          </a:xfrm>
        </p:spPr>
        <p:txBody>
          <a:bodyPr/>
          <a:lstStyle/>
          <a:p>
            <a:pPr marL="0" indent="0">
              <a:lnSpc>
                <a:spcPct val="115000"/>
              </a:lnSpc>
              <a:buNone/>
            </a:pPr>
            <a:r>
              <a:rPr lang="en-GB" sz="2400" b="1" dirty="0">
                <a:solidFill>
                  <a:srgbClr val="000000"/>
                </a:solidFill>
                <a:effectLst/>
                <a:ea typeface="Arial" panose="020B0604020202020204" pitchFamily="34" charset="0"/>
              </a:rPr>
              <a:t>General Distribution:</a:t>
            </a:r>
          </a:p>
          <a:p>
            <a:pPr marL="0" indent="0">
              <a:lnSpc>
                <a:spcPct val="115000"/>
              </a:lnSpc>
              <a:buNone/>
            </a:pPr>
            <a:endParaRPr lang="en-IN" sz="1100" dirty="0">
              <a:solidFill>
                <a:srgbClr val="000000"/>
              </a:solidFill>
              <a:effectLst/>
              <a:latin typeface="Arial" panose="020B0604020202020204" pitchFamily="34" charset="0"/>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1</a:t>
            </a:r>
            <a:r>
              <a:rPr lang="en-GB" sz="2000" dirty="0">
                <a:solidFill>
                  <a:srgbClr val="000000"/>
                </a:solidFill>
                <a:effectLst/>
                <a:ea typeface="Arial" panose="020B0604020202020204" pitchFamily="34" charset="0"/>
              </a:rPr>
              <a:t>: This range has the highest number of restaurants (4444). It indicates a strong presence of budget-friendly or low-priced dining options across countries.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2</a:t>
            </a:r>
            <a:r>
              <a:rPr lang="en-GB" sz="2000" dirty="0">
                <a:solidFill>
                  <a:srgbClr val="000000"/>
                </a:solidFill>
                <a:effectLst/>
                <a:ea typeface="Arial" panose="020B0604020202020204" pitchFamily="34" charset="0"/>
              </a:rPr>
              <a:t>: This range has the second-highest number of restaurants (3113), suggesting a significant portion of mid-range dining options.</a:t>
            </a:r>
            <a:endParaRPr lang="en-IN" sz="2000" dirty="0">
              <a:effectLst/>
              <a:ea typeface="Arial" panose="020B0604020202020204" pitchFamily="34" charset="0"/>
            </a:endParaRP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3</a:t>
            </a:r>
            <a:r>
              <a:rPr lang="en-GB" sz="2000" dirty="0">
                <a:solidFill>
                  <a:srgbClr val="000000"/>
                </a:solidFill>
                <a:effectLst/>
                <a:ea typeface="Arial" panose="020B0604020202020204" pitchFamily="34" charset="0"/>
              </a:rPr>
              <a:t>: There are (1408) restaurants in this range, showing a moderate presence of higher-priced dining options.</a:t>
            </a:r>
          </a:p>
          <a:p>
            <a:pPr marL="742950" lvl="1" indent="-285750">
              <a:lnSpc>
                <a:spcPct val="115000"/>
              </a:lnSpc>
              <a:buFont typeface="Symbol" panose="05050102010706020507" pitchFamily="18" charset="2"/>
              <a:buChar char=""/>
              <a:tabLst>
                <a:tab pos="914400" algn="l"/>
              </a:tabLst>
            </a:pPr>
            <a:r>
              <a:rPr lang="en-GB" sz="2000" b="1" dirty="0">
                <a:solidFill>
                  <a:srgbClr val="000000"/>
                </a:solidFill>
                <a:effectLst/>
                <a:ea typeface="Arial" panose="020B0604020202020204" pitchFamily="34" charset="0"/>
              </a:rPr>
              <a:t>Price Range 4</a:t>
            </a:r>
            <a:r>
              <a:rPr lang="en-GB" sz="2000" dirty="0">
                <a:solidFill>
                  <a:srgbClr val="000000"/>
                </a:solidFill>
                <a:effectLst/>
                <a:ea typeface="Arial" panose="020B0604020202020204" pitchFamily="34" charset="0"/>
              </a:rPr>
              <a:t>: The lowest number of restaurants (586) are in this range, indicating fewer high-end or premium dining options</a:t>
            </a:r>
            <a:endParaRPr lang="en-IN" sz="2000" dirty="0">
              <a:effectLst/>
              <a:ea typeface="Arial" panose="020B0604020202020204" pitchFamily="34" charset="0"/>
            </a:endParaRPr>
          </a:p>
        </p:txBody>
      </p:sp>
    </p:spTree>
    <p:extLst>
      <p:ext uri="{BB962C8B-B14F-4D97-AF65-F5344CB8AC3E}">
        <p14:creationId xmlns:p14="http://schemas.microsoft.com/office/powerpoint/2010/main" val="3460685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1781C-20B4-3AAA-F695-0082DEC6C9D8}"/>
              </a:ext>
            </a:extLst>
          </p:cNvPr>
          <p:cNvSpPr>
            <a:spLocks noGrp="1"/>
          </p:cNvSpPr>
          <p:nvPr>
            <p:ph type="title"/>
          </p:nvPr>
        </p:nvSpPr>
        <p:spPr>
          <a:xfrm>
            <a:off x="767443" y="620785"/>
            <a:ext cx="10616418" cy="453005"/>
          </a:xfrm>
        </p:spPr>
        <p:txBody>
          <a:bodyPr>
            <a:noAutofit/>
          </a:bodyPr>
          <a:lstStyle/>
          <a:p>
            <a:pPr algn="ctr"/>
            <a:r>
              <a:rPr lang="en-US" sz="3600" b="1" dirty="0">
                <a:latin typeface="+mn-lt"/>
              </a:rPr>
              <a:t>DASHBOARD</a:t>
            </a:r>
            <a:endParaRPr lang="en-IN" sz="3600" b="1" dirty="0">
              <a:latin typeface="+mn-lt"/>
            </a:endParaRPr>
          </a:p>
        </p:txBody>
      </p:sp>
      <p:pic>
        <p:nvPicPr>
          <p:cNvPr id="7" name="Content Placeholder 6">
            <a:extLst>
              <a:ext uri="{FF2B5EF4-FFF2-40B4-BE49-F238E27FC236}">
                <a16:creationId xmlns:a16="http://schemas.microsoft.com/office/drawing/2014/main" id="{C778F8BF-983D-9102-4117-6A4A9CC580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04" y="1184988"/>
            <a:ext cx="11710470" cy="5458408"/>
          </a:xfrm>
        </p:spPr>
      </p:pic>
    </p:spTree>
    <p:extLst>
      <p:ext uri="{BB962C8B-B14F-4D97-AF65-F5344CB8AC3E}">
        <p14:creationId xmlns:p14="http://schemas.microsoft.com/office/powerpoint/2010/main" val="132500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C9F2D-BA2B-4734-D763-A011B3821548}"/>
              </a:ext>
            </a:extLst>
          </p:cNvPr>
          <p:cNvSpPr>
            <a:spLocks noGrp="1"/>
          </p:cNvSpPr>
          <p:nvPr>
            <p:ph type="title"/>
          </p:nvPr>
        </p:nvSpPr>
        <p:spPr/>
        <p:txBody>
          <a:bodyPr>
            <a:normAutofit/>
          </a:bodyPr>
          <a:lstStyle/>
          <a:p>
            <a:r>
              <a:rPr lang="en-US" sz="4000" b="1" dirty="0">
                <a:latin typeface="+mn-lt"/>
              </a:rPr>
              <a:t>Conclusion</a:t>
            </a:r>
            <a:endParaRPr lang="en-IN" sz="4000" b="1" dirty="0">
              <a:latin typeface="+mn-lt"/>
            </a:endParaRPr>
          </a:p>
        </p:txBody>
      </p:sp>
      <p:sp>
        <p:nvSpPr>
          <p:cNvPr id="3" name="Content Placeholder 2">
            <a:extLst>
              <a:ext uri="{FF2B5EF4-FFF2-40B4-BE49-F238E27FC236}">
                <a16:creationId xmlns:a16="http://schemas.microsoft.com/office/drawing/2014/main" id="{ED0931CF-480E-08AD-BEE7-0C89483368B5}"/>
              </a:ext>
            </a:extLst>
          </p:cNvPr>
          <p:cNvSpPr>
            <a:spLocks noGrp="1"/>
          </p:cNvSpPr>
          <p:nvPr>
            <p:ph idx="1"/>
          </p:nvPr>
        </p:nvSpPr>
        <p:spPr>
          <a:xfrm>
            <a:off x="838200" y="1344168"/>
            <a:ext cx="11131296" cy="4832795"/>
          </a:xfrm>
        </p:spPr>
        <p:txBody>
          <a:bodyPr>
            <a:normAutofit fontScale="70000" lnSpcReduction="20000"/>
          </a:bodyPr>
          <a:lstStyle/>
          <a:p>
            <a:pPr marL="0" indent="0">
              <a:buNone/>
            </a:pPr>
            <a:endParaRPr lang="en-US" dirty="0"/>
          </a:p>
          <a:p>
            <a:pPr marL="0" marR="0" lvl="0" indent="0" algn="l" rtl="0">
              <a:lnSpc>
                <a:spcPct val="150000"/>
              </a:lnSpc>
              <a:spcBef>
                <a:spcPts val="0"/>
              </a:spcBef>
              <a:spcAft>
                <a:spcPts val="0"/>
              </a:spcAft>
              <a:buClr>
                <a:srgbClr val="000000"/>
              </a:buClr>
              <a:buSzPts val="2900"/>
              <a:buFont typeface="Arial"/>
              <a:buNone/>
            </a:pPr>
            <a:r>
              <a:rPr lang="en-US" sz="2900" b="0" i="0" u="none" strike="noStrike" cap="none" dirty="0">
                <a:ea typeface="Montserrat"/>
                <a:cs typeface="Montserrat"/>
                <a:sym typeface="Montserrat"/>
              </a:rPr>
              <a:t>The analysis reveals valuable insights into restaurant data, guiding strategic decisions for expansion and improvement. Key findings include:</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Identification of countries with low competition and high potential for new restaurant ventures.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Understanding customer preferences and the impact of factors like cuisine, price range, and services on ratings.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Recommendations for targeted culinary offerings, service enhancements, and pricing strategies to enhance customer satisfaction and competitiveness.</a:t>
            </a:r>
            <a:endParaRPr lang="en-US" sz="2900" b="0" i="0" u="none" strike="noStrike" cap="none" dirty="0">
              <a:ea typeface="Arial"/>
              <a:cs typeface="Arial"/>
              <a:sym typeface="Arial"/>
            </a:endParaRPr>
          </a:p>
          <a:p>
            <a:pPr marL="626112" marR="0" lvl="1" indent="-313056" algn="l" rtl="0">
              <a:lnSpc>
                <a:spcPct val="150000"/>
              </a:lnSpc>
              <a:spcBef>
                <a:spcPts val="0"/>
              </a:spcBef>
              <a:spcAft>
                <a:spcPts val="0"/>
              </a:spcAft>
              <a:buClr>
                <a:srgbClr val="7A7B7B"/>
              </a:buClr>
              <a:buSzPts val="2900"/>
              <a:buFont typeface="Arial"/>
              <a:buChar char="•"/>
            </a:pPr>
            <a:r>
              <a:rPr lang="en-US" sz="2900" b="0" i="0" u="none" strike="noStrike" cap="none" dirty="0">
                <a:ea typeface="Montserrat"/>
                <a:cs typeface="Montserrat"/>
                <a:sym typeface="Montserrat"/>
              </a:rPr>
              <a:t>Visualizations provide clear insights into market trends, competitor analysis, and financial expenditure.</a:t>
            </a:r>
            <a:endParaRPr lang="en-US" sz="2900" b="0" i="0" u="none" strike="noStrike" cap="none" dirty="0">
              <a:ea typeface="Arial"/>
              <a:cs typeface="Arial"/>
              <a:sym typeface="Arial"/>
            </a:endParaRPr>
          </a:p>
          <a:p>
            <a:pPr marL="0" marR="0" lvl="0" indent="0" algn="l" rtl="0">
              <a:lnSpc>
                <a:spcPct val="150000"/>
              </a:lnSpc>
              <a:spcBef>
                <a:spcPts val="0"/>
              </a:spcBef>
              <a:spcAft>
                <a:spcPts val="0"/>
              </a:spcAft>
              <a:buClr>
                <a:srgbClr val="000000"/>
              </a:buClr>
              <a:buSzPts val="2900"/>
              <a:buFont typeface="Arial"/>
              <a:buNone/>
            </a:pPr>
            <a:r>
              <a:rPr lang="en-US" sz="2900" b="0" i="0" u="none" strike="noStrike" cap="none" dirty="0">
                <a:ea typeface="Montserrat"/>
                <a:cs typeface="Montserrat"/>
                <a:sym typeface="Montserrat"/>
              </a:rPr>
              <a:t>This analysis underscores the importance of data-driven decision-making in the restaurant industry, enabling businesses to optimize performance and meet evolving consumer demands effectively.</a:t>
            </a:r>
            <a:endParaRPr lang="en-US" sz="2900" b="0" i="0" u="none" strike="noStrike" cap="none" dirty="0">
              <a:ea typeface="Arial"/>
              <a:cs typeface="Arial"/>
              <a:sym typeface="Arial"/>
            </a:endParaRPr>
          </a:p>
        </p:txBody>
      </p:sp>
    </p:spTree>
    <p:extLst>
      <p:ext uri="{BB962C8B-B14F-4D97-AF65-F5344CB8AC3E}">
        <p14:creationId xmlns:p14="http://schemas.microsoft.com/office/powerpoint/2010/main" val="2735817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60BA5-DC50-E685-EFDC-8DD1F8741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53551-3217-E06B-1993-0B4F2C32CC03}"/>
              </a:ext>
            </a:extLst>
          </p:cNvPr>
          <p:cNvSpPr>
            <a:spLocks noGrp="1"/>
          </p:cNvSpPr>
          <p:nvPr>
            <p:ph type="title"/>
          </p:nvPr>
        </p:nvSpPr>
        <p:spPr/>
        <p:txBody>
          <a:bodyPr>
            <a:normAutofit/>
          </a:bodyPr>
          <a:lstStyle/>
          <a:p>
            <a:r>
              <a:rPr lang="en-US" sz="4000" b="1" dirty="0">
                <a:latin typeface="+mn-lt"/>
              </a:rPr>
              <a:t>Final Recommendations</a:t>
            </a:r>
            <a:endParaRPr lang="en-IN" sz="4000" b="1" dirty="0">
              <a:latin typeface="+mn-lt"/>
            </a:endParaRPr>
          </a:p>
        </p:txBody>
      </p:sp>
      <p:sp>
        <p:nvSpPr>
          <p:cNvPr id="3" name="Content Placeholder 2">
            <a:extLst>
              <a:ext uri="{FF2B5EF4-FFF2-40B4-BE49-F238E27FC236}">
                <a16:creationId xmlns:a16="http://schemas.microsoft.com/office/drawing/2014/main" id="{0E8C235D-364F-4981-5C21-BF9583E5D1CC}"/>
              </a:ext>
            </a:extLst>
          </p:cNvPr>
          <p:cNvSpPr>
            <a:spLocks noGrp="1"/>
          </p:cNvSpPr>
          <p:nvPr>
            <p:ph idx="1"/>
          </p:nvPr>
        </p:nvSpPr>
        <p:spPr>
          <a:xfrm>
            <a:off x="838200" y="1344168"/>
            <a:ext cx="11131296" cy="4832795"/>
          </a:xfrm>
        </p:spPr>
        <p:txBody>
          <a:bodyPr>
            <a:normAutofit/>
          </a:bodyPr>
          <a:lstStyle/>
          <a:p>
            <a:pPr marL="0" indent="0">
              <a:buNone/>
            </a:pPr>
            <a:endParaRPr lang="en-US" dirty="0"/>
          </a:p>
          <a:p>
            <a:pPr marL="0" marR="0" lvl="0" indent="0" algn="l" rtl="0">
              <a:lnSpc>
                <a:spcPct val="150000"/>
              </a:lnSpc>
              <a:spcBef>
                <a:spcPts val="0"/>
              </a:spcBef>
              <a:spcAft>
                <a:spcPts val="0"/>
              </a:spcAft>
              <a:buClr>
                <a:srgbClr val="000000"/>
              </a:buClr>
              <a:buSzPts val="2900"/>
              <a:buFont typeface="Arial"/>
              <a:buNone/>
            </a:pPr>
            <a:endParaRPr lang="en-US" sz="2900" b="0" i="0" u="none" strike="noStrike" cap="none" dirty="0">
              <a:ea typeface="Arial"/>
              <a:cs typeface="Arial"/>
              <a:sym typeface="Arial"/>
            </a:endParaRPr>
          </a:p>
        </p:txBody>
      </p:sp>
      <p:pic>
        <p:nvPicPr>
          <p:cNvPr id="5" name="Picture 4">
            <a:extLst>
              <a:ext uri="{FF2B5EF4-FFF2-40B4-BE49-F238E27FC236}">
                <a16:creationId xmlns:a16="http://schemas.microsoft.com/office/drawing/2014/main" id="{159E8FB3-4845-8B6B-FC83-3A25A4578738}"/>
              </a:ext>
            </a:extLst>
          </p:cNvPr>
          <p:cNvPicPr>
            <a:picLocks noChangeAspect="1"/>
          </p:cNvPicPr>
          <p:nvPr/>
        </p:nvPicPr>
        <p:blipFill>
          <a:blip r:embed="rId2"/>
          <a:stretch>
            <a:fillRect/>
          </a:stretch>
        </p:blipFill>
        <p:spPr>
          <a:xfrm>
            <a:off x="427973" y="1715689"/>
            <a:ext cx="11205419" cy="3788812"/>
          </a:xfrm>
          <a:prstGeom prst="rect">
            <a:avLst/>
          </a:prstGeom>
        </p:spPr>
      </p:pic>
    </p:spTree>
    <p:extLst>
      <p:ext uri="{BB962C8B-B14F-4D97-AF65-F5344CB8AC3E}">
        <p14:creationId xmlns:p14="http://schemas.microsoft.com/office/powerpoint/2010/main" val="4130060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u="sng" dirty="0">
                <a:latin typeface="+mj-lt"/>
                <a:ea typeface="+mj-ea"/>
                <a:cs typeface="+mj-cs"/>
              </a:rPr>
              <a:t>Introduction</a:t>
            </a:r>
            <a:endParaRPr lang="en-US" b="1" u="sng" dirty="0"/>
          </a:p>
        </p:txBody>
      </p:sp>
      <p:sp>
        <p:nvSpPr>
          <p:cNvPr id="14" name="Content Placeholder 13"/>
          <p:cNvSpPr>
            <a:spLocks noGrp="1"/>
          </p:cNvSpPr>
          <p:nvPr>
            <p:ph idx="1"/>
          </p:nvPr>
        </p:nvSpPr>
        <p:spPr/>
        <p:txBody>
          <a:bodyPr/>
          <a:lstStyle/>
          <a:p>
            <a:r>
              <a:rPr lang="en-US" dirty="0"/>
              <a:t>This presentation will help us to take decisions for opening of new restaurants.</a:t>
            </a:r>
          </a:p>
          <a:p>
            <a:r>
              <a:rPr lang="en-US" dirty="0"/>
              <a:t>We will use the data of 15 countries for 9 years from 2010 to 2018.</a:t>
            </a:r>
          </a:p>
          <a:p>
            <a:r>
              <a:rPr lang="en-US" dirty="0"/>
              <a:t>My  analysis shows several strategic requirements for the opening of new restaurants.</a:t>
            </a:r>
          </a:p>
          <a:p>
            <a:r>
              <a:rPr lang="en-US" dirty="0"/>
              <a:t>By analyzing the data of multiple locations, it is possible to  identify countries with strong demand &amp; minimum competition.</a:t>
            </a:r>
          </a:p>
          <a:p>
            <a:r>
              <a:rPr lang="en-US" dirty="0"/>
              <a:t>The parameters that we have used for analysis are no. of restaurants, expenditure, cuisines, ratings etc. to get insights.</a:t>
            </a:r>
          </a:p>
          <a:p>
            <a:endParaRPr lang="en-US"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450C30B-A987-2160-4161-C3B4218186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98584" y="1628600"/>
            <a:ext cx="6979640" cy="3800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63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BA51-B37C-EE1A-2250-EA0E813A5D58}"/>
              </a:ext>
            </a:extLst>
          </p:cNvPr>
          <p:cNvSpPr>
            <a:spLocks noGrp="1"/>
          </p:cNvSpPr>
          <p:nvPr>
            <p:ph type="title"/>
          </p:nvPr>
        </p:nvSpPr>
        <p:spPr>
          <a:xfrm>
            <a:off x="838200" y="365125"/>
            <a:ext cx="10327546" cy="1128115"/>
          </a:xfrm>
        </p:spPr>
        <p:txBody>
          <a:bodyPr>
            <a:normAutofit/>
          </a:bodyPr>
          <a:lstStyle/>
          <a:p>
            <a:r>
              <a:rPr lang="en-US" sz="4000" b="1" u="sng" dirty="0">
                <a:latin typeface="+mn-lt"/>
              </a:rPr>
              <a:t>Problem Statement</a:t>
            </a:r>
            <a:endParaRPr lang="en-IN" sz="4000" b="1" u="sng" dirty="0"/>
          </a:p>
        </p:txBody>
      </p:sp>
      <p:sp>
        <p:nvSpPr>
          <p:cNvPr id="3" name="Content Placeholder 2">
            <a:extLst>
              <a:ext uri="{FF2B5EF4-FFF2-40B4-BE49-F238E27FC236}">
                <a16:creationId xmlns:a16="http://schemas.microsoft.com/office/drawing/2014/main" id="{0412030D-B97F-E09E-D7C3-98DADBFF6F9F}"/>
              </a:ext>
            </a:extLst>
          </p:cNvPr>
          <p:cNvSpPr>
            <a:spLocks noGrp="1"/>
          </p:cNvSpPr>
          <p:nvPr>
            <p:ph idx="1"/>
          </p:nvPr>
        </p:nvSpPr>
        <p:spPr>
          <a:xfrm>
            <a:off x="838200" y="1635853"/>
            <a:ext cx="10515600" cy="4541110"/>
          </a:xfrm>
        </p:spPr>
        <p:txBody>
          <a:bodyPr>
            <a:normAutofit/>
          </a:bodyPr>
          <a:lstStyle/>
          <a:p>
            <a:pPr marL="0" indent="0">
              <a:buNone/>
            </a:pPr>
            <a:r>
              <a:rPr lang="en-US" sz="2400" dirty="0">
                <a:sym typeface="Be Vietnam Pro"/>
              </a:rPr>
              <a:t>Suggesting some countries and cities for opening new restaurants and expansion strategies for Zomato by analyzing their datasets, </a:t>
            </a:r>
            <a:r>
              <a:rPr lang="en-US" sz="2400" dirty="0">
                <a:sym typeface="Montserrat"/>
              </a:rPr>
              <a:t>the quality regarding ratings for restaurants that are already present in the countries, the cuisines that need to be focused, trends of the Online deliveries and table bookings, the rates of the cuisines.</a:t>
            </a:r>
          </a:p>
          <a:p>
            <a:pPr marL="0" indent="0">
              <a:buNone/>
            </a:pPr>
            <a:endParaRPr lang="en-US" sz="2400" dirty="0"/>
          </a:p>
          <a:p>
            <a:pPr marL="0" indent="0">
              <a:buNone/>
            </a:pPr>
            <a:endParaRPr lang="en-IN" dirty="0"/>
          </a:p>
        </p:txBody>
      </p:sp>
    </p:spTree>
    <p:extLst>
      <p:ext uri="{BB962C8B-B14F-4D97-AF65-F5344CB8AC3E}">
        <p14:creationId xmlns:p14="http://schemas.microsoft.com/office/powerpoint/2010/main" val="47166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DF948-79C9-308D-4CF0-2F7A7DC00C2F}"/>
              </a:ext>
            </a:extLst>
          </p:cNvPr>
          <p:cNvSpPr>
            <a:spLocks noGrp="1"/>
          </p:cNvSpPr>
          <p:nvPr>
            <p:ph type="title"/>
          </p:nvPr>
        </p:nvSpPr>
        <p:spPr>
          <a:xfrm>
            <a:off x="870438" y="200533"/>
            <a:ext cx="9837185" cy="796163"/>
          </a:xfrm>
        </p:spPr>
        <p:txBody>
          <a:bodyPr>
            <a:normAutofit/>
          </a:bodyPr>
          <a:lstStyle/>
          <a:p>
            <a:r>
              <a:rPr lang="en-US" sz="4000" b="1" dirty="0">
                <a:latin typeface="+mn-lt"/>
              </a:rPr>
              <a:t>Data Overview</a:t>
            </a:r>
            <a:endParaRPr lang="en-IN" sz="4000" dirty="0"/>
          </a:p>
        </p:txBody>
      </p:sp>
      <p:sp>
        <p:nvSpPr>
          <p:cNvPr id="4" name="Rectangle 1">
            <a:extLst>
              <a:ext uri="{FF2B5EF4-FFF2-40B4-BE49-F238E27FC236}">
                <a16:creationId xmlns:a16="http://schemas.microsoft.com/office/drawing/2014/main" id="{E71367D4-6025-1D12-5A22-2BE2558BF602}"/>
              </a:ext>
            </a:extLst>
          </p:cNvPr>
          <p:cNvSpPr>
            <a:spLocks noGrp="1" noChangeArrowheads="1"/>
          </p:cNvSpPr>
          <p:nvPr>
            <p:ph idx="1"/>
          </p:nvPr>
        </p:nvSpPr>
        <p:spPr bwMode="auto">
          <a:xfrm>
            <a:off x="870439" y="1109301"/>
            <a:ext cx="5225561"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Restaurant ID: </a:t>
            </a:r>
            <a:r>
              <a:rPr kumimoji="0" lang="en-US" altLang="en-US" sz="1800" b="0" i="0" u="none" strike="noStrike" cap="none" normalizeH="0" baseline="0" dirty="0">
                <a:ln>
                  <a:noFill/>
                </a:ln>
                <a:solidFill>
                  <a:schemeClr val="tx1"/>
                </a:solidFill>
                <a:effectLst/>
              </a:rPr>
              <a:t>A unique number that each institution is given.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Restaurant Name: </a:t>
            </a:r>
            <a:r>
              <a:rPr kumimoji="0" lang="en-US" altLang="en-US" sz="1800" b="0" i="0" u="none" strike="noStrike" cap="none" normalizeH="0" baseline="0" dirty="0">
                <a:ln>
                  <a:noFill/>
                </a:ln>
                <a:solidFill>
                  <a:schemeClr val="tx1"/>
                </a:solidFill>
                <a:effectLst/>
              </a:rPr>
              <a:t>The restaurant's name.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Country Code: </a:t>
            </a:r>
            <a:r>
              <a:rPr kumimoji="0" lang="en-US" altLang="en-US" sz="1800" b="0" i="0" u="none" strike="noStrike" cap="none" normalizeH="0" baseline="0" dirty="0">
                <a:ln>
                  <a:noFill/>
                </a:ln>
                <a:solidFill>
                  <a:schemeClr val="tx1"/>
                </a:solidFill>
                <a:effectLst/>
              </a:rPr>
              <a:t>The country code of the area in which the eatery is located.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City: </a:t>
            </a:r>
            <a:r>
              <a:rPr kumimoji="0" lang="en-US" altLang="en-US" sz="1800" b="0" i="0" u="none" strike="noStrike" cap="none" normalizeH="0" baseline="0" dirty="0">
                <a:ln>
                  <a:noFill/>
                </a:ln>
                <a:solidFill>
                  <a:schemeClr val="tx1"/>
                </a:solidFill>
                <a:effectLst/>
              </a:rPr>
              <a:t>The city in where the eatery is situated.</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Address: </a:t>
            </a:r>
            <a:r>
              <a:rPr kumimoji="0" lang="en-US" altLang="en-US" sz="1800" b="0" i="0" u="none" strike="noStrike" cap="none" normalizeH="0" baseline="0" dirty="0">
                <a:ln>
                  <a:noFill/>
                </a:ln>
                <a:solidFill>
                  <a:schemeClr val="tx1"/>
                </a:solidFill>
                <a:effectLst/>
              </a:rPr>
              <a:t>The restaurant's precise address.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Locality: </a:t>
            </a:r>
            <a:r>
              <a:rPr kumimoji="0" lang="en-US" altLang="en-US" sz="1800" b="0" i="0" u="none" strike="noStrike" cap="none" normalizeH="0" baseline="0" dirty="0">
                <a:ln>
                  <a:noFill/>
                </a:ln>
                <a:solidFill>
                  <a:schemeClr val="tx1"/>
                </a:solidFill>
                <a:effectLst/>
              </a:rPr>
              <a:t>The area or community in which the eatery is located.</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Locality Verbose: </a:t>
            </a:r>
            <a:r>
              <a:rPr kumimoji="0" lang="en-US" altLang="en-US" sz="1800" b="0" i="0" u="none" strike="noStrike" cap="none" normalizeH="0" baseline="0" dirty="0">
                <a:ln>
                  <a:noFill/>
                </a:ln>
                <a:solidFill>
                  <a:schemeClr val="tx1"/>
                </a:solidFill>
                <a:effectLst/>
              </a:rPr>
              <a:t>Comprehensive details on the area.</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Longitude: </a:t>
            </a:r>
            <a:r>
              <a:rPr kumimoji="0" lang="en-US" altLang="en-US" sz="1800" b="0" i="0" u="none" strike="noStrike" cap="none" normalizeH="0" baseline="0" dirty="0">
                <a:ln>
                  <a:noFill/>
                </a:ln>
                <a:solidFill>
                  <a:schemeClr val="tx1"/>
                </a:solidFill>
                <a:effectLst/>
              </a:rPr>
              <a:t>The restaurant's geographic longitude coordinate.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Latitude: </a:t>
            </a:r>
            <a:r>
              <a:rPr kumimoji="0" lang="en-US" altLang="en-US" sz="1800" b="0" i="0" u="none" strike="noStrike" cap="none" normalizeH="0" baseline="0" dirty="0">
                <a:ln>
                  <a:noFill/>
                </a:ln>
                <a:solidFill>
                  <a:schemeClr val="tx1"/>
                </a:solidFill>
                <a:effectLst/>
              </a:rPr>
              <a:t>The restaurant's geographic latitude coordinate.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Cuisines: </a:t>
            </a:r>
            <a:r>
              <a:rPr kumimoji="0" lang="en-US" altLang="en-US" sz="1800" b="0" i="0" u="none" strike="noStrike" cap="none" normalizeH="0" baseline="0" dirty="0">
                <a:ln>
                  <a:noFill/>
                </a:ln>
                <a:solidFill>
                  <a:schemeClr val="tx1"/>
                </a:solidFill>
                <a:effectLst/>
              </a:rPr>
              <a:t>The variety of food that the restaurant serves. </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Currency: </a:t>
            </a:r>
            <a:r>
              <a:rPr kumimoji="0" lang="en-US" altLang="en-US" sz="1800" b="0" i="0" u="none" strike="noStrike" cap="none" normalizeH="0" baseline="0" dirty="0">
                <a:ln>
                  <a:noFill/>
                </a:ln>
                <a:solidFill>
                  <a:schemeClr val="tx1"/>
                </a:solidFill>
                <a:effectLst/>
              </a:rPr>
              <a:t>The money that is exchanged in the restaurant.</a:t>
            </a:r>
          </a:p>
        </p:txBody>
      </p:sp>
      <p:sp>
        <p:nvSpPr>
          <p:cNvPr id="6" name="TextBox 5">
            <a:extLst>
              <a:ext uri="{FF2B5EF4-FFF2-40B4-BE49-F238E27FC236}">
                <a16:creationId xmlns:a16="http://schemas.microsoft.com/office/drawing/2014/main" id="{94B319F1-7EDD-EC2A-0207-E816DF3260D3}"/>
              </a:ext>
            </a:extLst>
          </p:cNvPr>
          <p:cNvSpPr txBox="1"/>
          <p:nvPr/>
        </p:nvSpPr>
        <p:spPr>
          <a:xfrm>
            <a:off x="6210534" y="525257"/>
            <a:ext cx="5502930" cy="5807487"/>
          </a:xfrm>
          <a:prstGeom prst="rect">
            <a:avLst/>
          </a:prstGeom>
          <a:noFill/>
        </p:spPr>
        <p:txBody>
          <a:bodyPr wrap="square">
            <a:spAutoFit/>
          </a:bodyPr>
          <a:lstStyle/>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Has_Table_booking: </a:t>
            </a:r>
            <a:r>
              <a:rPr lang="en-US" b="0" i="0" u="none" strike="noStrike" cap="none" dirty="0">
                <a:solidFill>
                  <a:schemeClr val="dk1"/>
                </a:solidFill>
                <a:ea typeface="Lato"/>
                <a:cs typeface="Lato"/>
                <a:sym typeface="Lato"/>
              </a:rPr>
              <a:t>Indicates whether the restaurant has a table booking option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Has_Online_delivery: </a:t>
            </a:r>
            <a:r>
              <a:rPr lang="en-US" b="0" i="0" u="none" strike="noStrike" cap="none" dirty="0">
                <a:solidFill>
                  <a:schemeClr val="dk1"/>
                </a:solidFill>
                <a:ea typeface="Lato"/>
                <a:cs typeface="Lato"/>
                <a:sym typeface="Lato"/>
              </a:rPr>
              <a:t>Indicates whether the restaurant offers online delivery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Is_delivering_now: </a:t>
            </a:r>
            <a:r>
              <a:rPr lang="en-US" b="0" i="0" u="none" strike="noStrike" cap="none" dirty="0">
                <a:solidFill>
                  <a:schemeClr val="dk1"/>
                </a:solidFill>
                <a:ea typeface="Lato"/>
                <a:cs typeface="Lato"/>
                <a:sym typeface="Lato"/>
              </a:rPr>
              <a:t>Indicates whether the restaurant is currently delivering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Switch_to_order_menu: </a:t>
            </a:r>
            <a:r>
              <a:rPr lang="en-US" b="0" i="0" u="none" strike="noStrike" cap="none" dirty="0">
                <a:solidFill>
                  <a:schemeClr val="dk1"/>
                </a:solidFill>
                <a:ea typeface="Lato"/>
                <a:cs typeface="Lato"/>
                <a:sym typeface="Lato"/>
              </a:rPr>
              <a:t>Indicates whether users can switch to the order menu (Yes/No).</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Price range: </a:t>
            </a:r>
            <a:r>
              <a:rPr lang="en-US" b="0" i="0" u="none" strike="noStrike" cap="none" dirty="0">
                <a:solidFill>
                  <a:schemeClr val="dk1"/>
                </a:solidFill>
                <a:ea typeface="Lato"/>
                <a:cs typeface="Lato"/>
                <a:sym typeface="Lato"/>
              </a:rPr>
              <a:t>A numeric value indicating the price range category of the restaurant.</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Votes: </a:t>
            </a:r>
            <a:r>
              <a:rPr lang="en-US" b="0" i="0" u="none" strike="noStrike" cap="none" dirty="0">
                <a:solidFill>
                  <a:schemeClr val="dk1"/>
                </a:solidFill>
                <a:ea typeface="Lato"/>
                <a:cs typeface="Lato"/>
                <a:sym typeface="Lato"/>
              </a:rPr>
              <a:t>The number of votes or ratings/(feedback) received by the restaurant.</a:t>
            </a:r>
          </a:p>
          <a:p>
            <a:pPr marL="457200" marR="0" lvl="0" indent="-311150" algn="l" rtl="0">
              <a:lnSpc>
                <a:spcPct val="115000"/>
              </a:lnSpc>
              <a:spcBef>
                <a:spcPts val="0"/>
              </a:spcBef>
              <a:spcAft>
                <a:spcPts val="0"/>
              </a:spcAft>
              <a:buClr>
                <a:schemeClr val="dk1"/>
              </a:buClr>
              <a:buSzPts val="1300"/>
              <a:buFont typeface="Arial"/>
              <a:buChar char="●"/>
            </a:pPr>
            <a:r>
              <a:rPr lang="en-US" b="1" i="0" u="none" strike="noStrike" cap="none" dirty="0">
                <a:solidFill>
                  <a:schemeClr val="dk1"/>
                </a:solidFill>
                <a:ea typeface="Lato"/>
                <a:cs typeface="Lato"/>
                <a:sym typeface="Lato"/>
              </a:rPr>
              <a:t>Average_Cost_for_two: </a:t>
            </a:r>
            <a:r>
              <a:rPr lang="en-US" b="0" i="0" u="none" strike="noStrike" cap="none" dirty="0">
                <a:solidFill>
                  <a:schemeClr val="dk1"/>
                </a:solidFill>
                <a:ea typeface="Lato"/>
                <a:cs typeface="Lato"/>
                <a:sym typeface="Lato"/>
              </a:rPr>
              <a:t>The average cost for two people dining at the restaurant.</a:t>
            </a:r>
          </a:p>
          <a:p>
            <a:pPr marL="457200" marR="0" lvl="0" indent="-304800" algn="l" rtl="0">
              <a:lnSpc>
                <a:spcPct val="115000"/>
              </a:lnSpc>
              <a:spcBef>
                <a:spcPts val="0"/>
              </a:spcBef>
              <a:spcAft>
                <a:spcPts val="0"/>
              </a:spcAft>
              <a:buClr>
                <a:schemeClr val="dk1"/>
              </a:buClr>
              <a:buSzPts val="1200"/>
              <a:buFont typeface="Lato"/>
              <a:buChar char="●"/>
            </a:pPr>
            <a:r>
              <a:rPr lang="en-US" b="1" i="0" u="none" strike="noStrike" cap="none" dirty="0">
                <a:solidFill>
                  <a:schemeClr val="dk1"/>
                </a:solidFill>
                <a:ea typeface="Lato"/>
                <a:cs typeface="Lato"/>
                <a:sym typeface="Lato"/>
              </a:rPr>
              <a:t>Rating: </a:t>
            </a:r>
            <a:r>
              <a:rPr lang="en-US" b="0" i="0" u="none" strike="noStrike" cap="none" dirty="0">
                <a:solidFill>
                  <a:schemeClr val="dk1"/>
                </a:solidFill>
                <a:ea typeface="Lato"/>
                <a:cs typeface="Lato"/>
                <a:sym typeface="Lato"/>
              </a:rPr>
              <a:t>The overall rating of the restaurant is based on user reviews.</a:t>
            </a:r>
          </a:p>
          <a:p>
            <a:pPr marL="457200" marR="0" lvl="0" indent="-304800" algn="l" rtl="0">
              <a:lnSpc>
                <a:spcPct val="115000"/>
              </a:lnSpc>
              <a:spcBef>
                <a:spcPts val="0"/>
              </a:spcBef>
              <a:spcAft>
                <a:spcPts val="0"/>
              </a:spcAft>
              <a:buClr>
                <a:schemeClr val="dk1"/>
              </a:buClr>
              <a:buSzPts val="1200"/>
              <a:buFont typeface="Lato"/>
              <a:buChar char="●"/>
            </a:pPr>
            <a:r>
              <a:rPr lang="en-US" b="1" i="0" u="none" strike="noStrike" cap="none" dirty="0">
                <a:solidFill>
                  <a:schemeClr val="dk1"/>
                </a:solidFill>
                <a:ea typeface="Lato"/>
                <a:cs typeface="Lato"/>
                <a:sym typeface="Lato"/>
              </a:rPr>
              <a:t>Datekey_opening: </a:t>
            </a:r>
            <a:r>
              <a:rPr lang="en-US" b="0" i="0" u="none" strike="noStrike" cap="none" dirty="0">
                <a:solidFill>
                  <a:schemeClr val="dk1"/>
                </a:solidFill>
                <a:ea typeface="Lato"/>
                <a:cs typeface="Lato"/>
                <a:sym typeface="Lato"/>
              </a:rPr>
              <a:t>The date when the restaurant was opened.</a:t>
            </a:r>
          </a:p>
        </p:txBody>
      </p:sp>
    </p:spTree>
    <p:extLst>
      <p:ext uri="{BB962C8B-B14F-4D97-AF65-F5344CB8AC3E}">
        <p14:creationId xmlns:p14="http://schemas.microsoft.com/office/powerpoint/2010/main" val="325041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D58FD-7810-3C5B-D588-600E50F525FC}"/>
              </a:ext>
            </a:extLst>
          </p:cNvPr>
          <p:cNvSpPr>
            <a:spLocks noGrp="1"/>
          </p:cNvSpPr>
          <p:nvPr>
            <p:ph type="title"/>
          </p:nvPr>
        </p:nvSpPr>
        <p:spPr>
          <a:xfrm>
            <a:off x="838200" y="629174"/>
            <a:ext cx="9153088" cy="1061514"/>
          </a:xfrm>
        </p:spPr>
        <p:txBody>
          <a:bodyPr>
            <a:normAutofit/>
          </a:bodyPr>
          <a:lstStyle/>
          <a:p>
            <a:r>
              <a:rPr lang="en-US" sz="4000" b="1" dirty="0">
                <a:latin typeface="+mn-lt"/>
              </a:rPr>
              <a:t>Data Cleaning and Processing</a:t>
            </a:r>
            <a:endParaRPr lang="en-IN" sz="4000" b="1" dirty="0">
              <a:latin typeface="+mn-lt"/>
            </a:endParaRPr>
          </a:p>
        </p:txBody>
      </p:sp>
      <p:sp>
        <p:nvSpPr>
          <p:cNvPr id="3" name="Content Placeholder 2">
            <a:extLst>
              <a:ext uri="{FF2B5EF4-FFF2-40B4-BE49-F238E27FC236}">
                <a16:creationId xmlns:a16="http://schemas.microsoft.com/office/drawing/2014/main" id="{8FA4DFCB-79EE-6E73-D561-CA8083F07F45}"/>
              </a:ext>
            </a:extLst>
          </p:cNvPr>
          <p:cNvSpPr>
            <a:spLocks noGrp="1"/>
          </p:cNvSpPr>
          <p:nvPr>
            <p:ph idx="1"/>
          </p:nvPr>
        </p:nvSpPr>
        <p:spPr>
          <a:xfrm>
            <a:off x="462280" y="1551963"/>
            <a:ext cx="9772290" cy="4490063"/>
          </a:xfrm>
        </p:spPr>
        <p:txBody>
          <a:bodyPr>
            <a:normAutofit/>
          </a:bodyPr>
          <a:lstStyle/>
          <a:p>
            <a:endParaRPr lang="en-US" dirty="0"/>
          </a:p>
          <a:p>
            <a:r>
              <a:rPr kumimoji="0" lang="en-US" altLang="en-US" sz="2000" b="0" i="0" u="none" strike="noStrike" cap="none" normalizeH="0" baseline="0" dirty="0">
                <a:ln>
                  <a:noFill/>
                </a:ln>
                <a:solidFill>
                  <a:schemeClr val="tx1"/>
                </a:solidFill>
                <a:effectLst/>
              </a:rPr>
              <a:t>Create a dynamic table that is linked to the raw data so that any modifications made by the business to the original data will be reflected in both the dynamic table and the dashboard. </a:t>
            </a:r>
          </a:p>
          <a:p>
            <a:r>
              <a:rPr lang="en-US" altLang="en-US" sz="2000" dirty="0"/>
              <a:t>A</a:t>
            </a:r>
            <a:r>
              <a:rPr kumimoji="0" lang="en-US" altLang="en-US" sz="2000" b="0" i="0" u="none" strike="noStrike" cap="none" normalizeH="0" baseline="0" dirty="0">
                <a:ln>
                  <a:noFill/>
                </a:ln>
                <a:solidFill>
                  <a:schemeClr val="tx1"/>
                </a:solidFill>
                <a:effectLst/>
              </a:rPr>
              <a:t>ddressed the missing virtues in American food. </a:t>
            </a:r>
          </a:p>
          <a:p>
            <a:r>
              <a:rPr kumimoji="0" lang="en-US" altLang="en-US" sz="2000" b="0" i="0" u="none" strike="noStrike" cap="none" normalizeH="0" baseline="0" dirty="0">
                <a:ln>
                  <a:noFill/>
                </a:ln>
                <a:solidFill>
                  <a:schemeClr val="tx1"/>
                </a:solidFill>
                <a:effectLst/>
              </a:rPr>
              <a:t>Determined the total number of eateries in each nation. </a:t>
            </a:r>
          </a:p>
          <a:p>
            <a:r>
              <a:rPr kumimoji="0" lang="en-US" altLang="en-US" sz="2000" b="0" i="0" u="none" strike="noStrike" cap="none" normalizeH="0" baseline="0" dirty="0">
                <a:ln>
                  <a:noFill/>
                </a:ln>
                <a:solidFill>
                  <a:schemeClr val="tx1"/>
                </a:solidFill>
                <a:effectLst/>
              </a:rPr>
              <a:t>Translated several currencies into Indian rupees (INR) for comparison.</a:t>
            </a:r>
          </a:p>
          <a:p>
            <a:r>
              <a:rPr kumimoji="0" lang="en-US" altLang="en-US" sz="2000" b="0" i="0" u="none" strike="noStrike" cap="none" normalizeH="0" baseline="0" dirty="0">
                <a:ln>
                  <a:noFill/>
                </a:ln>
                <a:solidFill>
                  <a:schemeClr val="tx1"/>
                </a:solidFill>
                <a:effectLst/>
              </a:rPr>
              <a:t> To retrieve the country code using the proper LOOKUP methods.</a:t>
            </a:r>
          </a:p>
          <a:p>
            <a:endParaRPr lang="en-US" sz="2400" dirty="0"/>
          </a:p>
          <a:p>
            <a:endParaRPr lang="en-IN" dirty="0"/>
          </a:p>
        </p:txBody>
      </p:sp>
    </p:spTree>
    <p:extLst>
      <p:ext uri="{BB962C8B-B14F-4D97-AF65-F5344CB8AC3E}">
        <p14:creationId xmlns:p14="http://schemas.microsoft.com/office/powerpoint/2010/main" val="3979034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30B3-F1A9-1D34-DC1D-BE3012552CD6}"/>
              </a:ext>
            </a:extLst>
          </p:cNvPr>
          <p:cNvSpPr>
            <a:spLocks noGrp="1"/>
          </p:cNvSpPr>
          <p:nvPr>
            <p:ph type="title"/>
          </p:nvPr>
        </p:nvSpPr>
        <p:spPr/>
        <p:txBody>
          <a:bodyPr>
            <a:normAutofit/>
          </a:bodyPr>
          <a:lstStyle/>
          <a:p>
            <a:r>
              <a:rPr lang="en-US" sz="4000" b="1" dirty="0">
                <a:latin typeface="+mn-lt"/>
              </a:rPr>
              <a:t>Methodology</a:t>
            </a:r>
            <a:endParaRPr lang="en-IN" sz="4000" dirty="0"/>
          </a:p>
        </p:txBody>
      </p:sp>
      <p:sp>
        <p:nvSpPr>
          <p:cNvPr id="3" name="Content Placeholder 2">
            <a:extLst>
              <a:ext uri="{FF2B5EF4-FFF2-40B4-BE49-F238E27FC236}">
                <a16:creationId xmlns:a16="http://schemas.microsoft.com/office/drawing/2014/main" id="{C093FAAC-C0C2-9310-F41D-E89731E3466D}"/>
              </a:ext>
            </a:extLst>
          </p:cNvPr>
          <p:cNvSpPr>
            <a:spLocks noGrp="1"/>
          </p:cNvSpPr>
          <p:nvPr>
            <p:ph idx="1"/>
          </p:nvPr>
        </p:nvSpPr>
        <p:spPr>
          <a:xfrm>
            <a:off x="384048" y="1527751"/>
            <a:ext cx="10396728" cy="4763321"/>
          </a:xfrm>
        </p:spPr>
        <p:txBody>
          <a:bodyPr>
            <a:normAutofit/>
          </a:bodyPr>
          <a:lstStyle/>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Missing value treatment: </a:t>
            </a:r>
            <a:r>
              <a:rPr lang="en-US" altLang="en-US" sz="1800" dirty="0"/>
              <a:t>U</a:t>
            </a:r>
            <a:r>
              <a:rPr kumimoji="0" lang="en-US" altLang="en-US" sz="1800" b="0" i="0" u="none" strike="noStrike" cap="none" normalizeH="0" baseline="0" dirty="0">
                <a:ln>
                  <a:noFill/>
                </a:ln>
                <a:solidFill>
                  <a:schemeClr val="tx1"/>
                </a:solidFill>
                <a:effectLst/>
              </a:rPr>
              <a:t>tilizing pivot tables, XLOOKUP functions, MAX functions, and the power query editor.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Data Enrichment: </a:t>
            </a:r>
            <a:r>
              <a:rPr kumimoji="0" lang="en-US" altLang="en-US" sz="1800" b="0" i="0" u="none" strike="noStrike" cap="none" normalizeH="0" baseline="0" dirty="0">
                <a:ln>
                  <a:noFill/>
                </a:ln>
                <a:solidFill>
                  <a:schemeClr val="tx1"/>
                </a:solidFill>
                <a:effectLst/>
              </a:rPr>
              <a:t>Using VLOOKUP, MID, SEARCH, TRUNC, CONCAT, and connecting tables to cross-reference with the original data source, the data set was enhanced with extra variables.</a:t>
            </a:r>
          </a:p>
          <a:p>
            <a:pPr>
              <a:buFont typeface="Wingdings" panose="05000000000000000000" pitchFamily="2" charset="2"/>
              <a:buChar char="§"/>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Descriptive Analysis:</a:t>
            </a:r>
            <a:r>
              <a:rPr kumimoji="0" lang="en-US" altLang="en-US" sz="1800" b="0" i="0" u="none" strike="noStrike" cap="none" normalizeH="0" baseline="0" dirty="0">
                <a:ln>
                  <a:noFill/>
                </a:ln>
                <a:solidFill>
                  <a:schemeClr val="tx1"/>
                </a:solidFill>
                <a:effectLst/>
              </a:rPr>
              <a:t>  Used standard Excel functions (count, if, etc.) to analyze objective questions, conditional aggregational functions, and pivot tables to summarize important metrics.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Trend Analysis: </a:t>
            </a:r>
            <a:r>
              <a:rPr kumimoji="0" lang="en-US" altLang="en-US" sz="1800" b="0" i="0" u="none" strike="noStrike" cap="none" normalizeH="0" baseline="0" dirty="0">
                <a:ln>
                  <a:noFill/>
                </a:ln>
                <a:solidFill>
                  <a:schemeClr val="tx1"/>
                </a:solidFill>
                <a:effectLst/>
              </a:rPr>
              <a:t>Using sparklines, scatter plots, and trendlines, the trend between reviews and ratings, meal costs, online delivery, and reservations was examined.</a:t>
            </a:r>
          </a:p>
          <a:p>
            <a:pPr>
              <a:buFont typeface="Wingdings" panose="05000000000000000000" pitchFamily="2" charset="2"/>
              <a:buChar char="§"/>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Executive Segmentations: </a:t>
            </a:r>
            <a:r>
              <a:rPr kumimoji="0" lang="en-US" altLang="en-US" sz="1800" b="0" i="0" u="none" strike="noStrike" cap="none" normalizeH="0" baseline="0" dirty="0">
                <a:ln>
                  <a:noFill/>
                </a:ln>
                <a:solidFill>
                  <a:schemeClr val="tx1"/>
                </a:solidFill>
                <a:effectLst/>
              </a:rPr>
              <a:t>Various ratings, pricing, and other outcomes for different nations at different times were analyzed using year- and country-wise filters. </a:t>
            </a:r>
          </a:p>
          <a:p>
            <a:pPr>
              <a:buFont typeface="Wingdings" panose="05000000000000000000" pitchFamily="2" charset="2"/>
              <a:buChar char="§"/>
            </a:pPr>
            <a:r>
              <a:rPr kumimoji="0" lang="en-US" altLang="en-US" sz="1800" b="1" i="0" u="none" strike="noStrike" cap="none" normalizeH="0" baseline="0" dirty="0">
                <a:ln>
                  <a:noFill/>
                </a:ln>
                <a:solidFill>
                  <a:schemeClr val="tx1"/>
                </a:solidFill>
                <a:effectLst/>
              </a:rPr>
              <a:t>Data Visualization:</a:t>
            </a:r>
            <a:r>
              <a:rPr kumimoji="0" lang="en-US" altLang="en-US" sz="1800" b="0" i="0" u="none" strike="noStrike" cap="none" normalizeH="0" baseline="0" dirty="0">
                <a:ln>
                  <a:noFill/>
                </a:ln>
                <a:solidFill>
                  <a:schemeClr val="tx1"/>
                </a:solidFill>
                <a:effectLst/>
              </a:rPr>
              <a:t> To enable interactive data exploration, dynamic charts and a dashboard were created.</a:t>
            </a:r>
          </a:p>
          <a:p>
            <a:pPr marL="0" indent="0">
              <a:buNone/>
            </a:pPr>
            <a:endParaRPr lang="en-IN" dirty="0"/>
          </a:p>
        </p:txBody>
      </p:sp>
    </p:spTree>
    <p:extLst>
      <p:ext uri="{BB962C8B-B14F-4D97-AF65-F5344CB8AC3E}">
        <p14:creationId xmlns:p14="http://schemas.microsoft.com/office/powerpoint/2010/main" val="1251353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D0C75-91E2-B09F-0724-A01C22F697DD}"/>
              </a:ext>
            </a:extLst>
          </p:cNvPr>
          <p:cNvSpPr>
            <a:spLocks noGrp="1"/>
          </p:cNvSpPr>
          <p:nvPr>
            <p:ph type="title"/>
          </p:nvPr>
        </p:nvSpPr>
        <p:spPr>
          <a:xfrm>
            <a:off x="897622" y="365126"/>
            <a:ext cx="10799078" cy="1267704"/>
          </a:xfrm>
        </p:spPr>
        <p:txBody>
          <a:bodyPr>
            <a:normAutofit/>
          </a:bodyPr>
          <a:lstStyle/>
          <a:p>
            <a:r>
              <a:rPr lang="en-GB" sz="2700" b="1" dirty="0">
                <a:latin typeface="+mn-lt"/>
                <a:ea typeface="Arial" panose="020B0604020202020204" pitchFamily="34" charset="0"/>
              </a:rPr>
              <a:t>T</a:t>
            </a:r>
            <a:r>
              <a:rPr lang="en-GB" sz="2700" b="1" dirty="0">
                <a:effectLst/>
                <a:latin typeface="+mn-lt"/>
                <a:ea typeface="Arial" panose="020B0604020202020204" pitchFamily="34" charset="0"/>
              </a:rPr>
              <a:t>he number of restaurants opened in each country.</a:t>
            </a:r>
            <a:br>
              <a:rPr lang="en-GB" sz="4000" b="1" dirty="0">
                <a:effectLst/>
                <a:ea typeface="Arial" panose="020B0604020202020204" pitchFamily="34" charset="0"/>
              </a:rPr>
            </a:br>
            <a:endParaRPr lang="en-IN" sz="4000" b="1" dirty="0">
              <a:latin typeface="+mn-lt"/>
            </a:endParaRPr>
          </a:p>
        </p:txBody>
      </p:sp>
      <p:pic>
        <p:nvPicPr>
          <p:cNvPr id="8" name="Content Placeholder 7">
            <a:extLst>
              <a:ext uri="{FF2B5EF4-FFF2-40B4-BE49-F238E27FC236}">
                <a16:creationId xmlns:a16="http://schemas.microsoft.com/office/drawing/2014/main" id="{4FF09259-B0A1-B897-29A4-AB3D3EB210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0028" y="1632830"/>
            <a:ext cx="6253629" cy="4458322"/>
          </a:xfrm>
        </p:spPr>
      </p:pic>
      <p:sp>
        <p:nvSpPr>
          <p:cNvPr id="5" name="TextBox 4">
            <a:extLst>
              <a:ext uri="{FF2B5EF4-FFF2-40B4-BE49-F238E27FC236}">
                <a16:creationId xmlns:a16="http://schemas.microsoft.com/office/drawing/2014/main" id="{818C50A9-5A20-2972-6BC1-2D1C311F237C}"/>
              </a:ext>
            </a:extLst>
          </p:cNvPr>
          <p:cNvSpPr txBox="1"/>
          <p:nvPr/>
        </p:nvSpPr>
        <p:spPr>
          <a:xfrm>
            <a:off x="8252460" y="2663285"/>
            <a:ext cx="337933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Chart displays the number of restaurants in each country of the dataset.</a:t>
            </a:r>
          </a:p>
          <a:p>
            <a:pPr marL="285750" indent="-285750">
              <a:buFont typeface="Arial" panose="020B0604020202020204" pitchFamily="34" charset="0"/>
              <a:buChar char="•"/>
            </a:pPr>
            <a:r>
              <a:rPr lang="en-US" dirty="0"/>
              <a:t>India is having the highest number of restaurants i.e. 8652 </a:t>
            </a:r>
          </a:p>
          <a:p>
            <a:pPr marL="285750" indent="-285750">
              <a:buFont typeface="Arial" panose="020B0604020202020204" pitchFamily="34" charset="0"/>
              <a:buChar char="•"/>
            </a:pPr>
            <a:r>
              <a:rPr lang="en-US" dirty="0"/>
              <a:t>Second place is occupied by USA with 434 restaurants.</a:t>
            </a:r>
          </a:p>
          <a:p>
            <a:pPr marL="285750" indent="-285750">
              <a:buFont typeface="Arial" panose="020B0604020202020204" pitchFamily="34" charset="0"/>
              <a:buChar char="•"/>
            </a:pPr>
            <a:r>
              <a:rPr lang="en-US" dirty="0"/>
              <a:t>Canada is at the last of the graph indicating least number of restaurants i.e. 4</a:t>
            </a:r>
            <a:endParaRPr lang="en-IN" dirty="0"/>
          </a:p>
        </p:txBody>
      </p:sp>
    </p:spTree>
    <p:extLst>
      <p:ext uri="{BB962C8B-B14F-4D97-AF65-F5344CB8AC3E}">
        <p14:creationId xmlns:p14="http://schemas.microsoft.com/office/powerpoint/2010/main" val="2657574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5706C-3D9B-5402-835E-471D620673A6}"/>
              </a:ext>
            </a:extLst>
          </p:cNvPr>
          <p:cNvSpPr>
            <a:spLocks noGrp="1"/>
          </p:cNvSpPr>
          <p:nvPr>
            <p:ph idx="1"/>
          </p:nvPr>
        </p:nvSpPr>
        <p:spPr>
          <a:xfrm>
            <a:off x="838200" y="284480"/>
            <a:ext cx="10515600" cy="5892483"/>
          </a:xfrm>
        </p:spPr>
        <p:txBody>
          <a:bodyPr>
            <a:normAutofit/>
          </a:bodyPr>
          <a:lstStyle/>
          <a:p>
            <a:pPr marL="0" indent="0">
              <a:buNone/>
            </a:pPr>
            <a:r>
              <a:rPr lang="en-GB" sz="2400" b="1" dirty="0">
                <a:ea typeface="Arial" panose="020B0604020202020204" pitchFamily="34" charset="0"/>
              </a:rPr>
              <a:t>T</a:t>
            </a:r>
            <a:r>
              <a:rPr lang="en-GB" sz="2400" b="1" dirty="0">
                <a:effectLst/>
                <a:ea typeface="Arial" panose="020B0604020202020204" pitchFamily="34" charset="0"/>
              </a:rPr>
              <a:t>he number of restaurants opened each year.</a:t>
            </a:r>
          </a:p>
          <a:p>
            <a:endParaRPr lang="en-IN" sz="3600" dirty="0"/>
          </a:p>
        </p:txBody>
      </p:sp>
      <p:sp>
        <p:nvSpPr>
          <p:cNvPr id="6" name="TextBox 5">
            <a:extLst>
              <a:ext uri="{FF2B5EF4-FFF2-40B4-BE49-F238E27FC236}">
                <a16:creationId xmlns:a16="http://schemas.microsoft.com/office/drawing/2014/main" id="{0DFD658B-8AB3-E8D1-C771-7616ADEAB6F3}"/>
              </a:ext>
            </a:extLst>
          </p:cNvPr>
          <p:cNvSpPr txBox="1"/>
          <p:nvPr/>
        </p:nvSpPr>
        <p:spPr>
          <a:xfrm>
            <a:off x="1320800" y="5469075"/>
            <a:ext cx="887984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Highest number of restaurant was open in year 2012, following with 2011, 2013.</a:t>
            </a:r>
          </a:p>
          <a:p>
            <a:pPr marL="285750" indent="-285750">
              <a:buFont typeface="Arial" panose="020B0604020202020204" pitchFamily="34" charset="0"/>
              <a:buChar char="•"/>
            </a:pPr>
            <a:r>
              <a:rPr lang="en-US" sz="2000" dirty="0"/>
              <a:t>After 2015 we can se a drop in 3yrs constantly </a:t>
            </a:r>
            <a:endParaRPr lang="en-IN" sz="2000" dirty="0"/>
          </a:p>
        </p:txBody>
      </p:sp>
      <p:pic>
        <p:nvPicPr>
          <p:cNvPr id="8" name="Picture 7">
            <a:extLst>
              <a:ext uri="{FF2B5EF4-FFF2-40B4-BE49-F238E27FC236}">
                <a16:creationId xmlns:a16="http://schemas.microsoft.com/office/drawing/2014/main" id="{975FA189-5B4F-3851-D9A9-3A039CAD1A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431" y="914399"/>
            <a:ext cx="9405891" cy="5464375"/>
          </a:xfrm>
          <a:prstGeom prst="rect">
            <a:avLst/>
          </a:prstGeom>
        </p:spPr>
      </p:pic>
    </p:spTree>
    <p:extLst>
      <p:ext uri="{BB962C8B-B14F-4D97-AF65-F5344CB8AC3E}">
        <p14:creationId xmlns:p14="http://schemas.microsoft.com/office/powerpoint/2010/main" val="29017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8C8DD-6BED-3BD4-E0B1-97A71A55B033}"/>
              </a:ext>
            </a:extLst>
          </p:cNvPr>
          <p:cNvSpPr>
            <a:spLocks noGrp="1"/>
          </p:cNvSpPr>
          <p:nvPr>
            <p:ph idx="1"/>
          </p:nvPr>
        </p:nvSpPr>
        <p:spPr>
          <a:xfrm>
            <a:off x="838200" y="294640"/>
            <a:ext cx="10515600" cy="6350000"/>
          </a:xfrm>
        </p:spPr>
        <p:txBody>
          <a:bodyPr>
            <a:normAutofit/>
          </a:bodyPr>
          <a:lstStyle/>
          <a:p>
            <a:pPr marL="0" indent="0">
              <a:buNone/>
            </a:pPr>
            <a:r>
              <a:rPr lang="en-GB" sz="2400" b="1" dirty="0">
                <a:ea typeface="Arial" panose="020B0604020202020204" pitchFamily="34" charset="0"/>
              </a:rPr>
              <a:t>T</a:t>
            </a:r>
            <a:r>
              <a:rPr lang="en-GB" sz="2400" b="1" dirty="0">
                <a:effectLst/>
                <a:ea typeface="Arial" panose="020B0604020202020204" pitchFamily="34" charset="0"/>
              </a:rPr>
              <a:t>he average number of voters for the restaurants in each country.</a:t>
            </a:r>
          </a:p>
          <a:p>
            <a:endParaRPr lang="en-IN" sz="3600" b="1" dirty="0"/>
          </a:p>
        </p:txBody>
      </p:sp>
      <p:sp>
        <p:nvSpPr>
          <p:cNvPr id="6" name="TextBox 5">
            <a:extLst>
              <a:ext uri="{FF2B5EF4-FFF2-40B4-BE49-F238E27FC236}">
                <a16:creationId xmlns:a16="http://schemas.microsoft.com/office/drawing/2014/main" id="{F3A037F2-68C1-62AB-D888-0B839EF5A021}"/>
              </a:ext>
            </a:extLst>
          </p:cNvPr>
          <p:cNvSpPr txBox="1"/>
          <p:nvPr/>
        </p:nvSpPr>
        <p:spPr>
          <a:xfrm>
            <a:off x="1422400" y="5313680"/>
            <a:ext cx="936752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Indonesia is having the highest number of voters in restaurants, followed by UAE, USA AND Philippines</a:t>
            </a:r>
            <a:r>
              <a:rPr lang="en-IN" dirty="0"/>
              <a:t>.</a:t>
            </a:r>
          </a:p>
          <a:p>
            <a:pPr marL="285750" indent="-285750">
              <a:buFont typeface="Arial" panose="020B0604020202020204" pitchFamily="34" charset="0"/>
              <a:buChar char="•"/>
            </a:pPr>
            <a:r>
              <a:rPr lang="en-IN" dirty="0"/>
              <a:t>As compare to number of restaurants in India, the number of voters are very less.</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97580DD8-3ADC-9792-CE37-DC72D4FF07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975969"/>
            <a:ext cx="8405597" cy="4207079"/>
          </a:xfrm>
          <a:prstGeom prst="rect">
            <a:avLst/>
          </a:prstGeom>
        </p:spPr>
      </p:pic>
    </p:spTree>
    <p:extLst>
      <p:ext uri="{BB962C8B-B14F-4D97-AF65-F5344CB8AC3E}">
        <p14:creationId xmlns:p14="http://schemas.microsoft.com/office/powerpoint/2010/main" val="912573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755</TotalTime>
  <Words>1516</Words>
  <Application>Microsoft Office PowerPoint</Application>
  <PresentationFormat>Widescreen</PresentationFormat>
  <Paragraphs>110</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Be Vietnam Pro</vt:lpstr>
      <vt:lpstr>Calibri</vt:lpstr>
      <vt:lpstr>Calibri Light</vt:lpstr>
      <vt:lpstr>Lato</vt:lpstr>
      <vt:lpstr>Montserrat</vt:lpstr>
      <vt:lpstr>Symbol</vt:lpstr>
      <vt:lpstr>Wingdings</vt:lpstr>
      <vt:lpstr>Office Theme</vt:lpstr>
      <vt:lpstr>PowerPoint Presentation</vt:lpstr>
      <vt:lpstr>Introduction</vt:lpstr>
      <vt:lpstr>Problem Statement</vt:lpstr>
      <vt:lpstr>Data Overview</vt:lpstr>
      <vt:lpstr>Data Cleaning and Processing</vt:lpstr>
      <vt:lpstr>Methodology</vt:lpstr>
      <vt:lpstr>The number of restaurants opened in each country. </vt:lpstr>
      <vt:lpstr>PowerPoint Presentation</vt:lpstr>
      <vt:lpstr>PowerPoint Presentation</vt:lpstr>
      <vt:lpstr>Country Wise Expenditure Analysis.</vt:lpstr>
      <vt:lpstr>Country Analysis.</vt:lpstr>
      <vt:lpstr>Top 5 Cuisines with votes.</vt:lpstr>
      <vt:lpstr>PowerPoint Presentation</vt:lpstr>
      <vt:lpstr>PowerPoint Presentation</vt:lpstr>
      <vt:lpstr>PowerPoint Presentation</vt:lpstr>
      <vt:lpstr>OBSERVATIONS AND ANALYSIS </vt:lpstr>
      <vt:lpstr>DASHBOARD</vt:lpstr>
      <vt:lpstr>Conclusion</vt:lpstr>
      <vt:lpstr>Final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  Aniket Trivedi 13/03/2024</dc:title>
  <dc:creator>Stark .</dc:creator>
  <cp:lastModifiedBy>Shashi Kumar</cp:lastModifiedBy>
  <cp:revision>49</cp:revision>
  <dcterms:created xsi:type="dcterms:W3CDTF">2024-03-13T11:20:29Z</dcterms:created>
  <dcterms:modified xsi:type="dcterms:W3CDTF">2025-05-12T10:27:13Z</dcterms:modified>
</cp:coreProperties>
</file>