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8" r:id="rId5"/>
    <p:sldId id="257" r:id="rId6"/>
    <p:sldId id="260" r:id="rId7"/>
    <p:sldId id="261" r:id="rId8"/>
    <p:sldId id="270" r:id="rId9"/>
    <p:sldId id="262" r:id="rId10"/>
    <p:sldId id="266" r:id="rId11"/>
    <p:sldId id="267" r:id="rId12"/>
    <p:sldId id="263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5ECB-EB60-1944-88BE-8C9761CAD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99B6-E9FA-6945-845A-F248D8753D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www.kaggle.com/karangadiya/fifa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rohitmidha23.github.io/FIFA-19/" TargetMode="External"/><Relationship Id="rId1" Type="http://schemas.openxmlformats.org/officeDocument/2006/relationships/hyperlink" Target="https://pbiecek.github.io/ema/UseCaseFIFA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7071" r="28181" b="2019"/>
          <a:stretch>
            <a:fillRect/>
          </a:stretch>
        </p:blipFill>
        <p:spPr>
          <a:xfrm>
            <a:off x="3491763" y="10"/>
            <a:ext cx="8668512" cy="685799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385" y="587440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Exploratory Data Analysis in Python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385" y="4565208"/>
            <a:ext cx="6891481" cy="1987558"/>
          </a:xfrm>
        </p:spPr>
        <p:txBody>
          <a:bodyPr>
            <a:normAutofit/>
          </a:bodyPr>
          <a:lstStyle/>
          <a:p>
            <a:pPr algn="l"/>
            <a:r>
              <a:rPr lang="en-IN" altLang="en-US" sz="2000" dirty="0"/>
              <a:t>Sakshi Rai -1806059</a:t>
            </a:r>
            <a:endParaRPr lang="en-IN" altLang="en-US" sz="2000" dirty="0"/>
          </a:p>
          <a:p>
            <a:pPr algn="l"/>
            <a:r>
              <a:rPr lang="en-IN" altLang="en-US" sz="2000" dirty="0"/>
              <a:t>Shashikant Singh-1806068</a:t>
            </a:r>
            <a:endParaRPr lang="en-IN" altLang="en-US" sz="2000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643062" y="1382712"/>
            <a:ext cx="8129588" cy="496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5192"/>
            <a:ext cx="12192000" cy="58392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2279650"/>
            <a:ext cx="10515600" cy="1325563"/>
          </a:xfrm>
        </p:spPr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413" y="365125"/>
            <a:ext cx="8053387" cy="6141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The following insights were generated from the visualizations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foot was used more than left foot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Standing Tackle(ST) was the most popular position during the season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Highest number of players have their heights in between 5’9 to 6’1.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England is the top-most country whose players participate in the FIFA world cup season, followed by Germany, Spain and Argentina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with a best overall scores belong to clubs Juventus, Inter, Real Madrid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Implementation of classification algorithms like KNN, Naïve Bayes and classify the characteristics of players and find outcomes 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Implementation of decision trees with respect to player details like potential or other skill types by converting the values to Boolean first.  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166948"/>
            <a:ext cx="5074227" cy="4691052"/>
          </a:xfrm>
        </p:spPr>
        <p:txBody>
          <a:bodyPr>
            <a:normAutofit/>
          </a:bodyPr>
          <a:lstStyle/>
          <a:p>
            <a:r>
              <a:rPr lang="en-US" sz="2400" dirty="0"/>
              <a:t>We have taken Dataset from Kaggle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89 attributes including personal information like age, name, nationality, club, wage, </a:t>
            </a:r>
            <a:r>
              <a:rPr lang="en-US" sz="2400" dirty="0" err="1"/>
              <a:t>etc</a:t>
            </a:r>
            <a:r>
              <a:rPr lang="en-US" sz="2400" dirty="0"/>
              <a:t>, and also player skill information like ball control, dribbling, crossing, finishing, GK skills and etc.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to Dataset : -</a:t>
            </a:r>
            <a:r>
              <a:rPr lang="en-US" sz="2400" dirty="0">
                <a:hlinkClick r:id="rId1"/>
              </a:rPr>
              <a:t>https://www.kaggle.com/karangadiya/fifa19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7306"/>
            <a:ext cx="112014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7" y="2752946"/>
            <a:ext cx="6480363" cy="3510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92" y="1690688"/>
            <a:ext cx="10724408" cy="46212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is a project based on the FIFA World Cup 2019.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have performed some Exploratory Data Analysis(EDA) on the FIFA game dataset of the year 2019, to derive important conclusions that are integral in making decisions for the next season.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have done data exploration, created visualizations to understand the conclusions easily.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FIFA is the Fédération </a:t>
            </a:r>
            <a:r>
              <a:rPr lang="en-US" dirty="0" err="1"/>
              <a:t>Internationale</a:t>
            </a:r>
            <a:r>
              <a:rPr lang="en-US" dirty="0"/>
              <a:t> de Football Association and FIFA 19 is part of the FIFA series of association football video games. It is one of the best-selling video games of all time selling over 260 million copies to date.</a:t>
            </a:r>
            <a:endParaRPr lang="en-US" dirty="0"/>
          </a:p>
          <a:p>
            <a:endParaRPr lang="en-US" dirty="0"/>
          </a:p>
          <a:p>
            <a:r>
              <a:rPr lang="en-US" dirty="0"/>
              <a:t>FIFA 19 is a football simulation video game developed by EA Vancouver as part of Electronic Arts’ FIFA series.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Out dataset consists of a combination of numerical and categorical values. As we had many NA/missing values in our dataset, we have removed and replaced those values.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3849" y="3537674"/>
          <a:ext cx="9582068" cy="26392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1034"/>
                <a:gridCol w="4791034"/>
              </a:tblGrid>
              <a:tr h="879763">
                <a:tc>
                  <a:txBody>
                    <a:bodyPr/>
                    <a:lstStyle/>
                    <a:p>
                      <a:r>
                        <a:rPr lang="en-US" dirty="0"/>
                        <a:t>Columns with Numeric Values</a:t>
                      </a:r>
                      <a:endParaRPr lang="en-US" dirty="0"/>
                    </a:p>
                    <a:p>
                      <a:r>
                        <a:rPr lang="en-US" dirty="0"/>
                        <a:t>Example: Short-Passing, Finishing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by Mean of other values</a:t>
                      </a:r>
                      <a:endParaRPr lang="en-US" b="0" dirty="0"/>
                    </a:p>
                  </a:txBody>
                  <a:tcPr/>
                </a:tc>
              </a:tr>
              <a:tr h="879763">
                <a:tc>
                  <a:txBody>
                    <a:bodyPr/>
                    <a:lstStyle/>
                    <a:p>
                      <a:r>
                        <a:rPr lang="en-US" b="1" dirty="0"/>
                        <a:t>Columns with Categorical Values</a:t>
                      </a:r>
                      <a:endParaRPr lang="en-US" b="1" dirty="0"/>
                    </a:p>
                    <a:p>
                      <a:r>
                        <a:rPr lang="en-US" b="1" dirty="0"/>
                        <a:t>Example: Height, Club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Replaced by random values</a:t>
                      </a:r>
                      <a:endParaRPr lang="en-US" b="1" dirty="0"/>
                    </a:p>
                  </a:txBody>
                  <a:tcPr/>
                </a:tc>
              </a:tr>
              <a:tr h="879763">
                <a:tc>
                  <a:txBody>
                    <a:bodyPr/>
                    <a:lstStyle/>
                    <a:p>
                      <a:r>
                        <a:rPr lang="en-US" b="1" dirty="0"/>
                        <a:t>Other Columns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Replaced by 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53979" y="2320507"/>
          <a:ext cx="10736179" cy="3611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063"/>
                <a:gridCol w="5221705"/>
                <a:gridCol w="3585411"/>
              </a:tblGrid>
              <a:tr h="1203687">
                <a:tc>
                  <a:txBody>
                    <a:bodyPr/>
                    <a:lstStyle/>
                    <a:p>
                      <a:r>
                        <a:rPr lang="en-US" dirty="0"/>
                        <a:t>Columns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</a:t>
                      </a:r>
                      <a:endParaRPr lang="en-US" dirty="0"/>
                    </a:p>
                  </a:txBody>
                  <a:tcPr/>
                </a:tc>
              </a:tr>
              <a:tr h="1203687">
                <a:tc>
                  <a:txBody>
                    <a:bodyPr/>
                    <a:lstStyle/>
                    <a:p>
                      <a:r>
                        <a:rPr lang="en-US" dirty="0"/>
                        <a:t>Age, Player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EDA on Age vs logarithmically transformed player value. Achieved a smooth curve capturing the trend.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"/>
                        </a:rPr>
                        <a:t>https://pbiecek.github.io/ema/UseCaseFIFA.html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  <a:tr h="1203687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average distribution of overall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https://rohitmidha23.github.io/FIFA-19/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Q1. Which was the most used/ preferred foot used by FIFA players in 2019</a:t>
            </a:r>
            <a:endParaRPr lang="en-US" dirty="0"/>
          </a:p>
          <a:p>
            <a:endParaRPr lang="en-US" dirty="0"/>
          </a:p>
          <a:p>
            <a:r>
              <a:rPr lang="en-US" dirty="0"/>
              <a:t>Q2. What were the popular positions during the FIFA season?</a:t>
            </a:r>
            <a:endParaRPr lang="en-US" dirty="0"/>
          </a:p>
          <a:p>
            <a:endParaRPr lang="en-US" dirty="0"/>
          </a:p>
          <a:p>
            <a:r>
              <a:rPr lang="en-US" dirty="0"/>
              <a:t>Q3. What is the range of heights of players who are a part of FIFA?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Q4. Which nations participated in the FIFA 19 season?</a:t>
            </a:r>
            <a:endParaRPr lang="en-US" dirty="0"/>
          </a:p>
          <a:p>
            <a:endParaRPr lang="en-US" dirty="0"/>
          </a:p>
          <a:p>
            <a:r>
              <a:rPr lang="en-US" dirty="0"/>
              <a:t>Q5. Based on the overall score of players, which clubs are at top on the charts?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alphaModFix amt="37000"/>
          </a:blip>
          <a:stretch>
            <a:fillRect/>
          </a:stretch>
        </p:blipFill>
        <p:spPr>
          <a:xfrm>
            <a:off x="2867025" y="583406"/>
            <a:ext cx="5691188" cy="56911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028825" y="1485900"/>
            <a:ext cx="7742238" cy="5160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664" y="1570614"/>
            <a:ext cx="7815262" cy="5137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2868</Words>
  <Application>WPS Presentation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Office Theme</vt:lpstr>
      <vt:lpstr>Exploratory Data Analysis in Python</vt:lpstr>
      <vt:lpstr>PowerPoint 演示文稿</vt:lpstr>
      <vt:lpstr>Introduction</vt:lpstr>
      <vt:lpstr>Abstract</vt:lpstr>
      <vt:lpstr>Data Pre-Processing</vt:lpstr>
      <vt:lpstr>Literature Review</vt:lpstr>
      <vt:lpstr>Questions</vt:lpstr>
      <vt:lpstr>Insights</vt:lpstr>
      <vt:lpstr>Insights</vt:lpstr>
      <vt:lpstr>Insights</vt:lpstr>
      <vt:lpstr>Insights</vt:lpstr>
      <vt:lpstr>Insights</vt:lpstr>
      <vt:lpstr>Result and 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in Python</dc:title>
  <dc:creator>Rana, Ms. Helee Dhaval</dc:creator>
  <cp:lastModifiedBy>KIIT</cp:lastModifiedBy>
  <cp:revision>26</cp:revision>
  <dcterms:created xsi:type="dcterms:W3CDTF">2020-10-13T11:50:00Z</dcterms:created>
  <dcterms:modified xsi:type="dcterms:W3CDTF">2021-04-13T18:02:54Z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