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0C3-6F09-4C4C-B493-43757920E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96674-6082-0F4C-B8E3-A29597BD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371277"/>
            <a:ext cx="5357600" cy="212988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HIMANSHU AGARWAL</a:t>
            </a:r>
          </a:p>
          <a:p>
            <a:r>
              <a:rPr lang="en-US" dirty="0"/>
              <a:t>SHASHI SHEKHAR</a:t>
            </a:r>
          </a:p>
          <a:p>
            <a:r>
              <a:rPr lang="en-US" dirty="0"/>
              <a:t>NIKHIL</a:t>
            </a:r>
          </a:p>
        </p:txBody>
      </p:sp>
    </p:spTree>
    <p:extLst>
      <p:ext uri="{BB962C8B-B14F-4D97-AF65-F5344CB8AC3E}">
        <p14:creationId xmlns:p14="http://schemas.microsoft.com/office/powerpoint/2010/main" val="18681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1338-DB8A-D741-BD4C-6104E7B6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 AND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9E2B-968B-4543-B3BD-DCA16CA3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TWO PROCEDURE AND TWO TRIGGER IN OUR DATABASE</a:t>
            </a:r>
          </a:p>
          <a:p>
            <a:r>
              <a:rPr lang="en-US" dirty="0"/>
              <a:t>TRIGGER S ARE CONDITIONAL AND LET USER KNOW ABOUT CHANGE IN DISCOUNT AND RIDE COMPLETED STATUS</a:t>
            </a:r>
          </a:p>
          <a:p>
            <a:r>
              <a:rPr lang="en-US" dirty="0"/>
              <a:t>PROCEUDER IS THERE TO UPDATE THESE IN DATABASE </a:t>
            </a:r>
          </a:p>
        </p:txBody>
      </p:sp>
    </p:spTree>
    <p:extLst>
      <p:ext uri="{BB962C8B-B14F-4D97-AF65-F5344CB8AC3E}">
        <p14:creationId xmlns:p14="http://schemas.microsoft.com/office/powerpoint/2010/main" val="38467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0945-1581-1448-967B-98278C6A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70310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36175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7D9-E62C-BC45-847F-02DA85E7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3595860"/>
            <a:ext cx="7958331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35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BD89-A799-2847-A9AE-56E117F1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2EF-6EAE-1542-B0C5-231CAA66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UBER WORKS?</a:t>
            </a:r>
          </a:p>
          <a:p>
            <a:r>
              <a:rPr lang="en-US" dirty="0"/>
              <a:t>WHO ARE INVOLVED?</a:t>
            </a:r>
          </a:p>
          <a:p>
            <a:r>
              <a:rPr lang="en-US" dirty="0"/>
              <a:t>WHAT KIND OF DATAS?</a:t>
            </a:r>
          </a:p>
          <a:p>
            <a:r>
              <a:rPr lang="en-US" dirty="0"/>
              <a:t>VOLUME OF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B97-B7BD-0B4C-B1F6-3D767FEA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4DA1-3E04-1B41-9621-57BC5E4F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GIT REPOSITORY</a:t>
            </a:r>
          </a:p>
          <a:p>
            <a:r>
              <a:rPr lang="en-US" dirty="0"/>
              <a:t>SET UP BASIC STRUCTURE OF THE PROJECT</a:t>
            </a:r>
          </a:p>
          <a:p>
            <a:r>
              <a:rPr lang="en-US" dirty="0"/>
              <a:t>SETUP DATABASE CONNECTION ON ORACLE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C373-EFD4-2D4D-AB07-21E6BDEC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B150-6713-8E42-AC56-FF4FABCA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EER DIAGRAM</a:t>
            </a:r>
          </a:p>
          <a:p>
            <a:r>
              <a:rPr lang="en-US" dirty="0"/>
              <a:t>DRIVER AND IT’S REALTED EER DIAGRAM</a:t>
            </a:r>
          </a:p>
          <a:p>
            <a:r>
              <a:rPr lang="en-US" dirty="0"/>
              <a:t>TRANSACTION EER DIAGRAM</a:t>
            </a:r>
          </a:p>
          <a:p>
            <a:r>
              <a:rPr lang="en-US" dirty="0"/>
              <a:t>MADE ONE COMPLETE EER DIAGRAM USING ALL THE REALTIONSHIP</a:t>
            </a:r>
          </a:p>
        </p:txBody>
      </p:sp>
    </p:spTree>
    <p:extLst>
      <p:ext uri="{BB962C8B-B14F-4D97-AF65-F5344CB8AC3E}">
        <p14:creationId xmlns:p14="http://schemas.microsoft.com/office/powerpoint/2010/main" val="20844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C373-EFD4-2D4D-AB07-21E6BDEC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EER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9606032-E546-4798-AAA9-7E81C4EB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474238"/>
            <a:ext cx="9238972" cy="5253134"/>
          </a:xfrm>
        </p:spPr>
      </p:pic>
    </p:spTree>
    <p:extLst>
      <p:ext uri="{BB962C8B-B14F-4D97-AF65-F5344CB8AC3E}">
        <p14:creationId xmlns:p14="http://schemas.microsoft.com/office/powerpoint/2010/main" val="32017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F800-57C5-6949-B5DE-61A92E46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43D9-1D84-DD4A-8F57-C3D7D601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WRITING RELATIONAL DATABASE SCHEMA</a:t>
            </a:r>
          </a:p>
          <a:p>
            <a:r>
              <a:rPr lang="en-US" dirty="0"/>
              <a:t>FOLLOWED NORMALIZATION RULE</a:t>
            </a:r>
          </a:p>
          <a:p>
            <a:r>
              <a:rPr lang="en-US" dirty="0"/>
              <a:t>WE TAKE CARE OF 1</a:t>
            </a:r>
            <a:r>
              <a:rPr lang="en-US" baseline="30000" dirty="0"/>
              <a:t>ST</a:t>
            </a:r>
            <a:r>
              <a:rPr lang="en-US" dirty="0"/>
              <a:t> NF,2</a:t>
            </a:r>
            <a:r>
              <a:rPr lang="en-US" baseline="30000" dirty="0"/>
              <a:t>ND</a:t>
            </a:r>
            <a:r>
              <a:rPr lang="en-US" dirty="0"/>
              <a:t> NF, 3</a:t>
            </a:r>
            <a:r>
              <a:rPr lang="en-US" baseline="30000" dirty="0"/>
              <a:t>RD</a:t>
            </a:r>
            <a:r>
              <a:rPr lang="en-US" dirty="0"/>
              <a:t> NF</a:t>
            </a:r>
          </a:p>
          <a:p>
            <a:r>
              <a:rPr lang="en-US" dirty="0"/>
              <a:t>SEGREGATED RELATIONSHIP ACCORDINGLY </a:t>
            </a:r>
          </a:p>
        </p:txBody>
      </p:sp>
    </p:spTree>
    <p:extLst>
      <p:ext uri="{BB962C8B-B14F-4D97-AF65-F5344CB8AC3E}">
        <p14:creationId xmlns:p14="http://schemas.microsoft.com/office/powerpoint/2010/main" val="18509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1731-D5DA-074F-BABE-FED314DD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DB7F-A434-E848-B62F-F64E769E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DRIVER, CUSTOMER AND OTHER BASIC TABLE CREATED</a:t>
            </a:r>
          </a:p>
          <a:p>
            <a:r>
              <a:rPr lang="en-US" dirty="0"/>
              <a:t>PRIMARY KEY AND FOREIGN KEYS CONSTRAINT ARE MAINTAINED IN THE TABLE</a:t>
            </a:r>
          </a:p>
          <a:p>
            <a:r>
              <a:rPr lang="en-US" dirty="0"/>
              <a:t>ON DELETE SET NULL/CASCADE ARE TAKEN CARE IN DATABASE</a:t>
            </a:r>
          </a:p>
        </p:txBody>
      </p:sp>
    </p:spTree>
    <p:extLst>
      <p:ext uri="{BB962C8B-B14F-4D97-AF65-F5344CB8AC3E}">
        <p14:creationId xmlns:p14="http://schemas.microsoft.com/office/powerpoint/2010/main" val="376543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1731-D5DA-074F-BABE-FED314DD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C21982-6E0C-476B-A2BE-435C8C89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52" y="1474237"/>
            <a:ext cx="8694687" cy="5262465"/>
          </a:xfrm>
        </p:spPr>
      </p:pic>
    </p:spTree>
    <p:extLst>
      <p:ext uri="{BB962C8B-B14F-4D97-AF65-F5344CB8AC3E}">
        <p14:creationId xmlns:p14="http://schemas.microsoft.com/office/powerpoint/2010/main" val="116685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1338-DB8A-D741-BD4C-6104E7B6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NORMALIZED SCHEMA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E7205D-9257-4FDF-AE60-1D9ADC23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84" y="1492898"/>
            <a:ext cx="8685355" cy="5169159"/>
          </a:xfrm>
        </p:spPr>
      </p:pic>
    </p:spTree>
    <p:extLst>
      <p:ext uri="{BB962C8B-B14F-4D97-AF65-F5344CB8AC3E}">
        <p14:creationId xmlns:p14="http://schemas.microsoft.com/office/powerpoint/2010/main" val="151563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42</TotalTime>
  <Words>176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UBER </vt:lpstr>
      <vt:lpstr>INFORMATION GATHERING</vt:lpstr>
      <vt:lpstr>BASIC SETUP</vt:lpstr>
      <vt:lpstr>EER DIAGRAM</vt:lpstr>
      <vt:lpstr>EER DIAGRAM</vt:lpstr>
      <vt:lpstr>RELATIONAL DATABASE SCHEMA</vt:lpstr>
      <vt:lpstr>TABLE CREATION</vt:lpstr>
      <vt:lpstr>SCHEMA</vt:lpstr>
      <vt:lpstr>NORMALIZED SCHEMA</vt:lpstr>
      <vt:lpstr>TRIGGER AND PROCEDURE</vt:lpstr>
      <vt:lpstr>TESTING AND VALIDATION</vt:lpstr>
      <vt:lpstr>Q&amp;A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Shekhar, Shashi</dc:creator>
  <cp:lastModifiedBy>Himanshu Agarwal</cp:lastModifiedBy>
  <cp:revision>6</cp:revision>
  <dcterms:created xsi:type="dcterms:W3CDTF">2019-12-04T01:15:26Z</dcterms:created>
  <dcterms:modified xsi:type="dcterms:W3CDTF">2019-12-04T03:53:20Z</dcterms:modified>
</cp:coreProperties>
</file>