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 Project - 9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Classification using Random Forest on Company_Data.csv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Classify sales performance (HighSales) based on store and demographic attributes using Random Forest. Help the company identify key factors that lead to high sales.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company wants to find which attributes impact high sales. Sales is converted into High/Low classes, and a classifier is built to predict the sales segment based on features like price, advertisement, income,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2891"/>
            <a:ext cx="8229600" cy="535030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sz="2400" dirty="0" smtClean="0"/>
              <a:t>Sales</a:t>
            </a:r>
            <a:r>
              <a:rPr lang="en-US" sz="2400" dirty="0" smtClean="0"/>
              <a:t>                            </a:t>
            </a:r>
            <a:endParaRPr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sz="2400" dirty="0" smtClean="0"/>
              <a:t> Comp Price</a:t>
            </a:r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 smtClean="0"/>
              <a:t>Income</a:t>
            </a:r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 smtClean="0"/>
              <a:t>Advertising</a:t>
            </a:r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 smtClean="0"/>
              <a:t>Population</a:t>
            </a:r>
            <a:endParaRPr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sz="2400" dirty="0" smtClean="0"/>
              <a:t>Price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 ShelveLoc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 Age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 Education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 Urban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 US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smtClean="0"/>
              <a:t>  High Sales </a:t>
            </a:r>
            <a:r>
              <a:rPr lang="en-US" sz="2400" dirty="0"/>
              <a:t>(target)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9045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Data Understanding &amp;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Exploratory </a:t>
            </a:r>
            <a:r>
              <a:rPr dirty="0"/>
              <a:t>Data Analysis (EDA)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Data </a:t>
            </a:r>
            <a:r>
              <a:rPr dirty="0"/>
              <a:t>Preprocessing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Model </a:t>
            </a:r>
            <a:r>
              <a:rPr dirty="0"/>
              <a:t>Training with Random Forest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Evaluation </a:t>
            </a:r>
            <a:r>
              <a:rPr dirty="0"/>
              <a:t>&amp; Feature Importance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Python</a:t>
            </a:r>
            <a:r>
              <a:rPr dirty="0"/>
              <a:t>: Pandas, </a:t>
            </a:r>
            <a:r>
              <a:rPr dirty="0" err="1"/>
              <a:t>NumPy</a:t>
            </a:r>
            <a:r>
              <a:rPr dirty="0"/>
              <a:t>, </a:t>
            </a:r>
            <a:r>
              <a:rPr dirty="0" err="1"/>
              <a:t>Scikit</a:t>
            </a:r>
            <a:r>
              <a:rPr dirty="0"/>
              <a:t>-learn,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/>
              <a:t>Matplotlib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err="1" smtClean="0"/>
              <a:t>Jupyter</a:t>
            </a:r>
            <a:r>
              <a:rPr dirty="0" smtClean="0"/>
              <a:t> </a:t>
            </a:r>
            <a:r>
              <a:rPr dirty="0"/>
              <a:t>Notebook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GitHub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MS </a:t>
            </a:r>
            <a:r>
              <a:rPr dirty="0"/>
              <a:t>Word &amp; PowerPoint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15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 </a:t>
            </a:r>
            <a:r>
              <a:rPr dirty="0"/>
              <a:t>Identify features driving high sales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Optimize </a:t>
            </a:r>
            <a:r>
              <a:rPr dirty="0"/>
              <a:t>pricing and marketing strategies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dirty="0" smtClean="0"/>
              <a:t>Improve </a:t>
            </a:r>
            <a:r>
              <a:rPr dirty="0"/>
              <a:t>shelf placement and store-level </a:t>
            </a:r>
            <a:r>
              <a:rPr dirty="0" smtClean="0"/>
              <a:t>decisions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0198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High </a:t>
            </a:r>
            <a:r>
              <a:rPr dirty="0"/>
              <a:t>Accuracy using Random </a:t>
            </a:r>
            <a:r>
              <a:rPr dirty="0" smtClean="0"/>
              <a:t>Forest</a:t>
            </a:r>
            <a:r>
              <a:rPr lang="en-US" dirty="0" smtClean="0"/>
              <a:t>.</a:t>
            </a:r>
            <a:endParaRPr dirty="0"/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Key </a:t>
            </a:r>
            <a:r>
              <a:rPr dirty="0"/>
              <a:t>Features: </a:t>
            </a:r>
            <a:r>
              <a:rPr dirty="0" err="1"/>
              <a:t>ShelveLoc</a:t>
            </a:r>
            <a:r>
              <a:rPr dirty="0"/>
              <a:t>, Advertising, Price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mtClean="0"/>
              <a:t>Urban </a:t>
            </a:r>
            <a:r>
              <a:rPr dirty="0"/>
              <a:t>and US stores tend to perform </a:t>
            </a:r>
            <a:r>
              <a:rPr dirty="0" smtClean="0"/>
              <a:t>better</a:t>
            </a:r>
            <a:r>
              <a:rPr lang="en-US" dirty="0" smtClean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209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Advance Project - 9</vt:lpstr>
      <vt:lpstr>Objective</vt:lpstr>
      <vt:lpstr>Problem Statement</vt:lpstr>
      <vt:lpstr>Dataset Description</vt:lpstr>
      <vt:lpstr>Methodology</vt:lpstr>
      <vt:lpstr>Tools &amp; Technologies Used</vt:lpstr>
      <vt:lpstr>Business Impact</vt:lpstr>
      <vt:lpstr>Results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 Project - 9</dc:title>
  <dc:subject/>
  <dc:creator/>
  <cp:keywords/>
  <dc:description>generated using python-pptx</dc:description>
  <cp:lastModifiedBy>User</cp:lastModifiedBy>
  <cp:revision>7</cp:revision>
  <dcterms:created xsi:type="dcterms:W3CDTF">2013-01-27T09:14:16Z</dcterms:created>
  <dcterms:modified xsi:type="dcterms:W3CDTF">2025-07-23T11:56:25Z</dcterms:modified>
  <cp:category/>
</cp:coreProperties>
</file>