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90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118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731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26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857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052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37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33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13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94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2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7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629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51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8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286A6-9385-437D-ACC1-BDF2B881C0B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0D78A6-5BF9-415A-AA18-5081632A85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7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ohamedbakhet/amazon-books-reviews?select=Books_rating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6B74-A472-77AF-ACE1-447D4763E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461" y="487243"/>
            <a:ext cx="7766936" cy="1646302"/>
          </a:xfrm>
        </p:spPr>
        <p:txBody>
          <a:bodyPr/>
          <a:lstStyle/>
          <a:p>
            <a:r>
              <a:rPr lang="en-US" dirty="0"/>
              <a:t>CPSC 6127 Project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D0B1E-BD3D-B7E9-30F2-60D1D995A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21337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K V RAMANA REDDY</a:t>
            </a:r>
          </a:p>
          <a:p>
            <a:r>
              <a:rPr lang="en-IN" dirty="0"/>
              <a:t>DHEER MADHAV BALUSU</a:t>
            </a:r>
          </a:p>
          <a:p>
            <a:r>
              <a:rPr lang="en-IN" dirty="0"/>
              <a:t>SHASHIDHAR BATTU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7DAA80-96B0-D6A1-482F-F6A26FD32ADA}"/>
              </a:ext>
            </a:extLst>
          </p:cNvPr>
          <p:cNvSpPr txBox="1"/>
          <p:nvPr/>
        </p:nvSpPr>
        <p:spPr>
          <a:xfrm>
            <a:off x="1149281" y="2630523"/>
            <a:ext cx="8482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Large-Scale Book Review Analysis using Hadoop MapReduce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59CBF-D9DA-88DC-B4AA-4462993C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78FE-563C-8820-BE3D-FF4F2F21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Dataset: </a:t>
            </a:r>
            <a:r>
              <a:rPr lang="en-IN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https://www.kaggle.com/datasets/mohamedbakhet/amazon-books-reviews?select=Books_rating.csv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dataset offers a rich tapestry of book reviews, capturing the voices of myriad readers as they share their thoughts on over 212,404 unique books. Comprising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 million reviews [number of records ]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it serves as a vibrant forum where readers from diverse backgrounds converge, each review accompanied by a unique identifier that links to both the book and the reviewer.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Book Details: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book is uniquely identified by an Id, and is presented alongside its Title and Price. The price data is especially comprehensive, spread across a variety of ranges, reflecting the economic diversity of the books included.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72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66EDB-873F-93DE-A6F3-227664C1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B9A1130-A1A0-0399-17F7-85E368F36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37304"/>
            <a:ext cx="8596312" cy="352800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305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93C4-A336-C420-BDB8-4C6CE11A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Problem 1 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0E54-DB56-9880-E60D-55A0E6BC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IN" sz="20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summarize number of reviews for each book </a:t>
            </a:r>
          </a:p>
          <a:p>
            <a:r>
              <a:rPr lang="en-IN" sz="2000" b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[Summarization pattern]</a:t>
            </a:r>
            <a:endParaRPr lang="en-IN" sz="2000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9414654-0173-B4ED-B1B9-41CB64DFEF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819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02BD-6C8E-A43A-BC73-A860B4EF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output</a:t>
            </a:r>
            <a:endParaRPr lang="en-IN" dirty="0"/>
          </a:p>
        </p:txBody>
      </p:sp>
      <p:pic>
        <p:nvPicPr>
          <p:cNvPr id="4" name="Content Placeholder 3" descr="A screen shot of a computer&#10;&#10;Description automatically generated">
            <a:extLst>
              <a:ext uri="{FF2B5EF4-FFF2-40B4-BE49-F238E27FC236}">
                <a16:creationId xmlns:a16="http://schemas.microsoft.com/office/drawing/2014/main" id="{00ED6968-BAAB-F61D-2ABC-5710BF2A2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737" y="2160588"/>
            <a:ext cx="688656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3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02BD-6C8E-A43A-BC73-A860B4EF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Execution output</a:t>
            </a:r>
            <a:endParaRPr lang="en-IN" sz="400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F5EB36E-033F-4248-917C-C8A35EA15A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9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93C4-A336-C420-BDB8-4C6CE11A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US" sz="4000" dirty="0"/>
              <a:t>Problem 2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60E54-DB56-9880-E60D-55A0E6BC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anchor="ctr">
            <a:normAutofit/>
          </a:bodyPr>
          <a:lstStyle/>
          <a:p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Filter the distinct </a:t>
            </a:r>
            <a:r>
              <a:rPr lang="en-IN" sz="20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booknames</a:t>
            </a:r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the dataset  </a:t>
            </a:r>
          </a:p>
          <a:p>
            <a:r>
              <a:rPr lang="en-IN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[Filtering Pattern]</a:t>
            </a:r>
            <a:endParaRPr lang="en-IN" sz="2000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3029F93-4C0F-E328-33DB-1DDEA00B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2" y="2656529"/>
            <a:ext cx="5804955" cy="317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5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02BD-6C8E-A43A-BC73-A860B4EF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output</a:t>
            </a:r>
            <a:endParaRPr lang="en-IN" dirty="0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1A75E94-76DC-00A7-7505-F17148193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457" y="2160588"/>
            <a:ext cx="450312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5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02BD-6C8E-A43A-BC73-A860B4EF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887" y="617921"/>
            <a:ext cx="3482041" cy="3988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 output</a:t>
            </a:r>
          </a:p>
        </p:txBody>
      </p:sp>
      <p:pic>
        <p:nvPicPr>
          <p:cNvPr id="6" name="Content Placeholder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636A12C2-DF9C-FEE9-C03A-CD3D80C74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9145" y="1158123"/>
            <a:ext cx="6409958" cy="463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3071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190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Trebuchet MS</vt:lpstr>
      <vt:lpstr>Wingdings 3</vt:lpstr>
      <vt:lpstr>Facet</vt:lpstr>
      <vt:lpstr>CPSC 6127 Project 2</vt:lpstr>
      <vt:lpstr>Dataset</vt:lpstr>
      <vt:lpstr>  </vt:lpstr>
      <vt:lpstr>Problem 1 </vt:lpstr>
      <vt:lpstr>Execution output</vt:lpstr>
      <vt:lpstr>Execution output</vt:lpstr>
      <vt:lpstr>Problem 2</vt:lpstr>
      <vt:lpstr>Execution output</vt:lpstr>
      <vt:lpstr>Execution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6127 Project 2</dc:title>
  <dc:creator>Akshith Nukala [STUDENT]</dc:creator>
  <cp:lastModifiedBy>shashi battu</cp:lastModifiedBy>
  <cp:revision>3</cp:revision>
  <dcterms:created xsi:type="dcterms:W3CDTF">2024-05-01T03:33:16Z</dcterms:created>
  <dcterms:modified xsi:type="dcterms:W3CDTF">2025-04-24T18:45:59Z</dcterms:modified>
</cp:coreProperties>
</file>