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0"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614" autoAdjust="0"/>
    <p:restoredTop sz="94660"/>
  </p:normalViewPr>
  <p:slideViewPr>
    <p:cSldViewPr snapToGrid="0">
      <p:cViewPr>
        <p:scale>
          <a:sx n="66" d="100"/>
          <a:sy n="66" d="100"/>
        </p:scale>
        <p:origin x="-614" y="-1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83284890-85D2-4D7B-8EF5-15A9C1DB8F42}" type="datetimeFigureOut">
              <a:rPr lang="en-US" smtClean="0"/>
              <a:pPr/>
              <a:t>17-Apr-19</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157CC2-0FC8-4686-B024-99790E0F5162}" type="datetimeFigureOut">
              <a:rPr lang="en-US" smtClean="0"/>
              <a:pPr/>
              <a:t>17-Apr-19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F6764DA5-CD3D-4590-A511-FCD3BC7A793E}" type="datetimeFigureOut">
              <a:rPr lang="en-US" smtClean="0"/>
              <a:pPr/>
              <a:t>17-Apr-19</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2F5661D-6934-4B32-B92C-470368BF1EC6}" type="datetimeFigureOut">
              <a:rPr lang="en-US" smtClean="0"/>
              <a:pPr/>
              <a:t>17-Apr-19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6F822A4-8DA6-4447-9B1F-C5DB58435268}" type="datetimeFigureOut">
              <a:rPr lang="en-US" smtClean="0"/>
              <a:pPr/>
              <a:t>17-Apr-19</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4FAB73BC-B049-4115-A692-8D63A059BFB8}"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548D31E-DCDA-41A7-9C67-C4B11B94D21D}" type="datetimeFigureOut">
              <a:rPr lang="en-US" smtClean="0"/>
              <a:pPr/>
              <a:t>17-Apr-19</a:t>
            </a:fld>
            <a:endParaRPr lang="en-US" dirty="0"/>
          </a:p>
        </p:txBody>
      </p:sp>
      <p:sp>
        <p:nvSpPr>
          <p:cNvPr id="10" name="Slide Number Placeholder 9"/>
          <p:cNvSpPr>
            <a:spLocks noGrp="1"/>
          </p:cNvSpPr>
          <p:nvPr>
            <p:ph type="sldNum" sz="quarter" idx="16"/>
          </p:nvPr>
        </p:nvSpPr>
        <p:spPr/>
        <p:txBody>
          <a:bodyPr rtlCol="0"/>
          <a:lstStyle/>
          <a:p>
            <a:fld id="{4FAB73BC-B049-4115-A692-8D63A059BFB8}"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9B3762C0-B258-48F1-ADE6-176B4174CCDD}" type="datetimeFigureOut">
              <a:rPr lang="en-US" smtClean="0"/>
              <a:pPr/>
              <a:t>17-Apr-19</a:t>
            </a:fld>
            <a:endParaRPr lang="en-US" dirty="0"/>
          </a:p>
        </p:txBody>
      </p:sp>
      <p:sp>
        <p:nvSpPr>
          <p:cNvPr id="12" name="Slide Number Placeholder 11"/>
          <p:cNvSpPr>
            <a:spLocks noGrp="1"/>
          </p:cNvSpPr>
          <p:nvPr>
            <p:ph type="sldNum" sz="quarter" idx="16"/>
          </p:nvPr>
        </p:nvSpPr>
        <p:spPr/>
        <p:txBody>
          <a:bodyPr rtlCol="0"/>
          <a:lstStyle/>
          <a:p>
            <a:fld id="{4FAB73BC-B049-4115-A692-8D63A059BFB8}"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smtClean="0"/>
              <a:pPr/>
              <a:t>17-Apr-19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pPr/>
              <a:t>17-Apr-19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A16AA21-1863-4931-97CB-99D0A168701B}" type="datetimeFigureOut">
              <a:rPr lang="en-US" smtClean="0"/>
              <a:pPr/>
              <a:t>17-Apr-19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3772C379-9A7C-4C87-A116-CBE9F58B04C5}" type="datetimeFigureOut">
              <a:rPr lang="en-US" smtClean="0"/>
              <a:pPr/>
              <a:t>17-Apr-19</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4FAB73BC-B049-4115-A692-8D63A059BFB8}"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kumimoji="0"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8664C608-40B1-4030-A28D-5B74BC98ADCE}" type="datetimeFigureOut">
              <a:rPr lang="en-US" smtClean="0"/>
              <a:pPr/>
              <a:t>17-Apr-19</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avidaestux.wordpress.com/2011/09/12/instalar-xampp-servidor-web-en-linux/" TargetMode="External"/><Relationship Id="rId7" Type="http://schemas.openxmlformats.org/officeDocument/2006/relationships/hyperlink" Target="https://commons.wikimedia.org/wiki/File:Antu_atom-text-editor.svg"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File:MySQL.svg"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ile:PHP-logo.svg"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0" y="3658397"/>
            <a:ext cx="10363200" cy="1509712"/>
          </a:xfrm>
        </p:spPr>
        <p:txBody>
          <a:bodyPr>
            <a:noAutofit/>
          </a:bodyPr>
          <a:lstStyle/>
          <a:p>
            <a:r>
              <a:rPr lang="en-IN" sz="3000" dirty="0" err="1">
                <a:latin typeface="Algerian" pitchFamily="82" charset="0"/>
              </a:rPr>
              <a:t>V.Shashi</a:t>
            </a:r>
            <a:r>
              <a:rPr lang="en-IN" sz="3000" dirty="0">
                <a:latin typeface="Algerian" pitchFamily="82" charset="0"/>
              </a:rPr>
              <a:t> chandra (1608-17-733-067)</a:t>
            </a:r>
          </a:p>
          <a:p>
            <a:r>
              <a:rPr lang="en-IN" sz="3000" dirty="0">
                <a:latin typeface="Algerian" pitchFamily="82" charset="0"/>
              </a:rPr>
              <a:t>V .</a:t>
            </a:r>
            <a:r>
              <a:rPr lang="en-IN" sz="3000" dirty="0" err="1">
                <a:latin typeface="Algerian" pitchFamily="82" charset="0"/>
              </a:rPr>
              <a:t>Amulya</a:t>
            </a:r>
            <a:r>
              <a:rPr lang="en-IN" sz="3000" dirty="0">
                <a:latin typeface="Algerian" pitchFamily="82" charset="0"/>
              </a:rPr>
              <a:t> </a:t>
            </a:r>
            <a:r>
              <a:rPr lang="en-IN" sz="3000" dirty="0" err="1">
                <a:latin typeface="Algerian" pitchFamily="82" charset="0"/>
              </a:rPr>
              <a:t>sri</a:t>
            </a:r>
            <a:r>
              <a:rPr lang="en-IN" sz="3000" dirty="0">
                <a:latin typeface="Algerian" pitchFamily="82" charset="0"/>
              </a:rPr>
              <a:t>(1608-17-733-068)</a:t>
            </a:r>
          </a:p>
          <a:p>
            <a:r>
              <a:rPr lang="en-IN" sz="3000" dirty="0">
                <a:latin typeface="Algerian" pitchFamily="82" charset="0"/>
              </a:rPr>
              <a:t>D .</a:t>
            </a:r>
            <a:r>
              <a:rPr lang="en-IN" sz="3000" dirty="0" err="1">
                <a:latin typeface="Algerian" pitchFamily="82" charset="0"/>
              </a:rPr>
              <a:t>Dinesh</a:t>
            </a:r>
            <a:r>
              <a:rPr lang="en-IN" sz="3000" dirty="0">
                <a:latin typeface="Algerian" pitchFamily="82" charset="0"/>
              </a:rPr>
              <a:t>(1608-17-733-069)</a:t>
            </a:r>
          </a:p>
          <a:p>
            <a:endParaRPr lang="en-IN" sz="3000" dirty="0">
              <a:latin typeface="Algerian" pitchFamily="82" charset="0"/>
            </a:endParaRPr>
          </a:p>
          <a:p>
            <a:r>
              <a:rPr lang="en-IN" sz="3000" dirty="0">
                <a:latin typeface="Algerian" pitchFamily="82" charset="0"/>
              </a:rPr>
              <a:t>Guided by :</a:t>
            </a:r>
            <a:r>
              <a:rPr lang="en-IN" sz="3000" dirty="0" err="1">
                <a:latin typeface="Algerian" pitchFamily="82" charset="0"/>
              </a:rPr>
              <a:t>a.v</a:t>
            </a:r>
            <a:r>
              <a:rPr lang="en-IN" sz="3000" dirty="0">
                <a:latin typeface="Algerian" pitchFamily="82" charset="0"/>
              </a:rPr>
              <a:t>  </a:t>
            </a:r>
            <a:r>
              <a:rPr lang="en-IN" sz="3000" dirty="0" err="1">
                <a:latin typeface="Algerian" pitchFamily="82" charset="0"/>
              </a:rPr>
              <a:t>muralikrishna</a:t>
            </a:r>
            <a:r>
              <a:rPr lang="en-IN" sz="3000" dirty="0">
                <a:latin typeface="Algerian" pitchFamily="82" charset="0"/>
              </a:rPr>
              <a:t> </a:t>
            </a:r>
          </a:p>
        </p:txBody>
      </p:sp>
      <p:sp>
        <p:nvSpPr>
          <p:cNvPr id="2" name="Title 1">
            <a:extLst>
              <a:ext uri="{FF2B5EF4-FFF2-40B4-BE49-F238E27FC236}">
                <a16:creationId xmlns:a16="http://schemas.microsoft.com/office/drawing/2014/main" xmlns="" id="{468A72B0-F5E8-4913-9D98-58DE149B1574}"/>
              </a:ext>
            </a:extLst>
          </p:cNvPr>
          <p:cNvSpPr>
            <a:spLocks noGrp="1"/>
          </p:cNvSpPr>
          <p:nvPr>
            <p:ph type="title"/>
          </p:nvPr>
        </p:nvSpPr>
        <p:spPr/>
        <p:txBody>
          <a:bodyPr/>
          <a:lstStyle/>
          <a:p>
            <a:r>
              <a:rPr lang="en-IN" dirty="0">
                <a:latin typeface="Algerian" pitchFamily="82" charset="0"/>
              </a:rPr>
              <a:t>Employee </a:t>
            </a:r>
            <a:r>
              <a:rPr lang="en-IN" dirty="0" err="1">
                <a:latin typeface="Algerian" pitchFamily="82" charset="0"/>
              </a:rPr>
              <a:t>mangement</a:t>
            </a:r>
            <a:r>
              <a:rPr lang="en-IN" dirty="0">
                <a:latin typeface="Algerian" pitchFamily="82" charset="0"/>
              </a:rPr>
              <a:t> system</a:t>
            </a:r>
          </a:p>
        </p:txBody>
      </p:sp>
      <p:pic>
        <p:nvPicPr>
          <p:cNvPr id="32771" name="Picture 3" descr="http://www.matrusri.edu.in/img/logo.png"/>
          <p:cNvPicPr>
            <a:picLocks noChangeAspect="1" noChangeArrowheads="1"/>
          </p:cNvPicPr>
          <p:nvPr/>
        </p:nvPicPr>
        <p:blipFill>
          <a:blip r:embed="rId2"/>
          <a:srcRect/>
          <a:stretch>
            <a:fillRect/>
          </a:stretch>
        </p:blipFill>
        <p:spPr bwMode="auto">
          <a:xfrm>
            <a:off x="698739" y="0"/>
            <a:ext cx="1600200" cy="1600200"/>
          </a:xfrm>
          <a:prstGeom prst="rect">
            <a:avLst/>
          </a:prstGeom>
          <a:noFill/>
        </p:spPr>
      </p:pic>
      <p:sp>
        <p:nvSpPr>
          <p:cNvPr id="32772" name="Rectangle 4"/>
          <p:cNvSpPr>
            <a:spLocks noChangeArrowheads="1"/>
          </p:cNvSpPr>
          <p:nvPr/>
        </p:nvSpPr>
        <p:spPr bwMode="auto">
          <a:xfrm>
            <a:off x="0" y="9010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9"/>
          <p:cNvSpPr/>
          <p:nvPr/>
        </p:nvSpPr>
        <p:spPr>
          <a:xfrm>
            <a:off x="1716658" y="543465"/>
            <a:ext cx="9834113" cy="1354217"/>
          </a:xfrm>
          <a:prstGeom prst="rect">
            <a:avLst/>
          </a:prstGeom>
        </p:spPr>
        <p:txBody>
          <a:bodyPr wrap="square">
            <a:spAutoFit/>
          </a:bodyPr>
          <a:lstStyle/>
          <a:p>
            <a:pPr lvl="0" defTabSz="914400" fontAlgn="base">
              <a:spcBef>
                <a:spcPct val="0"/>
              </a:spcBef>
              <a:spcAft>
                <a:spcPct val="0"/>
              </a:spcAft>
            </a:pPr>
            <a:r>
              <a:rPr lang="en-US" sz="2200" b="1" dirty="0">
                <a:solidFill>
                  <a:srgbClr val="A44A4A"/>
                </a:solidFill>
                <a:latin typeface="Playfair Display SC"/>
                <a:cs typeface="Arial" pitchFamily="34" charset="0"/>
              </a:rPr>
              <a:t>         </a:t>
            </a:r>
            <a:r>
              <a:rPr lang="en-US" sz="4800" b="1" dirty="0" err="1">
                <a:solidFill>
                  <a:srgbClr val="A44A4A"/>
                </a:solidFill>
                <a:latin typeface="Old English Text MT" pitchFamily="66" charset="0"/>
                <a:cs typeface="Arial" pitchFamily="34" charset="0"/>
              </a:rPr>
              <a:t>Matrusri</a:t>
            </a:r>
            <a:r>
              <a:rPr lang="en-US" sz="4800" b="1" dirty="0">
                <a:solidFill>
                  <a:srgbClr val="A44A4A"/>
                </a:solidFill>
                <a:latin typeface="Old English Text MT" pitchFamily="66" charset="0"/>
                <a:cs typeface="Arial" pitchFamily="34" charset="0"/>
              </a:rPr>
              <a:t> Engineering College</a:t>
            </a:r>
          </a:p>
          <a:p>
            <a:pPr lvl="0" defTabSz="914400" eaLnBrk="0" fontAlgn="base" hangingPunct="0">
              <a:spcBef>
                <a:spcPct val="0"/>
              </a:spcBef>
              <a:spcAft>
                <a:spcPct val="0"/>
              </a:spcAft>
            </a:pPr>
            <a:r>
              <a:rPr lang="en-US" sz="1600" dirty="0">
                <a:solidFill>
                  <a:srgbClr val="333333"/>
                </a:solidFill>
                <a:latin typeface="Helvetica Neue"/>
                <a:cs typeface="Arial" pitchFamily="34" charset="0"/>
              </a:rPr>
              <a:t>                                                   Approved by AICTE &amp; </a:t>
            </a:r>
            <a:r>
              <a:rPr lang="en-US" sz="1600" dirty="0" err="1">
                <a:solidFill>
                  <a:srgbClr val="333333"/>
                </a:solidFill>
                <a:latin typeface="Helvetica Neue"/>
                <a:cs typeface="Arial" pitchFamily="34" charset="0"/>
              </a:rPr>
              <a:t>Affliated</a:t>
            </a:r>
            <a:r>
              <a:rPr lang="en-US" sz="1600" dirty="0">
                <a:solidFill>
                  <a:srgbClr val="333333"/>
                </a:solidFill>
                <a:latin typeface="Helvetica Neue"/>
                <a:cs typeface="Arial" pitchFamily="34" charset="0"/>
              </a:rPr>
              <a:t> to </a:t>
            </a:r>
            <a:r>
              <a:rPr lang="en-US" sz="1600" dirty="0" err="1">
                <a:solidFill>
                  <a:srgbClr val="333333"/>
                </a:solidFill>
                <a:latin typeface="Helvetica Neue"/>
                <a:cs typeface="Arial" pitchFamily="34" charset="0"/>
              </a:rPr>
              <a:t>Osmania</a:t>
            </a:r>
            <a:r>
              <a:rPr lang="en-US" sz="1600" dirty="0">
                <a:solidFill>
                  <a:srgbClr val="333333"/>
                </a:solidFill>
                <a:latin typeface="Helvetica Neue"/>
                <a:cs typeface="Arial" pitchFamily="34" charset="0"/>
              </a:rPr>
              <a:t> University</a:t>
            </a:r>
            <a:r>
              <a:rPr lang="en-US" sz="1000" dirty="0">
                <a:solidFill>
                  <a:srgbClr val="333333"/>
                </a:solidFill>
                <a:latin typeface="Helvetica Neue"/>
                <a:cs typeface="Arial" pitchFamily="34" charset="0"/>
              </a:rPr>
              <a:t/>
            </a:r>
            <a:br>
              <a:rPr lang="en-US" sz="1000" dirty="0">
                <a:solidFill>
                  <a:srgbClr val="333333"/>
                </a:solidFill>
                <a:latin typeface="Helvetica Neue"/>
                <a:cs typeface="Arial" pitchFamily="34" charset="0"/>
              </a:rPr>
            </a:b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309420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lgerian" pitchFamily="82" charset="0"/>
              </a:rPr>
              <a:t>LOGIN PAGE</a:t>
            </a:r>
          </a:p>
        </p:txBody>
      </p:sp>
      <p:pic>
        <p:nvPicPr>
          <p:cNvPr id="1026" name="Picture 2"/>
          <p:cNvPicPr>
            <a:picLocks noChangeAspect="1" noChangeArrowheads="1"/>
          </p:cNvPicPr>
          <p:nvPr/>
        </p:nvPicPr>
        <p:blipFill>
          <a:blip r:embed="rId2"/>
          <a:srcRect/>
          <a:stretch>
            <a:fillRect/>
          </a:stretch>
        </p:blipFill>
        <p:spPr bwMode="auto">
          <a:xfrm>
            <a:off x="677212" y="1643604"/>
            <a:ext cx="10422910" cy="48845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lgerian" pitchFamily="82" charset="0"/>
              </a:rPr>
              <a:t>ADMIN LOGIN PAGE</a:t>
            </a:r>
            <a:endParaRPr lang="en-US" dirty="0">
              <a:latin typeface="Algerian" pitchFamily="82" charset="0"/>
            </a:endParaRPr>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2009" y="1778972"/>
            <a:ext cx="10997387" cy="46946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lgerian" pitchFamily="82" charset="0"/>
              </a:rPr>
              <a:t>EMPLOYEE INSERTION BY SUPERVISOR</a:t>
            </a:r>
            <a:endParaRPr lang="en-US" dirty="0">
              <a:latin typeface="Algerian" pitchFamily="82" charset="0"/>
            </a:endParaRPr>
          </a:p>
        </p:txBody>
      </p:sp>
      <p:pic>
        <p:nvPicPr>
          <p:cNvPr id="4098" name="Picture 2"/>
          <p:cNvPicPr>
            <a:picLocks noChangeAspect="1" noChangeArrowheads="1"/>
          </p:cNvPicPr>
          <p:nvPr/>
        </p:nvPicPr>
        <p:blipFill>
          <a:blip r:embed="rId2"/>
          <a:srcRect/>
          <a:stretch>
            <a:fillRect/>
          </a:stretch>
        </p:blipFill>
        <p:spPr bwMode="auto">
          <a:xfrm>
            <a:off x="949124" y="1523518"/>
            <a:ext cx="10139423" cy="49583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PENDING REGISTRATIONS </a:t>
            </a:r>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0367" y="1800922"/>
            <a:ext cx="11006254" cy="48284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lgerian" pitchFamily="82" charset="0"/>
              </a:rPr>
              <a:t>ADMIN VIEW EMPLOYEE</a:t>
            </a:r>
            <a:endParaRPr lang="en-US" dirty="0">
              <a:latin typeface="Algerian" pitchFamily="82" charset="0"/>
            </a:endParaRPr>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227" y="1890131"/>
            <a:ext cx="11039707" cy="473926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UPDATE EMPLOLYEE</a:t>
            </a:r>
          </a:p>
        </p:txBody>
      </p:sp>
      <p:pic>
        <p:nvPicPr>
          <p:cNvPr id="2050" name="Picture 2"/>
          <p:cNvPicPr>
            <a:picLocks noChangeAspect="1" noChangeArrowheads="1"/>
          </p:cNvPicPr>
          <p:nvPr/>
        </p:nvPicPr>
        <p:blipFill>
          <a:blip r:embed="rId2"/>
          <a:srcRect/>
          <a:stretch>
            <a:fillRect/>
          </a:stretch>
        </p:blipFill>
        <p:spPr bwMode="auto">
          <a:xfrm>
            <a:off x="879676" y="1679776"/>
            <a:ext cx="10301468" cy="495251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dirty="0">
                <a:latin typeface="Algerian" pitchFamily="82" charset="0"/>
              </a:rPr>
              <a:t>REGISTRATION FORM</a:t>
            </a:r>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5" y="1789771"/>
            <a:ext cx="11240430" cy="483962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EMPLOYEE DETAILS DISPLAY</a:t>
            </a:r>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195" y="1713052"/>
            <a:ext cx="11302241" cy="47354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FE82F-F7E1-40A2-8486-72E4F8E785F3}"/>
              </a:ext>
            </a:extLst>
          </p:cNvPr>
          <p:cNvSpPr>
            <a:spLocks noGrp="1"/>
          </p:cNvSpPr>
          <p:nvPr>
            <p:ph type="title"/>
          </p:nvPr>
        </p:nvSpPr>
        <p:spPr/>
        <p:txBody>
          <a:bodyPr/>
          <a:lstStyle/>
          <a:p>
            <a:r>
              <a:rPr lang="en-IN" dirty="0">
                <a:latin typeface="Algerian" pitchFamily="82" charset="0"/>
              </a:rPr>
              <a:t>abstract</a:t>
            </a:r>
          </a:p>
        </p:txBody>
      </p:sp>
      <p:sp>
        <p:nvSpPr>
          <p:cNvPr id="3" name="Content Placeholder 2">
            <a:extLst>
              <a:ext uri="{FF2B5EF4-FFF2-40B4-BE49-F238E27FC236}">
                <a16:creationId xmlns:a16="http://schemas.microsoft.com/office/drawing/2014/main" xmlns="" id="{0992AE0D-0E3C-4E94-817B-3164C8CBE9A1}"/>
              </a:ext>
            </a:extLst>
          </p:cNvPr>
          <p:cNvSpPr>
            <a:spLocks noGrp="1"/>
          </p:cNvSpPr>
          <p:nvPr>
            <p:ph sz="quarter" idx="1"/>
          </p:nvPr>
        </p:nvSpPr>
        <p:spPr/>
        <p:txBody>
          <a:bodyPr>
            <a:noAutofit/>
          </a:bodyPr>
          <a:lstStyle/>
          <a:p>
            <a:r>
              <a:rPr lang="en-US" sz="2800" dirty="0"/>
              <a:t>The basic idea is to build a tool which helps to manage the details of employees working in any organization. </a:t>
            </a:r>
          </a:p>
          <a:p>
            <a:r>
              <a:rPr lang="en-US" sz="2800" dirty="0"/>
              <a:t>A webpage can serve the cause. It enables users to create and store Employee Records. The webservice provides an interface to manage and manipulate data of employee in an effortless manner. The system even has the option for only viewing the employee’s activities .</a:t>
            </a:r>
          </a:p>
          <a:p>
            <a:r>
              <a:rPr lang="en-US" sz="2800" dirty="0"/>
              <a:t>There is an option where only the supervisor (the top-level manager) can have direct access to the employee’s activities. No other employee of the same designation or same level of hierarchy can do this</a:t>
            </a:r>
            <a:endParaRPr lang="en-IN" sz="2800" dirty="0"/>
          </a:p>
        </p:txBody>
      </p:sp>
    </p:spTree>
    <p:extLst>
      <p:ext uri="{BB962C8B-B14F-4D97-AF65-F5344CB8AC3E}">
        <p14:creationId xmlns:p14="http://schemas.microsoft.com/office/powerpoint/2010/main" xmlns="" val="13375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CA128-FEAA-4A57-ACEF-225FDDAC5480}"/>
              </a:ext>
            </a:extLst>
          </p:cNvPr>
          <p:cNvSpPr>
            <a:spLocks noGrp="1"/>
          </p:cNvSpPr>
          <p:nvPr>
            <p:ph type="title"/>
          </p:nvPr>
        </p:nvSpPr>
        <p:spPr/>
        <p:txBody>
          <a:bodyPr/>
          <a:lstStyle/>
          <a:p>
            <a:r>
              <a:rPr lang="en-IN" dirty="0">
                <a:latin typeface="Algerian" pitchFamily="82" charset="0"/>
              </a:rPr>
              <a:t>Existing system</a:t>
            </a:r>
          </a:p>
        </p:txBody>
      </p:sp>
      <p:sp>
        <p:nvSpPr>
          <p:cNvPr id="3" name="Content Placeholder 2">
            <a:extLst>
              <a:ext uri="{FF2B5EF4-FFF2-40B4-BE49-F238E27FC236}">
                <a16:creationId xmlns:a16="http://schemas.microsoft.com/office/drawing/2014/main" xmlns="" id="{01A81A8E-1D8E-4B86-91B1-BB506EAAA33D}"/>
              </a:ext>
            </a:extLst>
          </p:cNvPr>
          <p:cNvSpPr>
            <a:spLocks noGrp="1"/>
          </p:cNvSpPr>
          <p:nvPr>
            <p:ph sz="quarter" idx="1"/>
          </p:nvPr>
        </p:nvSpPr>
        <p:spPr>
          <a:xfrm>
            <a:off x="1063752" y="2093976"/>
            <a:ext cx="10058400" cy="3351740"/>
          </a:xfrm>
        </p:spPr>
        <p:txBody>
          <a:bodyPr>
            <a:normAutofit fontScale="85000" lnSpcReduction="20000"/>
          </a:bodyPr>
          <a:lstStyle/>
          <a:p>
            <a:pPr>
              <a:buFont typeface="Wingdings" panose="05000000000000000000" pitchFamily="2" charset="2"/>
              <a:buChar char="q"/>
            </a:pPr>
            <a:r>
              <a:rPr lang="en-IN" sz="3600" dirty="0"/>
              <a:t>Not much user friendly</a:t>
            </a:r>
          </a:p>
          <a:p>
            <a:pPr marL="0" indent="0">
              <a:buNone/>
            </a:pPr>
            <a:endParaRPr lang="en-IN" sz="3600" dirty="0"/>
          </a:p>
          <a:p>
            <a:pPr>
              <a:buFont typeface="Wingdings" panose="05000000000000000000" pitchFamily="2" charset="2"/>
              <a:buChar char="q"/>
            </a:pPr>
            <a:r>
              <a:rPr lang="en-IN" sz="3600" dirty="0"/>
              <a:t>Falls shortage of employee records and managements</a:t>
            </a:r>
          </a:p>
          <a:p>
            <a:pPr>
              <a:buFont typeface="Wingdings" panose="05000000000000000000" pitchFamily="2" charset="2"/>
              <a:buChar char="q"/>
            </a:pPr>
            <a:endParaRPr lang="en-IN" sz="3600" dirty="0"/>
          </a:p>
          <a:p>
            <a:pPr>
              <a:buFont typeface="Wingdings" panose="05000000000000000000" pitchFamily="2" charset="2"/>
              <a:buChar char="q"/>
            </a:pPr>
            <a:r>
              <a:rPr lang="en-IN" sz="3600" dirty="0"/>
              <a:t>Not compatible for every operating system</a:t>
            </a:r>
          </a:p>
          <a:p>
            <a:pPr>
              <a:buNone/>
            </a:pPr>
            <a:endParaRPr lang="en-IN" sz="3600" dirty="0"/>
          </a:p>
          <a:p>
            <a:pPr>
              <a:buFont typeface="Wingdings" panose="05000000000000000000" pitchFamily="2" charset="2"/>
              <a:buChar char="q"/>
            </a:pPr>
            <a:r>
              <a:rPr lang="en-IN" sz="3600" dirty="0"/>
              <a:t>Uses lot of paper work</a:t>
            </a:r>
          </a:p>
          <a:p>
            <a:pPr>
              <a:buFont typeface="Wingdings" panose="05000000000000000000" pitchFamily="2" charset="2"/>
              <a:buChar char="q"/>
            </a:pPr>
            <a:endParaRPr lang="en-IN" sz="3600"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xmlns="" val="28828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5C9AE-A0AF-48D1-AAF4-E97AA661E9FD}"/>
              </a:ext>
            </a:extLst>
          </p:cNvPr>
          <p:cNvSpPr>
            <a:spLocks noGrp="1"/>
          </p:cNvSpPr>
          <p:nvPr>
            <p:ph type="title"/>
          </p:nvPr>
        </p:nvSpPr>
        <p:spPr/>
        <p:txBody>
          <a:bodyPr/>
          <a:lstStyle/>
          <a:p>
            <a:r>
              <a:rPr lang="en-IN" dirty="0">
                <a:latin typeface="Algerian" pitchFamily="82" charset="0"/>
              </a:rPr>
              <a:t>Drawbacks of existing system</a:t>
            </a:r>
          </a:p>
        </p:txBody>
      </p:sp>
      <p:sp>
        <p:nvSpPr>
          <p:cNvPr id="3" name="Content Placeholder 2">
            <a:extLst>
              <a:ext uri="{FF2B5EF4-FFF2-40B4-BE49-F238E27FC236}">
                <a16:creationId xmlns:a16="http://schemas.microsoft.com/office/drawing/2014/main" xmlns="" id="{9808CB59-C6C1-4740-A909-E03BEC4450D6}"/>
              </a:ext>
            </a:extLst>
          </p:cNvPr>
          <p:cNvSpPr>
            <a:spLocks noGrp="1"/>
          </p:cNvSpPr>
          <p:nvPr>
            <p:ph sz="quarter" idx="1"/>
          </p:nvPr>
        </p:nvSpPr>
        <p:spPr/>
        <p:txBody>
          <a:bodyPr>
            <a:normAutofit/>
          </a:bodyPr>
          <a:lstStyle/>
          <a:p>
            <a:r>
              <a:rPr lang="en-IN" sz="3300" dirty="0"/>
              <a:t>Employees can’t track their existing profiles</a:t>
            </a:r>
          </a:p>
          <a:p>
            <a:endParaRPr lang="en-IN" sz="3300" dirty="0"/>
          </a:p>
          <a:p>
            <a:r>
              <a:rPr lang="en-IN" sz="3300" dirty="0"/>
              <a:t>Danger of loosing files in some cases</a:t>
            </a:r>
          </a:p>
          <a:p>
            <a:endParaRPr lang="en-IN" sz="3300" dirty="0"/>
          </a:p>
          <a:p>
            <a:r>
              <a:rPr lang="en-IN" sz="3300" dirty="0"/>
              <a:t>Need for extra manual effort</a:t>
            </a:r>
          </a:p>
          <a:p>
            <a:pPr>
              <a:buNone/>
            </a:pPr>
            <a:endParaRPr lang="en-IN" sz="3300" dirty="0"/>
          </a:p>
        </p:txBody>
      </p:sp>
    </p:spTree>
    <p:extLst>
      <p:ext uri="{BB962C8B-B14F-4D97-AF65-F5344CB8AC3E}">
        <p14:creationId xmlns:p14="http://schemas.microsoft.com/office/powerpoint/2010/main" xmlns="" val="3949073158"/>
      </p:ext>
    </p:extLst>
  </p:cSld>
  <p:clrMapOvr>
    <a:masterClrMapping/>
  </p:clrMapOvr>
  <p:transition>
    <p:pull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AF854-6A83-4F26-825A-45124C38EF12}"/>
              </a:ext>
            </a:extLst>
          </p:cNvPr>
          <p:cNvSpPr>
            <a:spLocks noGrp="1"/>
          </p:cNvSpPr>
          <p:nvPr>
            <p:ph type="title"/>
          </p:nvPr>
        </p:nvSpPr>
        <p:spPr/>
        <p:txBody>
          <a:bodyPr/>
          <a:lstStyle/>
          <a:p>
            <a:r>
              <a:rPr lang="en-IN" dirty="0">
                <a:latin typeface="Algerian" pitchFamily="82" charset="0"/>
              </a:rPr>
              <a:t>Proposed</a:t>
            </a:r>
            <a:r>
              <a:rPr lang="en-IN" dirty="0"/>
              <a:t> </a:t>
            </a:r>
            <a:r>
              <a:rPr lang="en-IN" dirty="0">
                <a:latin typeface="Algerian" pitchFamily="82" charset="0"/>
              </a:rPr>
              <a:t>system</a:t>
            </a:r>
          </a:p>
        </p:txBody>
      </p:sp>
      <p:sp>
        <p:nvSpPr>
          <p:cNvPr id="3" name="Content Placeholder 2">
            <a:extLst>
              <a:ext uri="{FF2B5EF4-FFF2-40B4-BE49-F238E27FC236}">
                <a16:creationId xmlns:a16="http://schemas.microsoft.com/office/drawing/2014/main" xmlns="" id="{4932E602-7A83-4675-A2AE-D295B765DA18}"/>
              </a:ext>
            </a:extLst>
          </p:cNvPr>
          <p:cNvSpPr>
            <a:spLocks noGrp="1"/>
          </p:cNvSpPr>
          <p:nvPr>
            <p:ph sz="quarter" idx="1"/>
          </p:nvPr>
        </p:nvSpPr>
        <p:spPr/>
        <p:txBody>
          <a:bodyPr>
            <a:normAutofit/>
          </a:bodyPr>
          <a:lstStyle/>
          <a:p>
            <a:r>
              <a:rPr lang="en-IN" sz="3300" dirty="0"/>
              <a:t>User friendly interface</a:t>
            </a:r>
          </a:p>
          <a:p>
            <a:pPr>
              <a:buNone/>
            </a:pPr>
            <a:endParaRPr lang="en-IN" sz="3300" dirty="0"/>
          </a:p>
          <a:p>
            <a:r>
              <a:rPr lang="en-IN" sz="3300" dirty="0"/>
              <a:t>Allows employee to track their status</a:t>
            </a:r>
          </a:p>
          <a:p>
            <a:pPr>
              <a:buNone/>
            </a:pPr>
            <a:endParaRPr lang="en-IN" sz="3300" dirty="0"/>
          </a:p>
          <a:p>
            <a:r>
              <a:rPr lang="en-IN" sz="3300" dirty="0"/>
              <a:t>Secured </a:t>
            </a:r>
          </a:p>
          <a:p>
            <a:pPr>
              <a:buNone/>
            </a:pPr>
            <a:endParaRPr lang="en-IN" sz="3300" dirty="0"/>
          </a:p>
          <a:p>
            <a:r>
              <a:rPr lang="en-IN" sz="3300" dirty="0"/>
              <a:t>Cross platform operable</a:t>
            </a:r>
          </a:p>
        </p:txBody>
      </p:sp>
    </p:spTree>
    <p:extLst>
      <p:ext uri="{BB962C8B-B14F-4D97-AF65-F5344CB8AC3E}">
        <p14:creationId xmlns:p14="http://schemas.microsoft.com/office/powerpoint/2010/main" xmlns="" val="377541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A7EB2-243E-44DB-B8EE-1AFC467906A1}"/>
              </a:ext>
            </a:extLst>
          </p:cNvPr>
          <p:cNvSpPr>
            <a:spLocks noGrp="1"/>
          </p:cNvSpPr>
          <p:nvPr>
            <p:ph type="title"/>
          </p:nvPr>
        </p:nvSpPr>
        <p:spPr/>
        <p:txBody>
          <a:bodyPr/>
          <a:lstStyle/>
          <a:p>
            <a:r>
              <a:rPr lang="en-IN" dirty="0">
                <a:latin typeface="Algerian" pitchFamily="82" charset="0"/>
              </a:rPr>
              <a:t>Modules of our system</a:t>
            </a:r>
          </a:p>
        </p:txBody>
      </p:sp>
      <p:sp>
        <p:nvSpPr>
          <p:cNvPr id="3" name="Content Placeholder 2">
            <a:extLst>
              <a:ext uri="{FF2B5EF4-FFF2-40B4-BE49-F238E27FC236}">
                <a16:creationId xmlns:a16="http://schemas.microsoft.com/office/drawing/2014/main" xmlns="" id="{D7A026B8-5B1A-411B-A32B-F8CA5306596C}"/>
              </a:ext>
            </a:extLst>
          </p:cNvPr>
          <p:cNvSpPr>
            <a:spLocks noGrp="1"/>
          </p:cNvSpPr>
          <p:nvPr>
            <p:ph sz="quarter" idx="1"/>
          </p:nvPr>
        </p:nvSpPr>
        <p:spPr/>
        <p:txBody>
          <a:bodyPr>
            <a:normAutofit fontScale="92500" lnSpcReduction="20000"/>
          </a:bodyPr>
          <a:lstStyle/>
          <a:p>
            <a:r>
              <a:rPr lang="en-IN" sz="3300" dirty="0"/>
              <a:t>Login credentials</a:t>
            </a:r>
          </a:p>
          <a:p>
            <a:pPr>
              <a:buNone/>
            </a:pPr>
            <a:endParaRPr lang="en-IN" sz="3300" dirty="0"/>
          </a:p>
          <a:p>
            <a:r>
              <a:rPr lang="en-IN" sz="3300" dirty="0"/>
              <a:t>Salary</a:t>
            </a:r>
          </a:p>
          <a:p>
            <a:pPr>
              <a:buNone/>
            </a:pPr>
            <a:endParaRPr lang="en-IN" sz="3300" dirty="0"/>
          </a:p>
          <a:p>
            <a:r>
              <a:rPr lang="en-IN" sz="3300" dirty="0"/>
              <a:t> Registering with admin </a:t>
            </a:r>
            <a:r>
              <a:rPr lang="en-US" sz="3200" dirty="0"/>
              <a:t>permission</a:t>
            </a:r>
            <a:endParaRPr lang="en-IN" sz="3300" dirty="0"/>
          </a:p>
          <a:p>
            <a:pPr>
              <a:buNone/>
            </a:pPr>
            <a:endParaRPr lang="en-IN" sz="3300" dirty="0"/>
          </a:p>
          <a:p>
            <a:r>
              <a:rPr lang="en-IN" sz="3300" dirty="0"/>
              <a:t>Add or delete  employee record</a:t>
            </a:r>
          </a:p>
          <a:p>
            <a:pPr>
              <a:buNone/>
            </a:pPr>
            <a:endParaRPr lang="en-IN" sz="3300" dirty="0"/>
          </a:p>
          <a:p>
            <a:r>
              <a:rPr lang="en-IN" sz="3300" dirty="0"/>
              <a:t>Update employee record</a:t>
            </a:r>
          </a:p>
        </p:txBody>
      </p:sp>
    </p:spTree>
    <p:extLst>
      <p:ext uri="{BB962C8B-B14F-4D97-AF65-F5344CB8AC3E}">
        <p14:creationId xmlns:p14="http://schemas.microsoft.com/office/powerpoint/2010/main" xmlns="" val="20416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DE19B-1CE6-4E4D-BE78-1BB756CC34BC}"/>
              </a:ext>
            </a:extLst>
          </p:cNvPr>
          <p:cNvSpPr>
            <a:spLocks noGrp="1"/>
          </p:cNvSpPr>
          <p:nvPr>
            <p:ph type="title"/>
          </p:nvPr>
        </p:nvSpPr>
        <p:spPr/>
        <p:txBody>
          <a:bodyPr/>
          <a:lstStyle/>
          <a:p>
            <a:r>
              <a:rPr lang="en-IN" dirty="0">
                <a:latin typeface="Algerian" pitchFamily="82" charset="0"/>
              </a:rPr>
              <a:t>Software used</a:t>
            </a:r>
          </a:p>
        </p:txBody>
      </p:sp>
      <p:sp>
        <p:nvSpPr>
          <p:cNvPr id="3" name="Content Placeholder 2">
            <a:extLst>
              <a:ext uri="{FF2B5EF4-FFF2-40B4-BE49-F238E27FC236}">
                <a16:creationId xmlns:a16="http://schemas.microsoft.com/office/drawing/2014/main" xmlns="" id="{353395B7-BD3F-4997-842F-509486DCFCEF}"/>
              </a:ext>
            </a:extLst>
          </p:cNvPr>
          <p:cNvSpPr>
            <a:spLocks noGrp="1"/>
          </p:cNvSpPr>
          <p:nvPr>
            <p:ph sz="quarter" idx="1"/>
          </p:nvPr>
        </p:nvSpPr>
        <p:spPr>
          <a:xfrm>
            <a:off x="857813" y="2248165"/>
            <a:ext cx="10058400" cy="4050792"/>
          </a:xfrm>
        </p:spPr>
        <p:txBody>
          <a:bodyPr/>
          <a:lstStyle/>
          <a:p>
            <a:r>
              <a:rPr lang="en-IN" sz="2800" dirty="0"/>
              <a:t>Server :-XAMPP 5.6.40</a:t>
            </a:r>
          </a:p>
          <a:p>
            <a:pPr>
              <a:buNone/>
            </a:pPr>
            <a:endParaRPr lang="en-IN" sz="3300" dirty="0"/>
          </a:p>
          <a:p>
            <a:pPr marL="0" indent="0">
              <a:buNone/>
            </a:pPr>
            <a:endParaRPr lang="en-IN" sz="2800" dirty="0"/>
          </a:p>
          <a:p>
            <a:r>
              <a:rPr lang="en-IN" sz="2800" dirty="0"/>
              <a:t>Database :-MYSQLI 5.1</a:t>
            </a:r>
          </a:p>
          <a:p>
            <a:endParaRPr lang="en-IN" sz="2800" dirty="0"/>
          </a:p>
          <a:p>
            <a:endParaRPr lang="en-IN" sz="2800" dirty="0"/>
          </a:p>
          <a:p>
            <a:r>
              <a:rPr lang="en-IN" sz="2800" dirty="0"/>
              <a:t>Text editor:- atoms text editor 1.34.0</a:t>
            </a:r>
          </a:p>
          <a:p>
            <a:endParaRPr lang="en-IN" dirty="0"/>
          </a:p>
        </p:txBody>
      </p:sp>
      <p:pic>
        <p:nvPicPr>
          <p:cNvPr id="5" name="Picture 4">
            <a:extLst>
              <a:ext uri="{FF2B5EF4-FFF2-40B4-BE49-F238E27FC236}">
                <a16:creationId xmlns:a16="http://schemas.microsoft.com/office/drawing/2014/main" xmlns="" id="{A78A16A3-8F02-4ADB-B587-636647D9C494}"/>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0028260" y="1504964"/>
            <a:ext cx="1946345" cy="1917722"/>
          </a:xfrm>
          <a:prstGeom prst="rect">
            <a:avLst/>
          </a:prstGeom>
        </p:spPr>
      </p:pic>
      <p:pic>
        <p:nvPicPr>
          <p:cNvPr id="8" name="Picture 7">
            <a:extLst>
              <a:ext uri="{FF2B5EF4-FFF2-40B4-BE49-F238E27FC236}">
                <a16:creationId xmlns:a16="http://schemas.microsoft.com/office/drawing/2014/main" xmlns="" id="{49143E54-E000-4758-A5C2-33A94CA9F1FA}"/>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6300448" y="2797499"/>
            <a:ext cx="3117376" cy="1609345"/>
          </a:xfrm>
          <a:prstGeom prst="rect">
            <a:avLst/>
          </a:prstGeom>
        </p:spPr>
      </p:pic>
      <p:pic>
        <p:nvPicPr>
          <p:cNvPr id="11" name="Picture 10">
            <a:extLst>
              <a:ext uri="{FF2B5EF4-FFF2-40B4-BE49-F238E27FC236}">
                <a16:creationId xmlns:a16="http://schemas.microsoft.com/office/drawing/2014/main" xmlns="" id="{93554F15-15AF-4D3E-B54F-F18CFDA218A4}"/>
              </a:ext>
            </a:extLst>
          </p:cNvPr>
          <p:cNvPicPr>
            <a:picLocks noChangeAspect="1"/>
          </p:cNvPicPr>
          <p:nvPr/>
        </p:nvPicPr>
        <p:blipFill>
          <a:blip r:embed="rId6">
            <a:extLst>
              <a:ext uri="{837473B0-CC2E-450A-ABE3-18F120FF3D39}">
                <a1611:picAttrSrcUrl xmlns:a1611="http://schemas.microsoft.com/office/drawing/2016/11/main" xmlns="" r:id="rId7"/>
              </a:ext>
            </a:extLst>
          </a:blip>
          <a:stretch>
            <a:fillRect/>
          </a:stretch>
        </p:blipFill>
        <p:spPr>
          <a:xfrm>
            <a:off x="10150870" y="4744702"/>
            <a:ext cx="1205947" cy="1205947"/>
          </a:xfrm>
          <a:prstGeom prst="rect">
            <a:avLst/>
          </a:prstGeom>
        </p:spPr>
      </p:pic>
    </p:spTree>
    <p:extLst>
      <p:ext uri="{BB962C8B-B14F-4D97-AF65-F5344CB8AC3E}">
        <p14:creationId xmlns:p14="http://schemas.microsoft.com/office/powerpoint/2010/main" xmlns="" val="233145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6E104-01DB-4E44-A28E-5DA81A2B6853}"/>
              </a:ext>
            </a:extLst>
          </p:cNvPr>
          <p:cNvSpPr>
            <a:spLocks noGrp="1"/>
          </p:cNvSpPr>
          <p:nvPr>
            <p:ph type="title"/>
          </p:nvPr>
        </p:nvSpPr>
        <p:spPr/>
        <p:txBody>
          <a:bodyPr>
            <a:normAutofit fontScale="90000"/>
          </a:bodyPr>
          <a:lstStyle/>
          <a:p>
            <a:r>
              <a:rPr lang="en-IN" dirty="0">
                <a:latin typeface="Algerian" pitchFamily="82" charset="0"/>
              </a:rPr>
              <a:t>Hardware requirements</a:t>
            </a:r>
            <a:br>
              <a:rPr lang="en-IN" dirty="0">
                <a:latin typeface="Algerian" pitchFamily="82" charset="0"/>
              </a:rPr>
            </a:br>
            <a:r>
              <a:rPr lang="en-IN" dirty="0">
                <a:latin typeface="Algerian" pitchFamily="82" charset="0"/>
              </a:rPr>
              <a:t>&amp; scripting languages used</a:t>
            </a:r>
          </a:p>
        </p:txBody>
      </p:sp>
      <p:sp>
        <p:nvSpPr>
          <p:cNvPr id="3" name="Content Placeholder 2">
            <a:extLst>
              <a:ext uri="{FF2B5EF4-FFF2-40B4-BE49-F238E27FC236}">
                <a16:creationId xmlns:a16="http://schemas.microsoft.com/office/drawing/2014/main" xmlns="" id="{2369E0D2-6F7A-489B-BF46-6C0617218C66}"/>
              </a:ext>
            </a:extLst>
          </p:cNvPr>
          <p:cNvSpPr>
            <a:spLocks noGrp="1"/>
          </p:cNvSpPr>
          <p:nvPr>
            <p:ph sz="quarter" idx="1"/>
          </p:nvPr>
        </p:nvSpPr>
        <p:spPr/>
        <p:txBody>
          <a:bodyPr>
            <a:noAutofit/>
          </a:bodyPr>
          <a:lstStyle/>
          <a:p>
            <a:r>
              <a:rPr lang="en-IN" sz="2800" dirty="0"/>
              <a:t>Hardware requirements:-</a:t>
            </a:r>
          </a:p>
          <a:p>
            <a:pPr marL="0" indent="0">
              <a:buNone/>
            </a:pPr>
            <a:r>
              <a:rPr lang="en-IN" sz="2800" dirty="0"/>
              <a:t>                    1 </a:t>
            </a:r>
            <a:r>
              <a:rPr lang="en-IN" sz="2800" dirty="0" err="1"/>
              <a:t>gb</a:t>
            </a:r>
            <a:r>
              <a:rPr lang="en-IN" sz="2800" dirty="0"/>
              <a:t> ram</a:t>
            </a:r>
          </a:p>
          <a:p>
            <a:pPr marL="0" indent="0">
              <a:buNone/>
            </a:pPr>
            <a:r>
              <a:rPr lang="en-IN" sz="2800" dirty="0"/>
              <a:t>                     Pentium (x86 architecture), 1.6  </a:t>
            </a:r>
            <a:r>
              <a:rPr lang="en-IN" sz="2800" dirty="0" err="1"/>
              <a:t>gHz</a:t>
            </a:r>
            <a:endParaRPr lang="en-IN" sz="2800" dirty="0"/>
          </a:p>
          <a:p>
            <a:pPr marL="0" indent="0">
              <a:buNone/>
            </a:pPr>
            <a:r>
              <a:rPr lang="en-IN" sz="2800" dirty="0"/>
              <a:t>                     Hard disk memory (HDD)  9 GB</a:t>
            </a:r>
          </a:p>
          <a:p>
            <a:pPr marL="0" indent="0">
              <a:buNone/>
            </a:pPr>
            <a:r>
              <a:rPr lang="en-IN" sz="2800" dirty="0"/>
              <a:t>      </a:t>
            </a:r>
          </a:p>
          <a:p>
            <a:r>
              <a:rPr lang="en-IN" sz="2800" dirty="0"/>
              <a:t>Scripting languages used</a:t>
            </a:r>
          </a:p>
          <a:p>
            <a:pPr marL="0" indent="0">
              <a:buNone/>
            </a:pPr>
            <a:r>
              <a:rPr lang="en-IN" sz="2800" dirty="0"/>
              <a:t>                          HTML</a:t>
            </a:r>
          </a:p>
          <a:p>
            <a:pPr marL="0" indent="0">
              <a:buNone/>
            </a:pPr>
            <a:r>
              <a:rPr lang="en-IN" sz="2800" dirty="0"/>
              <a:t>                          PHP (Hypertext </a:t>
            </a:r>
            <a:r>
              <a:rPr lang="en-IN" sz="2800" dirty="0" err="1"/>
              <a:t>Preprocessor</a:t>
            </a:r>
            <a:r>
              <a:rPr lang="en-IN" sz="2800" dirty="0"/>
              <a:t> 5)</a:t>
            </a:r>
          </a:p>
          <a:p>
            <a:pPr marL="0" indent="0">
              <a:buNone/>
            </a:pPr>
            <a:r>
              <a:rPr lang="en-IN" sz="2800" dirty="0"/>
              <a:t>                          CSS(</a:t>
            </a:r>
            <a:r>
              <a:rPr lang="en-IN" sz="2800" b="1" dirty="0"/>
              <a:t>cascading style sheets)</a:t>
            </a:r>
            <a:r>
              <a:rPr lang="en-IN" sz="2800" dirty="0"/>
              <a:t>                  </a:t>
            </a:r>
          </a:p>
        </p:txBody>
      </p:sp>
      <p:pic>
        <p:nvPicPr>
          <p:cNvPr id="5" name="Picture 4">
            <a:extLst>
              <a:ext uri="{FF2B5EF4-FFF2-40B4-BE49-F238E27FC236}">
                <a16:creationId xmlns:a16="http://schemas.microsoft.com/office/drawing/2014/main" xmlns="" id="{422D26CB-2DC1-48AC-81E3-B4DB0ED2B790}"/>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9248641" y="2265324"/>
            <a:ext cx="2751311" cy="1485278"/>
          </a:xfrm>
          <a:prstGeom prst="rect">
            <a:avLst/>
          </a:prstGeom>
        </p:spPr>
      </p:pic>
      <p:pic>
        <p:nvPicPr>
          <p:cNvPr id="10" name="Picture 9" descr="imd.png"/>
          <p:cNvPicPr>
            <a:picLocks noChangeAspect="1"/>
          </p:cNvPicPr>
          <p:nvPr/>
        </p:nvPicPr>
        <p:blipFill>
          <a:blip r:embed="rId4"/>
          <a:stretch>
            <a:fillRect/>
          </a:stretch>
        </p:blipFill>
        <p:spPr>
          <a:xfrm>
            <a:off x="8592550" y="4389757"/>
            <a:ext cx="2805820" cy="1864394"/>
          </a:xfrm>
          <a:prstGeom prst="rect">
            <a:avLst/>
          </a:prstGeom>
        </p:spPr>
      </p:pic>
      <p:pic>
        <p:nvPicPr>
          <p:cNvPr id="12" name="Picture 11" descr="download.png"/>
          <p:cNvPicPr>
            <a:picLocks noChangeAspect="1"/>
          </p:cNvPicPr>
          <p:nvPr/>
        </p:nvPicPr>
        <p:blipFill>
          <a:blip r:embed="rId5"/>
          <a:stretch>
            <a:fillRect/>
          </a:stretch>
        </p:blipFill>
        <p:spPr>
          <a:xfrm>
            <a:off x="10644566" y="5096558"/>
            <a:ext cx="1150620" cy="1150620"/>
          </a:xfrm>
          <a:prstGeom prst="rect">
            <a:avLst/>
          </a:prstGeom>
        </p:spPr>
      </p:pic>
    </p:spTree>
    <p:extLst>
      <p:ext uri="{BB962C8B-B14F-4D97-AF65-F5344CB8AC3E}">
        <p14:creationId xmlns:p14="http://schemas.microsoft.com/office/powerpoint/2010/main" xmlns="" val="180843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FLOW CHART OF SYSTEM</a:t>
            </a:r>
            <a:endParaRPr lang="en-US" dirty="0">
              <a:latin typeface="Algerian" pitchFamily="82" charset="0"/>
            </a:endParaRPr>
          </a:p>
        </p:txBody>
      </p:sp>
      <p:pic>
        <p:nvPicPr>
          <p:cNvPr id="1026" name="Picture 2" descr="C:\Users\DBMS-08\Downloads\Untitled Diagram.jpg"/>
          <p:cNvPicPr>
            <a:picLocks noChangeAspect="1" noChangeArrowheads="1"/>
          </p:cNvPicPr>
          <p:nvPr/>
        </p:nvPicPr>
        <p:blipFill>
          <a:blip r:embed="rId2"/>
          <a:srcRect/>
          <a:stretch>
            <a:fillRect/>
          </a:stretch>
        </p:blipFill>
        <p:spPr bwMode="auto">
          <a:xfrm>
            <a:off x="1595887" y="1768415"/>
            <a:ext cx="8039819" cy="485811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273</TotalTime>
  <Words>308</Words>
  <Application>Microsoft Office PowerPoint</Application>
  <PresentationFormat>Custom</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Employee mangement system</vt:lpstr>
      <vt:lpstr>abstract</vt:lpstr>
      <vt:lpstr>Existing system</vt:lpstr>
      <vt:lpstr>Drawbacks of existing system</vt:lpstr>
      <vt:lpstr>Proposed system</vt:lpstr>
      <vt:lpstr>Modules of our system</vt:lpstr>
      <vt:lpstr>Software used</vt:lpstr>
      <vt:lpstr>Hardware requirements &amp; scripting languages used</vt:lpstr>
      <vt:lpstr>FLOW CHART OF SYSTEM</vt:lpstr>
      <vt:lpstr>LOGIN PAGE</vt:lpstr>
      <vt:lpstr>ADMIN LOGIN PAGE</vt:lpstr>
      <vt:lpstr>EMPLOYEE INSERTION BY SUPERVISOR</vt:lpstr>
      <vt:lpstr>PENDING REGISTRATIONS </vt:lpstr>
      <vt:lpstr>ADMIN VIEW EMPLOYEE</vt:lpstr>
      <vt:lpstr>UPDATE EMPLOLYEE</vt:lpstr>
      <vt:lpstr>REGISTRATION FORM</vt:lpstr>
      <vt:lpstr>EMPLOYEE DETAILS DISPLAY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Kasetty Sailesh</dc:creator>
  <cp:lastModifiedBy>GIRISH</cp:lastModifiedBy>
  <cp:revision>35</cp:revision>
  <dcterms:created xsi:type="dcterms:W3CDTF">2019-03-01T09:17:17Z</dcterms:created>
  <dcterms:modified xsi:type="dcterms:W3CDTF">2019-04-17T03:12:46Z</dcterms:modified>
</cp:coreProperties>
</file>