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094" y="-3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9F49-9FA5-4A79-918D-69FC6C947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085B-B3CA-48E4-A401-BF7EF2699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E560-1F7C-4D86-8ABB-131FC65A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F566-2D96-49CD-B415-90A670B0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1E910-1C8F-41B3-8186-E964196F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72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68EC-1FD0-4CA3-B106-0CBAE3C5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07A33-0952-47C9-877E-CAC60FEA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8399-74EB-4332-A5BE-105C4A81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4A67-4239-4A36-8680-53415BB6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BB03-70EB-48B9-9B78-76F342E3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9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DCAB-AE07-40B0-9F21-03CC66A47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DFE65-351D-42DB-B9F7-9CD08C3F1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D598-5100-4BD3-ACED-4196D6B0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3AB9-8F7E-45C5-998C-2AFA2520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7A62-9131-4E98-99EF-6713C5F3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8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769E-1F6C-4E82-B987-00905FDA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AD0C-8D0C-496F-9725-5E8F01C5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607C-2F12-439F-B54F-30811450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A85C-9B16-40CF-A286-1EB504F1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5A54-6C32-41C8-952B-2FFE4871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1EBE-6CFE-420E-A9E4-070AF98E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2DAF1-45F4-4BE3-956C-7984D5C09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AB88-DAE5-4676-954E-0B07DC21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5A25-6D7B-4330-89EA-C68851D6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BAE7-B8A0-45D0-A221-F214FC2F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2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6ADD-F36C-4F91-B6A5-2F09E2C5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19C7-062E-49B5-8C08-E68CECA16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876A5-C087-42C3-8DA0-F2AE3E622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98161-7808-4528-AB7E-045C5FAB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902BD-A676-4AC8-BD43-508F97E3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C955B-0E7B-4AC8-9E1C-ABF79EB4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07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181A-E40B-40F7-94B7-493A2C8B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E7D2-48A6-450D-B5C1-0F61CFEC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120D-E2A9-4472-96C7-31F8AA44F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679B8-9036-4D7B-B76F-97F62183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20E02-9CBC-4627-84C1-06002495A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281D4-E9FB-4106-B135-A7D25343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F44F-19FE-4EEE-9C1C-529379D0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CE506-A621-47BF-B29A-3AA92FD9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DA95-3CE9-4378-8047-3549E48F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4C3FA-CF9D-4CE2-89A7-90340A68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DEB0-F85F-49FD-828C-1D31F726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AEFF6-BEB2-4B0F-8776-6C1453A9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7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43620-9325-45D3-BF1E-4196017D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BA3F4-ED29-418C-B1BA-9C1709F7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A7D7-919E-43B6-B0BA-6219B38A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1EA3-037C-4162-8947-5C7ACBB2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869B-9505-4951-94B9-0E57A404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CBF0A-0A6B-4119-A1C0-B5111C31A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9CACD-91C0-4BAA-AD06-6FA3894C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C93D-6B70-4F50-9774-47E09416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65968-8AEA-4714-84CF-E18CFED5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2A57-7215-42DF-83A3-02F22CC7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1CF5-75BD-403D-89E7-28185D737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C1769-C6ED-4E36-B7B1-9B56BFD2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510A3-894C-4048-AECB-5527F84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79A8D-BE7F-4A7B-A54D-473D27A9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467BB-F0E7-49FB-B60E-65B58648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82EF9-A25C-4ADD-BF2F-DD3B7FC1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D570C-B125-4177-91B9-2F933ABE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B659-509E-45EB-B2AB-590788570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C447-15FE-4FF3-BC33-F17B17762E15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0F1A-C8AB-4A52-B081-199FFB346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1880-688E-4474-984D-0E68690D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52B5-DEEF-4793-9DD8-AEAB636192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D0AE5-3DC6-4956-BFC7-559729EC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5" y="254391"/>
            <a:ext cx="6628227" cy="66282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7BD867-8E57-43AA-831F-01D87A575C5C}"/>
              </a:ext>
            </a:extLst>
          </p:cNvPr>
          <p:cNvSpPr/>
          <p:nvPr/>
        </p:nvSpPr>
        <p:spPr>
          <a:xfrm>
            <a:off x="5072064" y="3669324"/>
            <a:ext cx="381000" cy="31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B08FF-A10C-4F38-859D-AEF988976A9D}"/>
              </a:ext>
            </a:extLst>
          </p:cNvPr>
          <p:cNvSpPr/>
          <p:nvPr/>
        </p:nvSpPr>
        <p:spPr>
          <a:xfrm>
            <a:off x="2451296" y="3213100"/>
            <a:ext cx="3442300" cy="3998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8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Shashidar Ette</dc:creator>
  <cp:lastModifiedBy>Shashidar Ette</cp:lastModifiedBy>
  <cp:revision>2</cp:revision>
  <dcterms:created xsi:type="dcterms:W3CDTF">2017-12-31T13:22:22Z</dcterms:created>
  <dcterms:modified xsi:type="dcterms:W3CDTF">2017-12-31T13:30:23Z</dcterms:modified>
</cp:coreProperties>
</file>