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Nunito"/>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Nunito-italic.fntdata"/><Relationship Id="rId10" Type="http://schemas.openxmlformats.org/officeDocument/2006/relationships/font" Target="fonts/Nunito-bold.fntdata"/><Relationship Id="rId12" Type="http://schemas.openxmlformats.org/officeDocument/2006/relationships/font" Target="fonts/Nunito-boldItalic.fntdata"/><Relationship Id="rId9"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d8ee67e5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d8ee67e5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d8ee67e5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d8ee67e5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GitHub</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Everything you need to know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GitHub?</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GitHub is the software development platform which allows developers to storage and </a:t>
            </a:r>
            <a:r>
              <a:rPr lang="en"/>
              <a:t>collaboration</a:t>
            </a:r>
            <a:r>
              <a:rPr lang="en"/>
              <a:t> on code repositories.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Uses of GitHub</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688"/>
              <a:buNone/>
            </a:pPr>
            <a:r>
              <a:rPr lang="en" sz="1112"/>
              <a:t>1)GitHub makes it easy for users to contribute to open-source projects. Whether that’s a wiki and issue tracker, or something else, you can contribute by forking a project, making changes, and sending a pull request via the GitHub web interface. </a:t>
            </a:r>
            <a:endParaRPr sz="1112"/>
          </a:p>
          <a:p>
            <a:pPr indent="0" lvl="0" marL="0" rtl="0" algn="l">
              <a:lnSpc>
                <a:spcPct val="95000"/>
              </a:lnSpc>
              <a:spcBef>
                <a:spcPts val="1200"/>
              </a:spcBef>
              <a:spcAft>
                <a:spcPts val="0"/>
              </a:spcAft>
              <a:buSzPts val="688"/>
              <a:buNone/>
            </a:pPr>
            <a:r>
              <a:rPr lang="en" sz="1112"/>
              <a:t>2) GitHub provides exceptional documentation through the help section and guide for almost any topic you can think of. </a:t>
            </a:r>
            <a:endParaRPr sz="1112"/>
          </a:p>
          <a:p>
            <a:pPr indent="0" lvl="0" marL="0" rtl="0" algn="l">
              <a:lnSpc>
                <a:spcPct val="95000"/>
              </a:lnSpc>
              <a:spcBef>
                <a:spcPts val="1200"/>
              </a:spcBef>
              <a:spcAft>
                <a:spcPts val="0"/>
              </a:spcAft>
              <a:buSzPts val="688"/>
              <a:buNone/>
            </a:pPr>
            <a:r>
              <a:rPr lang="en" sz="1112"/>
              <a:t>3) As one of the largest platforms for software developers, GitHub helps you get exposure to your work. </a:t>
            </a:r>
            <a:endParaRPr sz="1112"/>
          </a:p>
          <a:p>
            <a:pPr indent="0" lvl="0" marL="0" rtl="0" algn="l">
              <a:lnSpc>
                <a:spcPct val="95000"/>
              </a:lnSpc>
              <a:spcBef>
                <a:spcPts val="1200"/>
              </a:spcBef>
              <a:spcAft>
                <a:spcPts val="0"/>
              </a:spcAft>
              <a:buSzPts val="688"/>
              <a:buNone/>
            </a:pPr>
            <a:r>
              <a:rPr lang="en" sz="1112"/>
              <a:t>4) Tracking changes in your code across versions is an advantage GitHub provides. It’s challenging to keep track of versions, such as changes in files, storage, etc. GitHub takes care of that and more. Everything gets noticed when you have a version history of your code. </a:t>
            </a:r>
            <a:endParaRPr sz="1112"/>
          </a:p>
          <a:p>
            <a:pPr indent="0" lvl="0" marL="0" rtl="0" algn="l">
              <a:lnSpc>
                <a:spcPct val="95000"/>
              </a:lnSpc>
              <a:spcBef>
                <a:spcPts val="1200"/>
              </a:spcBef>
              <a:spcAft>
                <a:spcPts val="0"/>
              </a:spcAft>
              <a:buSzPts val="688"/>
              <a:buNone/>
            </a:pPr>
            <a:r>
              <a:rPr lang="en" sz="1112"/>
              <a:t>5) Multiple integration options make it easier to work on different projects. For example, you can have integrations with several platforms, such as Amazon, Google Cloud, Everhour, and Code Climate. Most importantly, GitHub integrates smoothly with Visual Studio Code—a popular code editor among software developers. And this integration eliminates the need to worry about VS Code font.</a:t>
            </a:r>
            <a:endParaRPr sz="1112"/>
          </a:p>
          <a:p>
            <a:pPr indent="0" lvl="0" marL="0" rtl="0" algn="l">
              <a:lnSpc>
                <a:spcPct val="95000"/>
              </a:lnSpc>
              <a:spcBef>
                <a:spcPts val="1200"/>
              </a:spcBef>
              <a:spcAft>
                <a:spcPts val="1200"/>
              </a:spcAft>
              <a:buSzPts val="688"/>
              <a:buNone/>
            </a:pPr>
            <a:r>
              <a:t/>
            </a:r>
            <a:endParaRPr sz="1112"/>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