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01-04-2014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01-04-2014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01-04-2014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01-04-2014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01-04-2014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01-04-2014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01-04-2014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01-04-2014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01-04-2014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01-04-2014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01-04-2014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01-04-2014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4016496"/>
            <a:ext cx="8001000" cy="156577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Base R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(Open source – comes with a redistributable license)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95134" y="1311396"/>
            <a:ext cx="4000500" cy="17526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 Studio IDE- front </a:t>
            </a:r>
            <a:r>
              <a:rPr lang="en-US" dirty="0" smtClean="0">
                <a:solidFill>
                  <a:schemeClr val="tx1"/>
                </a:solidFill>
              </a:rPr>
              <a:t>end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(this is just a front end for nice display – it does not enhance R in anyway)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57366" y="4245096"/>
            <a:ext cx="1728634" cy="5334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 </a:t>
            </a:r>
            <a:r>
              <a:rPr lang="en-US" dirty="0" err="1" smtClean="0">
                <a:solidFill>
                  <a:schemeClr val="tx1"/>
                </a:solidFill>
              </a:rPr>
              <a:t>ver</a:t>
            </a:r>
            <a:r>
              <a:rPr lang="en-US" dirty="0" smtClean="0">
                <a:solidFill>
                  <a:schemeClr val="tx1"/>
                </a:solidFill>
              </a:rPr>
              <a:t> 2.15.3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667000" y="4245096"/>
            <a:ext cx="1728634" cy="5334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 </a:t>
            </a:r>
            <a:r>
              <a:rPr lang="en-US" dirty="0" err="1" smtClean="0">
                <a:solidFill>
                  <a:schemeClr val="tx1"/>
                </a:solidFill>
              </a:rPr>
              <a:t>ver</a:t>
            </a:r>
            <a:r>
              <a:rPr lang="en-US" dirty="0" smtClean="0">
                <a:solidFill>
                  <a:schemeClr val="tx1"/>
                </a:solidFill>
              </a:rPr>
              <a:t> 3.0.1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724400" y="4245096"/>
            <a:ext cx="1728634" cy="5334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 </a:t>
            </a:r>
            <a:r>
              <a:rPr lang="en-US" dirty="0" err="1" smtClean="0">
                <a:solidFill>
                  <a:schemeClr val="tx1"/>
                </a:solidFill>
              </a:rPr>
              <a:t>ver</a:t>
            </a:r>
            <a:r>
              <a:rPr lang="en-US" dirty="0" smtClean="0">
                <a:solidFill>
                  <a:schemeClr val="tx1"/>
                </a:solidFill>
              </a:rPr>
              <a:t> 3.0.2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81800" y="4245096"/>
            <a:ext cx="2362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. . . . . . . .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5867400" y="4778496"/>
            <a:ext cx="2538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Continuous development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1800" y="1311396"/>
            <a:ext cx="4379999" cy="2495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Studio IDE </a:t>
            </a:r>
            <a:endParaRPr lang="en-US" dirty="0"/>
          </a:p>
        </p:txBody>
      </p:sp>
      <p:cxnSp>
        <p:nvCxnSpPr>
          <p:cNvPr id="17" name="Straight Arrow Connector 16"/>
          <p:cNvCxnSpPr>
            <a:endCxn id="6" idx="0"/>
          </p:cNvCxnSpPr>
          <p:nvPr/>
        </p:nvCxnSpPr>
        <p:spPr>
          <a:xfrm>
            <a:off x="1421683" y="3063996"/>
            <a:ext cx="0" cy="1181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2"/>
          </p:cNvCxnSpPr>
          <p:nvPr/>
        </p:nvCxnSpPr>
        <p:spPr>
          <a:xfrm>
            <a:off x="2395384" y="3063996"/>
            <a:ext cx="1135933" cy="118110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8" idx="0"/>
          </p:cNvCxnSpPr>
          <p:nvPr/>
        </p:nvCxnSpPr>
        <p:spPr>
          <a:xfrm>
            <a:off x="2520745" y="3063996"/>
            <a:ext cx="3067972" cy="118110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676399" y="3348817"/>
            <a:ext cx="27652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Can connect to any version </a:t>
            </a:r>
          </a:p>
          <a:p>
            <a:pPr algn="ctr"/>
            <a:r>
              <a:rPr lang="en-US" dirty="0" smtClean="0"/>
              <a:t>Of base R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557366" y="5887067"/>
            <a:ext cx="1500034" cy="321663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Package 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2209800" y="5870205"/>
            <a:ext cx="1500034" cy="321663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Package </a:t>
            </a:r>
            <a:r>
              <a:rPr lang="en-US" sz="1400" dirty="0" smtClean="0">
                <a:solidFill>
                  <a:schemeClr val="tx1"/>
                </a:solidFill>
              </a:rPr>
              <a:t>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3886200" y="5870205"/>
            <a:ext cx="1500034" cy="321663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Package </a:t>
            </a:r>
            <a:r>
              <a:rPr lang="en-US" sz="1400" dirty="0" smtClean="0">
                <a:solidFill>
                  <a:schemeClr val="tx1"/>
                </a:solidFill>
              </a:rPr>
              <a:t>3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Right Brace 25"/>
          <p:cNvSpPr/>
          <p:nvPr/>
        </p:nvSpPr>
        <p:spPr>
          <a:xfrm rot="5400000">
            <a:off x="4352838" y="2319850"/>
            <a:ext cx="223858" cy="813926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6905932" y="5892327"/>
            <a:ext cx="1500034" cy="321663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Package 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588716" y="5754334"/>
            <a:ext cx="13172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. . . . . .</a:t>
            </a:r>
            <a:endParaRPr lang="en-US" sz="2800" dirty="0"/>
          </a:p>
        </p:txBody>
      </p:sp>
      <p:sp>
        <p:nvSpPr>
          <p:cNvPr id="34" name="TextBox 33"/>
          <p:cNvSpPr txBox="1"/>
          <p:nvPr/>
        </p:nvSpPr>
        <p:spPr>
          <a:xfrm>
            <a:off x="557366" y="6501413"/>
            <a:ext cx="8129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Extended functionality through CRAN packages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651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3751032"/>
            <a:ext cx="3176434" cy="156577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Base R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95134" y="1311396"/>
            <a:ext cx="3314700" cy="17526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Revo</a:t>
            </a:r>
            <a:r>
              <a:rPr lang="en-US" dirty="0" smtClean="0">
                <a:solidFill>
                  <a:schemeClr val="tx1"/>
                </a:solidFill>
              </a:rPr>
              <a:t> R IDE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(v 5.0) 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(has front end + other features*)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57366" y="3979632"/>
            <a:ext cx="1728634" cy="5334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 </a:t>
            </a:r>
            <a:r>
              <a:rPr lang="en-US" dirty="0" err="1" smtClean="0">
                <a:solidFill>
                  <a:schemeClr val="tx1"/>
                </a:solidFill>
              </a:rPr>
              <a:t>ver</a:t>
            </a:r>
            <a:r>
              <a:rPr lang="en-US" dirty="0" smtClean="0">
                <a:solidFill>
                  <a:schemeClr val="tx1"/>
                </a:solidFill>
              </a:rPr>
              <a:t> 2.13.1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Revo</a:t>
            </a:r>
            <a:r>
              <a:rPr lang="en-US" dirty="0" smtClean="0"/>
              <a:t> R model</a:t>
            </a:r>
            <a:endParaRPr lang="en-US" dirty="0"/>
          </a:p>
        </p:txBody>
      </p:sp>
      <p:cxnSp>
        <p:nvCxnSpPr>
          <p:cNvPr id="17" name="Straight Arrow Connector 16"/>
          <p:cNvCxnSpPr>
            <a:endCxn id="6" idx="0"/>
          </p:cNvCxnSpPr>
          <p:nvPr/>
        </p:nvCxnSpPr>
        <p:spPr>
          <a:xfrm>
            <a:off x="1421683" y="2798532"/>
            <a:ext cx="0" cy="1181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557366" y="5887067"/>
            <a:ext cx="1500034" cy="321663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Package 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2209800" y="5870205"/>
            <a:ext cx="1500034" cy="321663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Package 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3886200" y="5870205"/>
            <a:ext cx="1500034" cy="321663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Package 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Right Brace 25"/>
          <p:cNvSpPr/>
          <p:nvPr/>
        </p:nvSpPr>
        <p:spPr>
          <a:xfrm rot="5400000">
            <a:off x="4352838" y="2319850"/>
            <a:ext cx="223858" cy="813926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6905932" y="5892327"/>
            <a:ext cx="1500034" cy="321663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Package 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588716" y="5754334"/>
            <a:ext cx="13172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. . . . . .</a:t>
            </a:r>
            <a:endParaRPr lang="en-US" sz="2800" dirty="0"/>
          </a:p>
        </p:txBody>
      </p:sp>
      <p:sp>
        <p:nvSpPr>
          <p:cNvPr id="34" name="TextBox 33"/>
          <p:cNvSpPr txBox="1"/>
          <p:nvPr/>
        </p:nvSpPr>
        <p:spPr>
          <a:xfrm>
            <a:off x="557366" y="6501413"/>
            <a:ext cx="8129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Extended functionality through CRAN packages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4062566" y="3764532"/>
            <a:ext cx="3176434" cy="156577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Base R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3924300" y="1324896"/>
            <a:ext cx="3314700" cy="17526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Revo</a:t>
            </a:r>
            <a:r>
              <a:rPr lang="en-US" dirty="0" smtClean="0">
                <a:solidFill>
                  <a:schemeClr val="tx1"/>
                </a:solidFill>
              </a:rPr>
              <a:t> R IDE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(v 6.X) 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(has front end + other features</a:t>
            </a:r>
            <a:r>
              <a:rPr lang="en-US" dirty="0" smtClean="0">
                <a:solidFill>
                  <a:schemeClr val="tx1"/>
                </a:solidFill>
              </a:rPr>
              <a:t>*)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950849" y="3077496"/>
            <a:ext cx="0" cy="1181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4086532" y="4000518"/>
            <a:ext cx="1728634" cy="5334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 </a:t>
            </a:r>
            <a:r>
              <a:rPr lang="en-US" dirty="0" err="1" smtClean="0">
                <a:solidFill>
                  <a:schemeClr val="tx1"/>
                </a:solidFill>
              </a:rPr>
              <a:t>ver</a:t>
            </a:r>
            <a:r>
              <a:rPr lang="en-US" dirty="0" smtClean="0">
                <a:solidFill>
                  <a:schemeClr val="tx1"/>
                </a:solidFill>
              </a:rPr>
              <a:t> 2.15.1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650783" y="3183562"/>
            <a:ext cx="31884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One </a:t>
            </a:r>
            <a:r>
              <a:rPr lang="en-US" dirty="0" err="1" smtClean="0"/>
              <a:t>Revo</a:t>
            </a:r>
            <a:r>
              <a:rPr lang="en-US" dirty="0" smtClean="0"/>
              <a:t> R edition is tied to a base R version</a:t>
            </a:r>
            <a:endParaRPr lang="en-US" dirty="0"/>
          </a:p>
        </p:txBody>
      </p:sp>
      <p:cxnSp>
        <p:nvCxnSpPr>
          <p:cNvPr id="35" name="Straight Arrow Connector 34"/>
          <p:cNvCxnSpPr>
            <a:endCxn id="27" idx="0"/>
          </p:cNvCxnSpPr>
          <p:nvPr/>
        </p:nvCxnSpPr>
        <p:spPr>
          <a:xfrm flipH="1">
            <a:off x="1307383" y="5316804"/>
            <a:ext cx="732042" cy="5702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4" idx="2"/>
            <a:endCxn id="29" idx="0"/>
          </p:cNvCxnSpPr>
          <p:nvPr/>
        </p:nvCxnSpPr>
        <p:spPr>
          <a:xfrm>
            <a:off x="2121617" y="5316804"/>
            <a:ext cx="2514600" cy="5534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2" idx="2"/>
            <a:endCxn id="29" idx="0"/>
          </p:cNvCxnSpPr>
          <p:nvPr/>
        </p:nvCxnSpPr>
        <p:spPr>
          <a:xfrm flipH="1">
            <a:off x="4636217" y="5330304"/>
            <a:ext cx="1014566" cy="5399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2" idx="2"/>
            <a:endCxn id="31" idx="0"/>
          </p:cNvCxnSpPr>
          <p:nvPr/>
        </p:nvCxnSpPr>
        <p:spPr>
          <a:xfrm>
            <a:off x="5650783" y="5330304"/>
            <a:ext cx="2005166" cy="5620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061740" y="5333131"/>
            <a:ext cx="31884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Each version supports only few packages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885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164</Words>
  <Application>Microsoft Office PowerPoint</Application>
  <PresentationFormat>On-screen Show (4:3)</PresentationFormat>
  <Paragraphs>37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R Studio IDE </vt:lpstr>
      <vt:lpstr>Revo R model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Studio IDE </dc:title>
  <dc:creator>Shenoy, Shashidhar N.</dc:creator>
  <cp:lastModifiedBy>Shenoy, Shashidhar N.</cp:lastModifiedBy>
  <cp:revision>5</cp:revision>
  <dcterms:created xsi:type="dcterms:W3CDTF">2006-08-16T00:00:00Z</dcterms:created>
  <dcterms:modified xsi:type="dcterms:W3CDTF">2014-04-01T05:15:49Z</dcterms:modified>
</cp:coreProperties>
</file>