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57"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4/16/2018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4/16/2018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129D-8E58-4F91-812C-A7F405513066}"/>
              </a:ext>
            </a:extLst>
          </p:cNvPr>
          <p:cNvSpPr>
            <a:spLocks noGrp="1"/>
          </p:cNvSpPr>
          <p:nvPr>
            <p:ph type="ctrTitle"/>
          </p:nvPr>
        </p:nvSpPr>
        <p:spPr>
          <a:xfrm>
            <a:off x="1875933" y="1245874"/>
            <a:ext cx="5524108" cy="2034654"/>
          </a:xfrm>
        </p:spPr>
        <p:txBody>
          <a:bodyPr/>
          <a:lstStyle/>
          <a:p>
            <a:r>
              <a:rPr lang="en-IN" sz="6600" dirty="0" err="1">
                <a:latin typeface="Bradley Hand ITC" panose="020B0604020202020204" pitchFamily="66" charset="0"/>
              </a:rPr>
              <a:t>FArmWAy</a:t>
            </a:r>
            <a:endParaRPr lang="en-IN" sz="6600" dirty="0">
              <a:latin typeface="Bradley Hand ITC" panose="020B0604020202020204" pitchFamily="66" charset="0"/>
            </a:endParaRPr>
          </a:p>
        </p:txBody>
      </p:sp>
      <p:sp>
        <p:nvSpPr>
          <p:cNvPr id="3" name="Subtitle 2">
            <a:extLst>
              <a:ext uri="{FF2B5EF4-FFF2-40B4-BE49-F238E27FC236}">
                <a16:creationId xmlns:a16="http://schemas.microsoft.com/office/drawing/2014/main" id="{63E3B512-DC78-4947-AC23-51F25553F74A}"/>
              </a:ext>
            </a:extLst>
          </p:cNvPr>
          <p:cNvSpPr>
            <a:spLocks noGrp="1"/>
          </p:cNvSpPr>
          <p:nvPr>
            <p:ph type="subTitle" idx="1"/>
          </p:nvPr>
        </p:nvSpPr>
        <p:spPr>
          <a:xfrm>
            <a:off x="668599" y="5498334"/>
            <a:ext cx="10572000" cy="434974"/>
          </a:xfrm>
        </p:spPr>
        <p:txBody>
          <a:bodyPr/>
          <a:lstStyle/>
          <a:p>
            <a:r>
              <a:rPr lang="en-IN" dirty="0"/>
              <a:t>                                                                                            A unique way of farming……………</a:t>
            </a:r>
          </a:p>
        </p:txBody>
      </p:sp>
    </p:spTree>
    <p:extLst>
      <p:ext uri="{BB962C8B-B14F-4D97-AF65-F5344CB8AC3E}">
        <p14:creationId xmlns:p14="http://schemas.microsoft.com/office/powerpoint/2010/main" val="3207435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83846-848C-4B7F-82D3-8D856C6F4E83}"/>
              </a:ext>
            </a:extLst>
          </p:cNvPr>
          <p:cNvSpPr>
            <a:spLocks noGrp="1"/>
          </p:cNvSpPr>
          <p:nvPr>
            <p:ph type="title"/>
          </p:nvPr>
        </p:nvSpPr>
        <p:spPr/>
        <p:txBody>
          <a:bodyPr/>
          <a:lstStyle/>
          <a:p>
            <a:r>
              <a:rPr lang="en-IN" dirty="0"/>
              <a:t>The problem:</a:t>
            </a:r>
          </a:p>
        </p:txBody>
      </p:sp>
      <p:sp>
        <p:nvSpPr>
          <p:cNvPr id="3" name="Content Placeholder 2">
            <a:extLst>
              <a:ext uri="{FF2B5EF4-FFF2-40B4-BE49-F238E27FC236}">
                <a16:creationId xmlns:a16="http://schemas.microsoft.com/office/drawing/2014/main" id="{8B6C35C5-54AF-4FC7-8FE7-86B945C17D2E}"/>
              </a:ext>
            </a:extLst>
          </p:cNvPr>
          <p:cNvSpPr>
            <a:spLocks noGrp="1"/>
          </p:cNvSpPr>
          <p:nvPr>
            <p:ph idx="1"/>
          </p:nvPr>
        </p:nvSpPr>
        <p:spPr>
          <a:xfrm>
            <a:off x="554762" y="2281288"/>
            <a:ext cx="10945940" cy="3916876"/>
          </a:xfrm>
        </p:spPr>
        <p:txBody>
          <a:bodyPr/>
          <a:lstStyle/>
          <a:p>
            <a:r>
              <a:rPr lang="en-US" sz="2800" dirty="0">
                <a:latin typeface="Georgia" panose="02040502050405020303" pitchFamily="18" charset="0"/>
              </a:rPr>
              <a:t>Farmers require resources and tools for farming.</a:t>
            </a:r>
          </a:p>
          <a:p>
            <a:r>
              <a:rPr lang="en-US" sz="2800" dirty="0">
                <a:latin typeface="Georgia" panose="02040502050405020303" pitchFamily="18" charset="0"/>
              </a:rPr>
              <a:t> Usually, the interactions for getting the genuine  tools and resources are done through offline and sometimes the farmers end up finding none or they might get less quality products or equipment.</a:t>
            </a:r>
          </a:p>
          <a:p>
            <a:r>
              <a:rPr lang="en-US" sz="2800" dirty="0">
                <a:latin typeface="Georgia" panose="02040502050405020303" pitchFamily="18" charset="0"/>
              </a:rPr>
              <a:t> So, there is requirement for linking up the farmers with dealers and tools owner for finding resources for agriculture.</a:t>
            </a:r>
            <a:endParaRPr lang="en-IN" sz="2800" dirty="0">
              <a:latin typeface="Georgia" panose="02040502050405020303" pitchFamily="18" charset="0"/>
            </a:endParaRPr>
          </a:p>
          <a:p>
            <a:endParaRPr lang="en-IN" dirty="0"/>
          </a:p>
        </p:txBody>
      </p:sp>
    </p:spTree>
    <p:extLst>
      <p:ext uri="{BB962C8B-B14F-4D97-AF65-F5344CB8AC3E}">
        <p14:creationId xmlns:p14="http://schemas.microsoft.com/office/powerpoint/2010/main" val="42908757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86F4-C826-4CBE-9FB9-DA8E1C1CD222}"/>
              </a:ext>
            </a:extLst>
          </p:cNvPr>
          <p:cNvSpPr>
            <a:spLocks noGrp="1"/>
          </p:cNvSpPr>
          <p:nvPr>
            <p:ph type="title"/>
          </p:nvPr>
        </p:nvSpPr>
        <p:spPr/>
        <p:txBody>
          <a:bodyPr/>
          <a:lstStyle/>
          <a:p>
            <a:r>
              <a:rPr lang="en-IN" dirty="0"/>
              <a:t>The Solution:</a:t>
            </a:r>
          </a:p>
        </p:txBody>
      </p:sp>
      <p:sp>
        <p:nvSpPr>
          <p:cNvPr id="3" name="Content Placeholder 2">
            <a:extLst>
              <a:ext uri="{FF2B5EF4-FFF2-40B4-BE49-F238E27FC236}">
                <a16:creationId xmlns:a16="http://schemas.microsoft.com/office/drawing/2014/main" id="{827F0650-FE78-44C0-9B9D-685EFFE29085}"/>
              </a:ext>
            </a:extLst>
          </p:cNvPr>
          <p:cNvSpPr>
            <a:spLocks noGrp="1"/>
          </p:cNvSpPr>
          <p:nvPr>
            <p:ph idx="1"/>
          </p:nvPr>
        </p:nvSpPr>
        <p:spPr/>
        <p:txBody>
          <a:bodyPr>
            <a:noAutofit/>
          </a:bodyPr>
          <a:lstStyle/>
          <a:p>
            <a:r>
              <a:rPr lang="en-US" sz="2800" dirty="0"/>
              <a:t>Majorly farmers do not own most of these tools and they depend on certain dealers for those provisions and will be bought on rent basis.</a:t>
            </a:r>
          </a:p>
          <a:p>
            <a:r>
              <a:rPr lang="en-US" sz="2800" dirty="0"/>
              <a:t> Most of these operations are done through the offline communications. Instead of these offline communications, we can develop an Application linking the farmers and the owners of the tools and vehicles.</a:t>
            </a:r>
          </a:p>
          <a:p>
            <a:r>
              <a:rPr lang="en-US" sz="2800" dirty="0"/>
              <a:t> The interface majorly consists of a map, on which nearby available tools, which are pointed out to the farmers.</a:t>
            </a:r>
          </a:p>
        </p:txBody>
      </p:sp>
    </p:spTree>
    <p:extLst>
      <p:ext uri="{BB962C8B-B14F-4D97-AF65-F5344CB8AC3E}">
        <p14:creationId xmlns:p14="http://schemas.microsoft.com/office/powerpoint/2010/main" val="463041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E9E8-10F9-41EE-9178-24589DEA818E}"/>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89A71CF2-2E31-4A8B-A4A5-C0F2758EFE97}"/>
              </a:ext>
            </a:extLst>
          </p:cNvPr>
          <p:cNvSpPr>
            <a:spLocks noGrp="1"/>
          </p:cNvSpPr>
          <p:nvPr>
            <p:ph idx="1"/>
          </p:nvPr>
        </p:nvSpPr>
        <p:spPr/>
        <p:txBody>
          <a:bodyPr/>
          <a:lstStyle/>
          <a:p>
            <a:r>
              <a:rPr lang="en-US" dirty="0"/>
              <a:t> The farmers can select best available tools based on their usage; cost and can proceed with their farming by taking the products for rent. </a:t>
            </a:r>
          </a:p>
          <a:p>
            <a:r>
              <a:rPr lang="en-US" dirty="0"/>
              <a:t>The application also  links farmers with the  manufacturers of fertilizers and seeds which upon request will be directly delivered to the farmers with standard delivery charges. </a:t>
            </a:r>
            <a:endParaRPr lang="en-IN" dirty="0"/>
          </a:p>
          <a:p>
            <a:endParaRPr lang="en-IN" dirty="0"/>
          </a:p>
        </p:txBody>
      </p:sp>
    </p:spTree>
    <p:extLst>
      <p:ext uri="{BB962C8B-B14F-4D97-AF65-F5344CB8AC3E}">
        <p14:creationId xmlns:p14="http://schemas.microsoft.com/office/powerpoint/2010/main" val="353315888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C4A8-49C4-4CE1-B85A-A07C1874C019}"/>
              </a:ext>
            </a:extLst>
          </p:cNvPr>
          <p:cNvSpPr>
            <a:spLocks noGrp="1"/>
          </p:cNvSpPr>
          <p:nvPr>
            <p:ph type="title"/>
          </p:nvPr>
        </p:nvSpPr>
        <p:spPr/>
        <p:txBody>
          <a:bodyPr/>
          <a:lstStyle/>
          <a:p>
            <a:r>
              <a:rPr lang="en-IN" dirty="0"/>
              <a:t>Application Users:</a:t>
            </a:r>
          </a:p>
        </p:txBody>
      </p:sp>
      <p:sp>
        <p:nvSpPr>
          <p:cNvPr id="3" name="Content Placeholder 2">
            <a:extLst>
              <a:ext uri="{FF2B5EF4-FFF2-40B4-BE49-F238E27FC236}">
                <a16:creationId xmlns:a16="http://schemas.microsoft.com/office/drawing/2014/main" id="{07698D37-EB55-4858-A3CD-D1EFEAA9183D}"/>
              </a:ext>
            </a:extLst>
          </p:cNvPr>
          <p:cNvSpPr>
            <a:spLocks noGrp="1"/>
          </p:cNvSpPr>
          <p:nvPr>
            <p:ph idx="1"/>
          </p:nvPr>
        </p:nvSpPr>
        <p:spPr/>
        <p:txBody>
          <a:bodyPr/>
          <a:lstStyle/>
          <a:p>
            <a:r>
              <a:rPr lang="en-US" b="1" dirty="0"/>
              <a:t>Farmers</a:t>
            </a:r>
            <a:r>
              <a:rPr lang="en-US" dirty="0"/>
              <a:t> will be most beneficiary through this application. They can find required tools and resources for their purposes with ease interaction with the application.</a:t>
            </a:r>
            <a:endParaRPr lang="en-IN" dirty="0"/>
          </a:p>
          <a:p>
            <a:r>
              <a:rPr lang="en-US" b="1" dirty="0"/>
              <a:t>Dealers</a:t>
            </a:r>
            <a:r>
              <a:rPr lang="en-US" dirty="0"/>
              <a:t> or vehicle owners can get the beneficiary customers and can get the business going with ease.</a:t>
            </a:r>
            <a:endParaRPr lang="en-IN" dirty="0"/>
          </a:p>
          <a:p>
            <a:endParaRPr lang="en-IN" dirty="0"/>
          </a:p>
        </p:txBody>
      </p:sp>
    </p:spTree>
    <p:extLst>
      <p:ext uri="{BB962C8B-B14F-4D97-AF65-F5344CB8AC3E}">
        <p14:creationId xmlns:p14="http://schemas.microsoft.com/office/powerpoint/2010/main" val="21961060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B71C-BA2D-44F5-B32A-0BF46058732A}"/>
              </a:ext>
            </a:extLst>
          </p:cNvPr>
          <p:cNvSpPr>
            <a:spLocks noGrp="1"/>
          </p:cNvSpPr>
          <p:nvPr>
            <p:ph type="title"/>
          </p:nvPr>
        </p:nvSpPr>
        <p:spPr/>
        <p:txBody>
          <a:bodyPr/>
          <a:lstStyle/>
          <a:p>
            <a:r>
              <a:rPr lang="en-IN" dirty="0"/>
              <a:t>Why </a:t>
            </a:r>
            <a:r>
              <a:rPr lang="en-IN" dirty="0" err="1"/>
              <a:t>farmway</a:t>
            </a:r>
            <a:r>
              <a:rPr lang="en-IN" dirty="0"/>
              <a:t>?</a:t>
            </a:r>
          </a:p>
        </p:txBody>
      </p:sp>
      <p:sp>
        <p:nvSpPr>
          <p:cNvPr id="3" name="Content Placeholder 2">
            <a:extLst>
              <a:ext uri="{FF2B5EF4-FFF2-40B4-BE49-F238E27FC236}">
                <a16:creationId xmlns:a16="http://schemas.microsoft.com/office/drawing/2014/main" id="{CF0B52BE-713B-4325-986B-56B5555EF07B}"/>
              </a:ext>
            </a:extLst>
          </p:cNvPr>
          <p:cNvSpPr>
            <a:spLocks noGrp="1"/>
          </p:cNvSpPr>
          <p:nvPr>
            <p:ph idx="1"/>
          </p:nvPr>
        </p:nvSpPr>
        <p:spPr>
          <a:xfrm>
            <a:off x="950687" y="2627640"/>
            <a:ext cx="10554574" cy="3636511"/>
          </a:xfrm>
        </p:spPr>
        <p:txBody>
          <a:bodyPr>
            <a:noAutofit/>
          </a:bodyPr>
          <a:lstStyle/>
          <a:p>
            <a:r>
              <a:rPr lang="en-IN" sz="2400" dirty="0"/>
              <a:t>Provides easy interface for finding several resources required for farming.</a:t>
            </a:r>
          </a:p>
          <a:p>
            <a:r>
              <a:rPr lang="en-IN" sz="2400" dirty="0"/>
              <a:t>Can be developed for all the mobile platforms.</a:t>
            </a:r>
          </a:p>
          <a:p>
            <a:r>
              <a:rPr lang="en-IN" sz="2400" dirty="0"/>
              <a:t>Benefits for both users and dealers.</a:t>
            </a:r>
          </a:p>
          <a:p>
            <a:r>
              <a:rPr lang="en-IN" sz="2400" dirty="0"/>
              <a:t>Genuine product delivery right from the manufacturing companies.</a:t>
            </a:r>
          </a:p>
          <a:p>
            <a:r>
              <a:rPr lang="en-IN" sz="2400" dirty="0"/>
              <a:t>Can provide tools on request if not available within the parameter.</a:t>
            </a:r>
          </a:p>
          <a:p>
            <a:r>
              <a:rPr lang="en-IN" sz="2400" dirty="0"/>
              <a:t>Useful for dealers in promoting their products.</a:t>
            </a:r>
          </a:p>
          <a:p>
            <a:r>
              <a:rPr lang="en-IN" sz="2400" dirty="0"/>
              <a:t>Less time for communication.</a:t>
            </a:r>
          </a:p>
          <a:p>
            <a:r>
              <a:rPr lang="en-IN" sz="2400" dirty="0"/>
              <a:t>Easy payment methods. </a:t>
            </a:r>
          </a:p>
        </p:txBody>
      </p:sp>
    </p:spTree>
    <p:extLst>
      <p:ext uri="{BB962C8B-B14F-4D97-AF65-F5344CB8AC3E}">
        <p14:creationId xmlns:p14="http://schemas.microsoft.com/office/powerpoint/2010/main" val="311341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2DB9-8439-40E3-84A0-1AF30FAAE9BC}"/>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4F88A45E-6287-4FBB-9CA6-707E495C5CBD}"/>
              </a:ext>
            </a:extLst>
          </p:cNvPr>
          <p:cNvSpPr>
            <a:spLocks noGrp="1"/>
          </p:cNvSpPr>
          <p:nvPr>
            <p:ph idx="1"/>
          </p:nvPr>
        </p:nvSpPr>
        <p:spPr/>
        <p:txBody>
          <a:bodyPr/>
          <a:lstStyle/>
          <a:p>
            <a:pPr marL="0" indent="0">
              <a:buNone/>
            </a:pPr>
            <a:endParaRPr lang="en-IN" dirty="0"/>
          </a:p>
          <a:p>
            <a:r>
              <a:rPr lang="en-IN" dirty="0"/>
              <a:t>Tools and vehicle booking for rent.</a:t>
            </a:r>
          </a:p>
          <a:p>
            <a:r>
              <a:rPr lang="en-IN" dirty="0"/>
              <a:t>Provision of </a:t>
            </a:r>
            <a:r>
              <a:rPr lang="en-IN" dirty="0" err="1"/>
              <a:t>seeds,fertilizers</a:t>
            </a:r>
            <a:r>
              <a:rPr lang="en-IN" dirty="0"/>
              <a:t> and other resources used for framing.</a:t>
            </a:r>
          </a:p>
          <a:p>
            <a:pPr marL="0" indent="0">
              <a:buNone/>
            </a:pPr>
            <a:endParaRPr lang="en-IN" dirty="0"/>
          </a:p>
        </p:txBody>
      </p:sp>
    </p:spTree>
    <p:extLst>
      <p:ext uri="{BB962C8B-B14F-4D97-AF65-F5344CB8AC3E}">
        <p14:creationId xmlns:p14="http://schemas.microsoft.com/office/powerpoint/2010/main" val="30184216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CC54-282E-42ED-99B2-53B8C3CDDAB6}"/>
              </a:ext>
            </a:extLst>
          </p:cNvPr>
          <p:cNvSpPr>
            <a:spLocks noGrp="1"/>
          </p:cNvSpPr>
          <p:nvPr>
            <p:ph type="ctrTitle"/>
          </p:nvPr>
        </p:nvSpPr>
        <p:spPr>
          <a:xfrm>
            <a:off x="989813" y="2055043"/>
            <a:ext cx="9326958" cy="1460182"/>
          </a:xfrm>
        </p:spPr>
        <p:txBody>
          <a:bodyPr/>
          <a:lstStyle/>
          <a:p>
            <a:r>
              <a:rPr lang="en-IN" sz="3200" dirty="0"/>
              <a:t>“Agriculture is the most healthful , most useful and most noble employment of man…”</a:t>
            </a:r>
            <a:br>
              <a:rPr lang="en-IN" sz="3200" dirty="0"/>
            </a:br>
            <a:br>
              <a:rPr lang="en-IN" sz="3200" dirty="0"/>
            </a:br>
            <a:r>
              <a:rPr lang="en-IN" sz="3200" dirty="0"/>
              <a:t>Everyone is linked with farming in one way or another through </a:t>
            </a:r>
            <a:r>
              <a:rPr lang="en-IN" sz="3200" dirty="0" err="1"/>
              <a:t>farmway</a:t>
            </a:r>
            <a:r>
              <a:rPr lang="en-IN" sz="3200" dirty="0"/>
              <a:t> we want to bring a transformation in farming ultimately making everyone happy.</a:t>
            </a:r>
          </a:p>
        </p:txBody>
      </p:sp>
      <p:sp>
        <p:nvSpPr>
          <p:cNvPr id="3" name="Subtitle 2">
            <a:extLst>
              <a:ext uri="{FF2B5EF4-FFF2-40B4-BE49-F238E27FC236}">
                <a16:creationId xmlns:a16="http://schemas.microsoft.com/office/drawing/2014/main" id="{5BE66635-DACC-4871-9AFF-D82657A1EACE}"/>
              </a:ext>
            </a:extLst>
          </p:cNvPr>
          <p:cNvSpPr>
            <a:spLocks noGrp="1"/>
          </p:cNvSpPr>
          <p:nvPr>
            <p:ph type="subTitle" idx="1"/>
          </p:nvPr>
        </p:nvSpPr>
        <p:spPr/>
        <p:txBody>
          <a:bodyPr>
            <a:normAutofit lnSpcReduction="10000"/>
          </a:bodyPr>
          <a:lstStyle/>
          <a:p>
            <a:r>
              <a:rPr lang="en-IN" dirty="0"/>
              <a:t>THANK YOU</a:t>
            </a:r>
          </a:p>
          <a:p>
            <a:endParaRPr lang="en-IN" dirty="0"/>
          </a:p>
        </p:txBody>
      </p:sp>
    </p:spTree>
    <p:extLst>
      <p:ext uri="{BB962C8B-B14F-4D97-AF65-F5344CB8AC3E}">
        <p14:creationId xmlns:p14="http://schemas.microsoft.com/office/powerpoint/2010/main" val="288979193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98</TotalTime>
  <Words>373</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Bradley Hand ITC</vt:lpstr>
      <vt:lpstr>Century Gothic</vt:lpstr>
      <vt:lpstr>Georgia</vt:lpstr>
      <vt:lpstr>Wingdings 2</vt:lpstr>
      <vt:lpstr>Quotable</vt:lpstr>
      <vt:lpstr>FArmWAy</vt:lpstr>
      <vt:lpstr>The problem:</vt:lpstr>
      <vt:lpstr>The Solution:</vt:lpstr>
      <vt:lpstr>Contd.:</vt:lpstr>
      <vt:lpstr>Application Users:</vt:lpstr>
      <vt:lpstr>Why farmway?</vt:lpstr>
      <vt:lpstr>Key Features:</vt:lpstr>
      <vt:lpstr>“Agriculture is the most healthful , most useful and most noble employment of man…”  Everyone is linked with farming in one way or another through farmway we want to bring a transformation in farming ultimately making everyone happy.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FArmWAy</dc:title>
  <dc:creator>meghana reddy</dc:creator>
  <cp:lastModifiedBy>meghana reddy</cp:lastModifiedBy>
  <cp:revision>10</cp:revision>
  <dcterms:created xsi:type="dcterms:W3CDTF">2018-04-16T10:49:15Z</dcterms:created>
  <dcterms:modified xsi:type="dcterms:W3CDTF">2018-04-16T12:27:50Z</dcterms:modified>
</cp:coreProperties>
</file>