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783B-EE53-4E76-BA8B-5219E45B5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13164-2755-41C7-80ED-CD27668B2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A059C-E3E9-442A-89CA-5BA09F5A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D788-CC5A-430C-A102-4F47FD0DD518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73B8-F166-4A74-9F66-F6EDBC3C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5B7AD-8955-47C2-9ECE-E8D61210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D74-1FAD-459D-A2C4-4D8CEC4EB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2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47AD-DEF7-4CFE-94D3-765692D3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7BAE1-C05D-4799-96E7-3174B6E09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0A419-4A46-4DFA-8D78-626C6DFB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D788-CC5A-430C-A102-4F47FD0DD518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3290-557F-48AD-BE8C-47A07290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97C79-EC1C-476D-A0F3-D95E9E1F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D74-1FAD-459D-A2C4-4D8CEC4EB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76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34AA2F-9980-43E3-904C-839DFBCF7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C211E-B753-4B8D-9144-43B55BD97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350AB-D10C-405E-9D47-220D76A5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D788-CC5A-430C-A102-4F47FD0DD518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EBA0A-A756-4B2A-87F9-920D35852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66A77-B850-437A-85F6-33AD9CA0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D74-1FAD-459D-A2C4-4D8CEC4EB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35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E07CD-4ADD-4F9C-B527-A8691608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B8C10-4564-4296-A9D0-FD2FA3DC2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B601A-EE8C-49D7-8699-4B28454C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D788-CC5A-430C-A102-4F47FD0DD518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96BC2-A698-4168-BD13-86A15806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EF075-9BE5-4E6B-817C-0662B840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D74-1FAD-459D-A2C4-4D8CEC4EB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72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3534-B9B4-4A99-9E25-92CE7ED3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2CACB-6DC2-4C18-9C21-0786F8E6F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2B49-5E44-4EBB-86E6-D544C5FD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D788-CC5A-430C-A102-4F47FD0DD518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0C07F-506F-416B-8544-724E505F3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C1ED5-FAC2-43E1-B121-16592A65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D74-1FAD-459D-A2C4-4D8CEC4EB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55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B548-421C-44E9-80C1-907945ED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7FA80-074D-4FED-A405-A132ADCB3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17CB5-592A-42C9-B1F3-30784AFC5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98CC3-1229-4275-B1E7-A02F8E08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D788-CC5A-430C-A102-4F47FD0DD518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94DDF-7AA3-4E9B-A6F5-EDCACC15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83833-8075-4385-8251-6E8B6508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D74-1FAD-459D-A2C4-4D8CEC4EB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43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96D2-8A41-4DB8-8166-1ACCFDB0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DA086-9667-481B-AAF5-0FC842AC5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4435A-4F5D-4771-A246-EEBD93840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BAB5B-8AF0-4E0C-9965-CF33C2B88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9B7B3-9255-45C7-815F-5F0D44076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548E5-934B-4A20-93D0-5F91EE2C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D788-CC5A-430C-A102-4F47FD0DD518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4DE56-0EBB-4FCB-B877-C019D907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62A94-23A7-46BC-BA56-CBC595A9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D74-1FAD-459D-A2C4-4D8CEC4EB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91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26E0-0F23-49C1-9D29-C065F5F7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82AA9-28C4-4542-B703-BA7DC529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D788-CC5A-430C-A102-4F47FD0DD518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065C8-03F5-403F-9524-E44CA165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BD83E-82F5-42EE-9FFF-9EE8EE52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D74-1FAD-459D-A2C4-4D8CEC4EB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62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47689-CB9D-4997-AD15-EC2AAA27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D788-CC5A-430C-A102-4F47FD0DD518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F9202-888A-49ED-9551-3085DA3C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5D1FF-698F-44AD-8E94-5F3410EA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D74-1FAD-459D-A2C4-4D8CEC4EB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08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2FCF-EA3E-446E-BC6A-AAA18849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6487-E7F5-49E2-A9CC-E1A424375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2B313-0DC1-4A4A-AD19-4393A6236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A01D4-657C-4072-9B1A-2C672531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D788-CC5A-430C-A102-4F47FD0DD518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0FF8C-398E-499A-B7D2-C245C971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635D9-2012-4518-A439-78E12748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D74-1FAD-459D-A2C4-4D8CEC4EB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32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A5A6-8D53-4C70-9311-587BAD3F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F9E17-B690-4A07-B995-54F5F7297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DDF2F-2A0A-44DD-AEC8-69CF87A9B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CD88C-B729-4674-A5EE-F0A3F63F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D788-CC5A-430C-A102-4F47FD0DD518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9B489-9FF5-4477-8FF4-BFBA8E8D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3C0F7-E458-4AA3-989A-36807412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D74-1FAD-459D-A2C4-4D8CEC4EB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07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AC635-8EE6-4684-BCAB-5D5B44C25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9D50A-A4CD-4089-BC0B-FFDEE59C3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8BA89-3721-43FD-93CE-985C0817C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3D788-CC5A-430C-A102-4F47FD0DD518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0F6A3-EED5-4CE3-A17C-F7CE4B150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8F699-91E6-4042-AFCA-97AACA110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FAD74-1FAD-459D-A2C4-4D8CEC4EB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1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8DAA-52C9-49F6-82F2-8835F2D28A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6E28B-AA7B-4FC8-8BB1-526BE0D11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34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sirikondashashidhar@gmail.com</dc:creator>
  <cp:lastModifiedBy>sirikondashashidhar@gmail.com</cp:lastModifiedBy>
  <cp:revision>1</cp:revision>
  <dcterms:created xsi:type="dcterms:W3CDTF">2021-02-26T12:13:17Z</dcterms:created>
  <dcterms:modified xsi:type="dcterms:W3CDTF">2021-02-26T12:13:24Z</dcterms:modified>
</cp:coreProperties>
</file>