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D20F7BB-8E17-404D-9008-6AD473C43C61}">
          <p14:sldIdLst>
            <p14:sldId id="256"/>
            <p14:sldId id="257"/>
            <p14:sldId id="258"/>
            <p14:sldId id="260"/>
            <p14:sldId id="259"/>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84" d="100"/>
          <a:sy n="84" d="100"/>
        </p:scale>
        <p:origin x="48"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9/28/2021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9/28/2021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9/28/2021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soliditylang.or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D337F-323C-4F70-A7DC-7C8F6E47171B}"/>
              </a:ext>
            </a:extLst>
          </p:cNvPr>
          <p:cNvSpPr>
            <a:spLocks noGrp="1"/>
          </p:cNvSpPr>
          <p:nvPr>
            <p:ph type="ctrTitle"/>
          </p:nvPr>
        </p:nvSpPr>
        <p:spPr>
          <a:xfrm>
            <a:off x="341123" y="0"/>
            <a:ext cx="11546077" cy="1691403"/>
          </a:xfrm>
        </p:spPr>
        <p:txBody>
          <a:bodyPr>
            <a:normAutofit/>
          </a:bodyPr>
          <a:lstStyle/>
          <a:p>
            <a:r>
              <a:rPr lang="en-GB" sz="4400" dirty="0">
                <a:solidFill>
                  <a:srgbClr val="0070C0"/>
                </a:solidFill>
              </a:rPr>
              <a:t>BLOCKCHAIN POWERED E-commerce WEB APPLICATION</a:t>
            </a:r>
            <a:endParaRPr lang="en-IN" sz="4400" dirty="0">
              <a:solidFill>
                <a:srgbClr val="0070C0"/>
              </a:solidFill>
            </a:endParaRPr>
          </a:p>
        </p:txBody>
      </p:sp>
      <p:sp>
        <p:nvSpPr>
          <p:cNvPr id="3" name="Subtitle 2">
            <a:extLst>
              <a:ext uri="{FF2B5EF4-FFF2-40B4-BE49-F238E27FC236}">
                <a16:creationId xmlns:a16="http://schemas.microsoft.com/office/drawing/2014/main" id="{2DB88AA5-4FD7-4E19-BE84-F56319A16952}"/>
              </a:ext>
            </a:extLst>
          </p:cNvPr>
          <p:cNvSpPr>
            <a:spLocks noGrp="1"/>
          </p:cNvSpPr>
          <p:nvPr>
            <p:ph type="subTitle" idx="1"/>
          </p:nvPr>
        </p:nvSpPr>
        <p:spPr>
          <a:xfrm>
            <a:off x="341123" y="4126644"/>
            <a:ext cx="10713729" cy="1132339"/>
          </a:xfrm>
        </p:spPr>
        <p:txBody>
          <a:bodyPr>
            <a:normAutofit fontScale="85000" lnSpcReduction="20000"/>
          </a:bodyPr>
          <a:lstStyle/>
          <a:p>
            <a:r>
              <a:rPr lang="en-GB" dirty="0"/>
              <a:t>SUBMITTED BY:</a:t>
            </a:r>
          </a:p>
          <a:p>
            <a:r>
              <a:rPr lang="en-GB" dirty="0"/>
              <a:t>SHASHI GUPTA (1805555)</a:t>
            </a:r>
          </a:p>
          <a:p>
            <a:r>
              <a:rPr lang="en-GB" dirty="0"/>
              <a:t>ROHIT SAMAL (1805547)</a:t>
            </a:r>
            <a:endParaRPr lang="en-IN" dirty="0"/>
          </a:p>
        </p:txBody>
      </p:sp>
    </p:spTree>
    <p:extLst>
      <p:ext uri="{BB962C8B-B14F-4D97-AF65-F5344CB8AC3E}">
        <p14:creationId xmlns:p14="http://schemas.microsoft.com/office/powerpoint/2010/main" val="161210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672EB7-99FB-494A-9883-E9E11B0EC700}"/>
              </a:ext>
            </a:extLst>
          </p:cNvPr>
          <p:cNvSpPr txBox="1"/>
          <p:nvPr/>
        </p:nvSpPr>
        <p:spPr>
          <a:xfrm>
            <a:off x="285059" y="322173"/>
            <a:ext cx="11621881" cy="3139321"/>
          </a:xfrm>
          <a:prstGeom prst="rect">
            <a:avLst/>
          </a:prstGeom>
          <a:noFill/>
        </p:spPr>
        <p:txBody>
          <a:bodyPr wrap="square">
            <a:spAutoFit/>
          </a:bodyPr>
          <a:lstStyle/>
          <a:p>
            <a:r>
              <a:rPr lang="en-GB" b="1" u="sng" dirty="0">
                <a:solidFill>
                  <a:srgbClr val="0070C0"/>
                </a:solidFill>
                <a:latin typeface="Times New Roman" panose="02020603050405020304" pitchFamily="18" charset="0"/>
                <a:cs typeface="Times New Roman" panose="02020603050405020304" pitchFamily="18" charset="0"/>
              </a:rPr>
              <a:t>Introduction</a:t>
            </a:r>
          </a:p>
          <a:p>
            <a:endParaRPr lang="en-GB" b="1" u="sng" dirty="0">
              <a:solidFill>
                <a:srgbClr val="0070C0"/>
              </a:solidFill>
              <a:latin typeface="Times New Roman" panose="02020603050405020304" pitchFamily="18" charset="0"/>
              <a:cs typeface="Times New Roman" panose="02020603050405020304" pitchFamily="18" charset="0"/>
            </a:endParaRPr>
          </a:p>
          <a:p>
            <a:endParaRPr lang="en-GB" b="1" u="sng" dirty="0">
              <a:solidFill>
                <a:srgbClr val="0070C0"/>
              </a:solidFill>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In our project we are developing an "Blockchain Powered E-commerce Marketplace" using smart contracts. In our web application we are building blockchain powered microservices using smart contracts. In this blockchain-powered ecommerce marketplace we will create smart contracts of services that is needed for ecommerce like purchasing product, adding products, add quantity to products etc. In our website we use custom tokens for payment which we made using blockchain smart contracts. </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        We are also adding 3d images of products to give customer a detailed feature of a product. For making our web   application 3d compatible we are using three.js JavaScript library.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4588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8B51A9-6013-4028-BF0D-3AE51874F847}"/>
              </a:ext>
            </a:extLst>
          </p:cNvPr>
          <p:cNvSpPr txBox="1"/>
          <p:nvPr/>
        </p:nvSpPr>
        <p:spPr>
          <a:xfrm>
            <a:off x="255842" y="417364"/>
            <a:ext cx="11583979" cy="2862322"/>
          </a:xfrm>
          <a:prstGeom prst="rect">
            <a:avLst/>
          </a:prstGeom>
          <a:noFill/>
        </p:spPr>
        <p:txBody>
          <a:bodyPr wrap="square">
            <a:spAutoFit/>
          </a:bodyPr>
          <a:lstStyle/>
          <a:p>
            <a:r>
              <a:rPr lang="en-GB" b="1" u="sng" dirty="0">
                <a:solidFill>
                  <a:srgbClr val="0070C0"/>
                </a:solidFill>
                <a:latin typeface="Times New Roman" panose="02020603050405020304" pitchFamily="18" charset="0"/>
                <a:cs typeface="Times New Roman" panose="02020603050405020304" pitchFamily="18" charset="0"/>
              </a:rPr>
              <a:t>Objectives:</a:t>
            </a:r>
          </a:p>
          <a:p>
            <a:endParaRPr lang="en-GB" dirty="0"/>
          </a:p>
          <a:p>
            <a:endParaRPr lang="en-GB" dirty="0"/>
          </a:p>
          <a:p>
            <a:endParaRPr lang="en-GB" dirty="0"/>
          </a:p>
          <a:p>
            <a:pPr algn="just"/>
            <a:r>
              <a:rPr lang="en-GB" dirty="0"/>
              <a:t> </a:t>
            </a:r>
            <a:r>
              <a:rPr lang="en-GB" dirty="0">
                <a:latin typeface="Times New Roman" panose="02020603050405020304" pitchFamily="18" charset="0"/>
                <a:cs typeface="Times New Roman" panose="02020603050405020304" pitchFamily="18" charset="0"/>
              </a:rPr>
              <a:t>1. Creating a decentralized database for the ecommerce market place.</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 2. Implement 3d images of products.</a:t>
            </a:r>
            <a:endParaRPr lang="en-IN"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 </a:t>
            </a:r>
          </a:p>
          <a:p>
            <a:pPr algn="just"/>
            <a:r>
              <a:rPr lang="en-GB" dirty="0">
                <a:latin typeface="Times New Roman" panose="02020603050405020304" pitchFamily="18" charset="0"/>
                <a:cs typeface="Times New Roman" panose="02020603050405020304" pitchFamily="18" charset="0"/>
              </a:rPr>
              <a:t>3. Implement Blockchain Smart Contracts on a web application.</a:t>
            </a:r>
          </a:p>
          <a:p>
            <a:endParaRPr lang="en-IN" dirty="0"/>
          </a:p>
        </p:txBody>
      </p:sp>
    </p:spTree>
    <p:extLst>
      <p:ext uri="{BB962C8B-B14F-4D97-AF65-F5344CB8AC3E}">
        <p14:creationId xmlns:p14="http://schemas.microsoft.com/office/powerpoint/2010/main" val="38994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E82E9D-FB7E-4993-BF97-B79E953EB9EE}"/>
              </a:ext>
            </a:extLst>
          </p:cNvPr>
          <p:cNvSpPr txBox="1"/>
          <p:nvPr/>
        </p:nvSpPr>
        <p:spPr>
          <a:xfrm>
            <a:off x="556818" y="463969"/>
            <a:ext cx="11669259" cy="2862322"/>
          </a:xfrm>
          <a:prstGeom prst="rect">
            <a:avLst/>
          </a:prstGeom>
          <a:noFill/>
        </p:spPr>
        <p:txBody>
          <a:bodyPr wrap="square">
            <a:spAutoFit/>
          </a:bodyPr>
          <a:lstStyle/>
          <a:p>
            <a:pPr algn="just"/>
            <a:r>
              <a:rPr lang="en-GB" b="1" u="sng" dirty="0">
                <a:solidFill>
                  <a:srgbClr val="0070C0"/>
                </a:solidFill>
                <a:latin typeface="Times New Roman" panose="02020603050405020304" pitchFamily="18" charset="0"/>
                <a:cs typeface="Times New Roman" panose="02020603050405020304" pitchFamily="18" charset="0"/>
              </a:rPr>
              <a:t>Methodology/ Planning of work</a:t>
            </a:r>
          </a:p>
          <a:p>
            <a:pPr algn="just"/>
            <a:endParaRPr lang="en-GB" dirty="0"/>
          </a:p>
          <a:p>
            <a:pPr algn="just"/>
            <a:endParaRPr lang="en-GB" dirty="0"/>
          </a:p>
          <a:p>
            <a:pPr algn="just"/>
            <a:r>
              <a:rPr lang="en-GB" dirty="0"/>
              <a:t> </a:t>
            </a:r>
            <a:r>
              <a:rPr lang="en-GB" dirty="0">
                <a:latin typeface="Times New Roman" panose="02020603050405020304" pitchFamily="18" charset="0"/>
                <a:cs typeface="Times New Roman" panose="02020603050405020304" pitchFamily="18" charset="0"/>
              </a:rPr>
              <a:t>For planning of work of our web application. </a:t>
            </a:r>
          </a:p>
          <a:p>
            <a:pPr marL="342900" indent="-342900" algn="just">
              <a:buAutoNum type="arabicPeriod"/>
            </a:pPr>
            <a:r>
              <a:rPr lang="en-GB" dirty="0">
                <a:latin typeface="Times New Roman" panose="02020603050405020304" pitchFamily="18" charset="0"/>
                <a:cs typeface="Times New Roman" panose="02020603050405020304" pitchFamily="18" charset="0"/>
              </a:rPr>
              <a:t> Setup  "Blockmason Link" and blockchain network token setup. </a:t>
            </a:r>
          </a:p>
          <a:p>
            <a:pPr marL="342900" indent="-342900" algn="just">
              <a:buAutoNum type="arabicPeriod"/>
            </a:pPr>
            <a:r>
              <a:rPr lang="en-GB" dirty="0">
                <a:latin typeface="Times New Roman" panose="02020603050405020304" pitchFamily="18" charset="0"/>
                <a:cs typeface="Times New Roman" panose="02020603050405020304" pitchFamily="18" charset="0"/>
              </a:rPr>
              <a:t> Create and deploy smart contracts on a public blockchain. </a:t>
            </a:r>
          </a:p>
          <a:p>
            <a:pPr marL="342900" indent="-342900" algn="just">
              <a:buAutoNum type="arabicPeriod"/>
            </a:pPr>
            <a:r>
              <a:rPr lang="en-GB" dirty="0">
                <a:latin typeface="Times New Roman" panose="02020603050405020304" pitchFamily="18" charset="0"/>
                <a:cs typeface="Times New Roman" panose="02020603050405020304" pitchFamily="18" charset="0"/>
              </a:rPr>
              <a:t> Create web APIs through LINK to interact with smart contracts.</a:t>
            </a:r>
          </a:p>
          <a:p>
            <a:pPr marL="342900" indent="-342900" algn="just">
              <a:buAutoNum type="arabicPeriod"/>
            </a:pPr>
            <a:r>
              <a:rPr lang="en-GB" dirty="0">
                <a:latin typeface="Times New Roman" panose="02020603050405020304" pitchFamily="18" charset="0"/>
                <a:cs typeface="Times New Roman" panose="02020603050405020304" pitchFamily="18" charset="0"/>
              </a:rPr>
              <a:t> Create blockchain powered microservices for application to have a series of independently deployable features.</a:t>
            </a:r>
          </a:p>
          <a:p>
            <a:pPr marL="342900" indent="-342900" algn="just">
              <a:buAutoNum type="arabicPeriod"/>
            </a:pPr>
            <a:r>
              <a:rPr lang="en-GB" dirty="0">
                <a:latin typeface="Times New Roman" panose="02020603050405020304" pitchFamily="18" charset="0"/>
                <a:cs typeface="Times New Roman" panose="02020603050405020304" pitchFamily="18" charset="0"/>
              </a:rPr>
              <a:t> Work on our Front-End to connect with the microservices.</a:t>
            </a:r>
          </a:p>
          <a:p>
            <a:pPr marL="342900" indent="-342900" algn="just">
              <a:buAutoNum type="arabicPeriod"/>
            </a:pPr>
            <a:r>
              <a:rPr lang="en-GB" dirty="0">
                <a:latin typeface="Times New Roman" panose="02020603050405020304" pitchFamily="18" charset="0"/>
                <a:cs typeface="Times New Roman" panose="02020603050405020304" pitchFamily="18" charset="0"/>
              </a:rPr>
              <a:t>Integrate 3d images of products in front-end.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9231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33FBD4-5F11-4389-A683-87059440C94F}"/>
              </a:ext>
            </a:extLst>
          </p:cNvPr>
          <p:cNvSpPr txBox="1"/>
          <p:nvPr/>
        </p:nvSpPr>
        <p:spPr>
          <a:xfrm>
            <a:off x="180038" y="279641"/>
            <a:ext cx="8935535" cy="369332"/>
          </a:xfrm>
          <a:prstGeom prst="rect">
            <a:avLst/>
          </a:prstGeom>
          <a:noFill/>
        </p:spPr>
        <p:txBody>
          <a:bodyPr wrap="square">
            <a:spAutoFit/>
          </a:bodyPr>
          <a:lstStyle/>
          <a:p>
            <a:r>
              <a:rPr lang="en-IN" b="1" u="sng" dirty="0">
                <a:solidFill>
                  <a:srgbClr val="0070C0"/>
                </a:solidFill>
                <a:latin typeface="Times New Roman" panose="02020603050405020304" pitchFamily="18" charset="0"/>
                <a:cs typeface="Times New Roman" panose="02020603050405020304" pitchFamily="18" charset="0"/>
              </a:rPr>
              <a:t>WORKFLOW</a:t>
            </a:r>
          </a:p>
        </p:txBody>
      </p:sp>
      <p:pic>
        <p:nvPicPr>
          <p:cNvPr id="5" name="Picture 4">
            <a:extLst>
              <a:ext uri="{FF2B5EF4-FFF2-40B4-BE49-F238E27FC236}">
                <a16:creationId xmlns:a16="http://schemas.microsoft.com/office/drawing/2014/main" id="{8A0178B3-DF82-4FE5-832C-61E39992BCC0}"/>
              </a:ext>
            </a:extLst>
          </p:cNvPr>
          <p:cNvPicPr>
            <a:picLocks noChangeAspect="1"/>
          </p:cNvPicPr>
          <p:nvPr/>
        </p:nvPicPr>
        <p:blipFill>
          <a:blip r:embed="rId2"/>
          <a:stretch>
            <a:fillRect/>
          </a:stretch>
        </p:blipFill>
        <p:spPr>
          <a:xfrm>
            <a:off x="180038" y="1118126"/>
            <a:ext cx="9565666" cy="4664043"/>
          </a:xfrm>
          <a:prstGeom prst="rect">
            <a:avLst/>
          </a:prstGeom>
        </p:spPr>
      </p:pic>
    </p:spTree>
    <p:extLst>
      <p:ext uri="{BB962C8B-B14F-4D97-AF65-F5344CB8AC3E}">
        <p14:creationId xmlns:p14="http://schemas.microsoft.com/office/powerpoint/2010/main" val="2242094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230743-E1C9-446A-981D-79537B305F3E}"/>
              </a:ext>
            </a:extLst>
          </p:cNvPr>
          <p:cNvSpPr txBox="1"/>
          <p:nvPr/>
        </p:nvSpPr>
        <p:spPr>
          <a:xfrm>
            <a:off x="222678" y="253746"/>
            <a:ext cx="11389727" cy="2031325"/>
          </a:xfrm>
          <a:prstGeom prst="rect">
            <a:avLst/>
          </a:prstGeom>
          <a:noFill/>
        </p:spPr>
        <p:txBody>
          <a:bodyPr wrap="square">
            <a:spAutoFit/>
          </a:bodyPr>
          <a:lstStyle/>
          <a:p>
            <a:r>
              <a:rPr lang="en-GB" u="sng" dirty="0">
                <a:solidFill>
                  <a:srgbClr val="0070C0"/>
                </a:solidFill>
                <a:latin typeface="Times New Roman" panose="02020603050405020304" pitchFamily="18" charset="0"/>
                <a:cs typeface="Times New Roman" panose="02020603050405020304" pitchFamily="18" charset="0"/>
              </a:rPr>
              <a:t>Facilities required for proposed work Software Required :- </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Visual Studio Code</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Front-end :- HTML, CSS, JavaScript</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Back-End:- Solidity, Node.js, Three.js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791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6438EF-7681-4E42-B47F-5427623886E8}"/>
              </a:ext>
            </a:extLst>
          </p:cNvPr>
          <p:cNvSpPr txBox="1"/>
          <p:nvPr/>
        </p:nvSpPr>
        <p:spPr>
          <a:xfrm>
            <a:off x="762789" y="217940"/>
            <a:ext cx="9153475" cy="2616101"/>
          </a:xfrm>
          <a:prstGeom prst="rect">
            <a:avLst/>
          </a:prstGeom>
          <a:noFill/>
        </p:spPr>
        <p:txBody>
          <a:bodyPr wrap="square">
            <a:spAutoFit/>
          </a:bodyPr>
          <a:lstStyle/>
          <a:p>
            <a:r>
              <a:rPr lang="en-IN" b="1" u="sng" dirty="0">
                <a:solidFill>
                  <a:srgbClr val="0070C0"/>
                </a:solidFill>
                <a:latin typeface="Times New Roman" panose="02020603050405020304" pitchFamily="18" charset="0"/>
                <a:cs typeface="Times New Roman" panose="02020603050405020304" pitchFamily="18" charset="0"/>
              </a:rPr>
              <a:t>Bibliography </a:t>
            </a:r>
          </a:p>
          <a:p>
            <a:endParaRPr lang="en-IN"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[1] Solidity.[Online]. Available: </a:t>
            </a:r>
            <a:r>
              <a:rPr lang="en-IN" sz="1600"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https://soliditylang.org/</a:t>
            </a:r>
            <a:endParaRPr lang="en-IN" sz="1600" dirty="0">
              <a:solidFill>
                <a:srgbClr val="0070C0"/>
              </a:solidFill>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[2] Smart Contracts.[Online]. Available: </a:t>
            </a:r>
            <a:r>
              <a:rPr lang="en-IN" sz="1600" dirty="0">
                <a:solidFill>
                  <a:srgbClr val="0070C0"/>
                </a:solidFill>
                <a:latin typeface="Times New Roman" panose="02020603050405020304" pitchFamily="18" charset="0"/>
                <a:cs typeface="Times New Roman" panose="02020603050405020304" pitchFamily="18" charset="0"/>
              </a:rPr>
              <a:t>https://ethereum.org/en/developers/docs/smart-contracts/languages</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[3] 3d Model to website using three.js [Online]. Available: </a:t>
            </a:r>
            <a:r>
              <a:rPr lang="en-IN" sz="1600" dirty="0">
                <a:solidFill>
                  <a:srgbClr val="0070C0"/>
                </a:solidFill>
                <a:latin typeface="Times New Roman" panose="02020603050405020304" pitchFamily="18" charset="0"/>
                <a:cs typeface="Times New Roman" panose="02020603050405020304" pitchFamily="18" charset="0"/>
              </a:rPr>
              <a:t>https://youtu.be/1TeMXIWRrqE </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[4] Blockchain Database. [Online]. Available: </a:t>
            </a:r>
            <a:r>
              <a:rPr lang="en-IN" sz="1600" dirty="0">
                <a:solidFill>
                  <a:srgbClr val="0070C0"/>
                </a:solidFill>
                <a:latin typeface="Times New Roman" panose="02020603050405020304" pitchFamily="18" charset="0"/>
                <a:cs typeface="Times New Roman" panose="02020603050405020304" pitchFamily="18" charset="0"/>
              </a:rPr>
              <a:t>https://intellipaat.com/blog/tutorial/blockchain-tutorial/blockchainvs-datab</a:t>
            </a:r>
          </a:p>
        </p:txBody>
      </p:sp>
    </p:spTree>
    <p:extLst>
      <p:ext uri="{BB962C8B-B14F-4D97-AF65-F5344CB8AC3E}">
        <p14:creationId xmlns:p14="http://schemas.microsoft.com/office/powerpoint/2010/main" val="3526648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7E74D2-BBF4-4620-9640-57CD623989FD}"/>
              </a:ext>
            </a:extLst>
          </p:cNvPr>
          <p:cNvSpPr txBox="1"/>
          <p:nvPr/>
        </p:nvSpPr>
        <p:spPr>
          <a:xfrm>
            <a:off x="3044842" y="2250575"/>
            <a:ext cx="6102316" cy="1200329"/>
          </a:xfrm>
          <a:prstGeom prst="rect">
            <a:avLst/>
          </a:prstGeom>
          <a:noFill/>
        </p:spPr>
        <p:txBody>
          <a:bodyPr wrap="square">
            <a:spAutoFit/>
          </a:bodyPr>
          <a:lstStyle/>
          <a:p>
            <a:r>
              <a:rPr lang="en-IN" sz="7200" dirty="0">
                <a:solidFill>
                  <a:srgbClr val="0070C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0552537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{0F325A75-E113-4960-B5EC-D38CB779B964}tf10001114</Template>
  <TotalTime>180</TotalTime>
  <Words>377</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Times New Roman</vt:lpstr>
      <vt:lpstr>Gallery</vt:lpstr>
      <vt:lpstr>BLOCKCHAIN POWERED E-commerce WEB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POWERED E-commerce WEB APPLICATION</dc:title>
  <dc:creator>Shashi Gupta</dc:creator>
  <cp:lastModifiedBy>Shashi Gupta</cp:lastModifiedBy>
  <cp:revision>4</cp:revision>
  <dcterms:created xsi:type="dcterms:W3CDTF">2021-09-28T05:05:31Z</dcterms:created>
  <dcterms:modified xsi:type="dcterms:W3CDTF">2021-09-28T09:38:37Z</dcterms:modified>
</cp:coreProperties>
</file>