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BCF"/>
    <a:srgbClr val="11F711"/>
    <a:srgbClr val="000099"/>
    <a:srgbClr val="8FAADC"/>
    <a:srgbClr val="D6DCE5"/>
    <a:srgbClr val="2E75B6"/>
    <a:srgbClr val="1F4E79"/>
    <a:srgbClr val="000000"/>
    <a:srgbClr val="00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7470-6632-4961-9430-CC9DA5BC24FD}" type="datetimeFigureOut">
              <a:rPr lang="en-IN" smtClean="0"/>
              <a:t>17-12-2016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E43-15E3-4DC1-A6B9-14090D0D4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9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7470-6632-4961-9430-CC9DA5BC24FD}" type="datetimeFigureOut">
              <a:rPr lang="en-IN" smtClean="0"/>
              <a:t>17-12-2016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E43-15E3-4DC1-A6B9-14090D0D4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22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7470-6632-4961-9430-CC9DA5BC24FD}" type="datetimeFigureOut">
              <a:rPr lang="en-IN" smtClean="0"/>
              <a:t>17-12-2016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E43-15E3-4DC1-A6B9-14090D0D4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12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7470-6632-4961-9430-CC9DA5BC24FD}" type="datetimeFigureOut">
              <a:rPr lang="en-IN" smtClean="0"/>
              <a:t>17-12-2016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E43-15E3-4DC1-A6B9-14090D0D4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84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7470-6632-4961-9430-CC9DA5BC24FD}" type="datetimeFigureOut">
              <a:rPr lang="en-IN" smtClean="0"/>
              <a:t>17-12-2016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E43-15E3-4DC1-A6B9-14090D0D4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9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7470-6632-4961-9430-CC9DA5BC24FD}" type="datetimeFigureOut">
              <a:rPr lang="en-IN" smtClean="0"/>
              <a:t>17-12-2016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E43-15E3-4DC1-A6B9-14090D0D4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72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7470-6632-4961-9430-CC9DA5BC24FD}" type="datetimeFigureOut">
              <a:rPr lang="en-IN" smtClean="0"/>
              <a:t>17-12-2016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E43-15E3-4DC1-A6B9-14090D0D4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1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7470-6632-4961-9430-CC9DA5BC24FD}" type="datetimeFigureOut">
              <a:rPr lang="en-IN" smtClean="0"/>
              <a:t>17-12-2016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E43-15E3-4DC1-A6B9-14090D0D4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19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7470-6632-4961-9430-CC9DA5BC24FD}" type="datetimeFigureOut">
              <a:rPr lang="en-IN" smtClean="0"/>
              <a:t>17-12-2016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E43-15E3-4DC1-A6B9-14090D0D4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59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7470-6632-4961-9430-CC9DA5BC24FD}" type="datetimeFigureOut">
              <a:rPr lang="en-IN" smtClean="0"/>
              <a:t>17-12-2016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E43-15E3-4DC1-A6B9-14090D0D4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55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7470-6632-4961-9430-CC9DA5BC24FD}" type="datetimeFigureOut">
              <a:rPr lang="en-IN" smtClean="0"/>
              <a:t>17-12-2016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E43-15E3-4DC1-A6B9-14090D0D4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01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07470-6632-4961-9430-CC9DA5BC24FD}" type="datetimeFigureOut">
              <a:rPr lang="en-IN" smtClean="0"/>
              <a:t>17-12-2016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98E43-15E3-4DC1-A6B9-14090D0D4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58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02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0" y="1821156"/>
            <a:ext cx="9208111" cy="43688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0373" y="3829537"/>
            <a:ext cx="64328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&lt;include&gt;</a:t>
            </a:r>
          </a:p>
          <a:p>
            <a:r>
              <a:rPr lang="en-IN" sz="4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IN" sz="8000" dirty="0" smtClean="0">
                <a:solidFill>
                  <a:srgbClr val="00FFFF"/>
                </a:solidFill>
                <a:latin typeface="Impregnable Personal Use Only" panose="02000000000000000000" pitchFamily="2" charset="0"/>
              </a:rPr>
              <a:t>Some Technical Stuff</a:t>
            </a:r>
            <a:endParaRPr lang="en-IN" sz="8000" dirty="0">
              <a:solidFill>
                <a:srgbClr val="00FFFF"/>
              </a:solidFill>
              <a:latin typeface="Impregnable Personal Use Onl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17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53" b="31904"/>
          <a:stretch/>
        </p:blipFill>
        <p:spPr>
          <a:xfrm>
            <a:off x="2052638" y="733426"/>
            <a:ext cx="7168636" cy="367115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848680" y="1366697"/>
            <a:ext cx="5576552" cy="2160000"/>
          </a:xfrm>
          <a:prstGeom prst="rect">
            <a:avLst/>
          </a:prstGeom>
          <a:solidFill>
            <a:schemeClr val="accent4">
              <a:lumMod val="20000"/>
              <a:lumOff val="80000"/>
              <a:alpha val="50196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n-IN" sz="9000" dirty="0" smtClean="0">
                <a:solidFill>
                  <a:srgbClr val="ED1BCF"/>
                </a:solidFill>
              </a:rPr>
              <a:t>News</a:t>
            </a:r>
            <a:endParaRPr lang="en-IN" sz="9000" dirty="0">
              <a:solidFill>
                <a:srgbClr val="ED1B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62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0800000">
            <a:off x="-196948" y="1547443"/>
            <a:ext cx="3123028" cy="3170099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21594000" lon="0" rev="0"/>
              </a:camera>
              <a:lightRig rig="threePt" dir="t"/>
            </a:scene3d>
          </a:bodyPr>
          <a:lstStyle/>
          <a:p>
            <a:r>
              <a:rPr lang="en-IN" sz="20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C</a:t>
            </a:r>
            <a:endParaRPr lang="en-IN" sz="20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Half Frame 2"/>
          <p:cNvSpPr/>
          <p:nvPr/>
        </p:nvSpPr>
        <p:spPr>
          <a:xfrm>
            <a:off x="1477107" y="1111347"/>
            <a:ext cx="6778251" cy="2588456"/>
          </a:xfrm>
          <a:prstGeom prst="halfFrame">
            <a:avLst>
              <a:gd name="adj1" fmla="val 6220"/>
              <a:gd name="adj2" fmla="val 10185"/>
            </a:avLst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3032" y="907683"/>
            <a:ext cx="9452500" cy="24006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IN" sz="15000" dirty="0">
                <a:solidFill>
                  <a:schemeClr val="bg1"/>
                </a:solidFill>
                <a:latin typeface="divlit" panose="02000500000000000000" pitchFamily="2" charset="0"/>
              </a:rPr>
              <a:t>l</a:t>
            </a:r>
            <a:r>
              <a:rPr lang="en-IN" sz="15000" dirty="0" smtClean="0">
                <a:solidFill>
                  <a:schemeClr val="bg1"/>
                </a:solidFill>
                <a:latin typeface="divlit" panose="02000500000000000000" pitchFamily="2" charset="0"/>
              </a:rPr>
              <a:t>azon</a:t>
            </a:r>
            <a:r>
              <a:rPr lang="en-IN" sz="15000" dirty="0" smtClean="0"/>
              <a:t> </a:t>
            </a:r>
            <a:r>
              <a:rPr lang="en-IN" sz="12000" dirty="0" smtClean="0">
                <a:solidFill>
                  <a:srgbClr val="00FFFF"/>
                </a:solidFill>
                <a:latin typeface="Bauhaus 93" panose="04030905020B02020C02" pitchFamily="82" charset="0"/>
              </a:rPr>
              <a:t>blog</a:t>
            </a:r>
            <a:endParaRPr lang="en-IN" sz="12000" dirty="0">
              <a:solidFill>
                <a:srgbClr val="00FFFF"/>
              </a:solidFill>
              <a:latin typeface="Bauhaus 93" panose="04030905020B02020C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>
            <a:off x="-279866" y="19762"/>
            <a:ext cx="3123028" cy="3170099"/>
          </a:xfrm>
          <a:prstGeom prst="rect">
            <a:avLst/>
          </a:prstGeom>
          <a:noFill/>
          <a:scene3d>
            <a:camera prst="perspectiveContrastingRightFacing">
              <a:rot lat="94719" lon="8757115" rev="10295479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57951" lon="11397759" rev="10505542"/>
              </a:camera>
              <a:lightRig rig="threePt" dir="t"/>
            </a:scene3d>
          </a:bodyPr>
          <a:lstStyle/>
          <a:p>
            <a:r>
              <a:rPr lang="en-IN" sz="20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C</a:t>
            </a:r>
            <a:endParaRPr lang="en-IN" sz="20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6339" y="1987011"/>
            <a:ext cx="785611" cy="837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19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alf Frame 2"/>
          <p:cNvSpPr/>
          <p:nvPr/>
        </p:nvSpPr>
        <p:spPr>
          <a:xfrm>
            <a:off x="3035451" y="2222695"/>
            <a:ext cx="6198701" cy="1180893"/>
          </a:xfrm>
          <a:prstGeom prst="halfFrame">
            <a:avLst>
              <a:gd name="adj1" fmla="val 15869"/>
              <a:gd name="adj2" fmla="val 1983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66930" y="1866869"/>
            <a:ext cx="86717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B</a:t>
            </a:r>
            <a:r>
              <a:rPr lang="en-IN" sz="12000" dirty="0">
                <a:solidFill>
                  <a:schemeClr val="bg1"/>
                </a:solidFill>
                <a:latin typeface="divlit" panose="02000500000000000000" pitchFamily="2" charset="0"/>
              </a:rPr>
              <a:t> </a:t>
            </a:r>
            <a:r>
              <a:rPr lang="en-IN" sz="12000" dirty="0" err="1" smtClean="0">
                <a:solidFill>
                  <a:schemeClr val="bg1"/>
                </a:solidFill>
                <a:latin typeface="divlit" panose="02000500000000000000" pitchFamily="2" charset="0"/>
              </a:rPr>
              <a:t>azon</a:t>
            </a:r>
            <a:r>
              <a:rPr lang="en-IN" sz="9600" dirty="0" smtClean="0"/>
              <a:t> </a:t>
            </a:r>
            <a:r>
              <a:rPr lang="en-IN" sz="9600" dirty="0">
                <a:solidFill>
                  <a:srgbClr val="00FFFF"/>
                </a:solidFill>
                <a:latin typeface="Bauhaus 93" panose="04030905020B02020C02" pitchFamily="82" charset="0"/>
              </a:rPr>
              <a:t>blog</a:t>
            </a:r>
          </a:p>
        </p:txBody>
      </p:sp>
    </p:spTree>
    <p:extLst>
      <p:ext uri="{BB962C8B-B14F-4D97-AF65-F5344CB8AC3E}">
        <p14:creationId xmlns:p14="http://schemas.microsoft.com/office/powerpoint/2010/main" val="79621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100000">
              <a:srgbClr val="002060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57087" y="2498502"/>
            <a:ext cx="923330" cy="2725548"/>
          </a:xfrm>
          <a:prstGeom prst="rect">
            <a:avLst/>
          </a:prstGeom>
          <a:solidFill>
            <a:srgbClr val="8FAADC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IN" sz="4800" dirty="0" smtClean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Members</a:t>
            </a:r>
            <a:endParaRPr lang="en-IN" sz="4800" dirty="0"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31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16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Aparajita</vt:lpstr>
      <vt:lpstr>Arial</vt:lpstr>
      <vt:lpstr>Bauhaus 93</vt:lpstr>
      <vt:lpstr>Book Antiqua</vt:lpstr>
      <vt:lpstr>Brush Script MT</vt:lpstr>
      <vt:lpstr>Calibri</vt:lpstr>
      <vt:lpstr>Calibri Light</vt:lpstr>
      <vt:lpstr>divlit</vt:lpstr>
      <vt:lpstr>Elephant</vt:lpstr>
      <vt:lpstr>Impregnable Personal Use Only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Shashi Bhushan</dc:creator>
  <cp:lastModifiedBy>Shashi Bhushan</cp:lastModifiedBy>
  <cp:revision>23</cp:revision>
  <dcterms:created xsi:type="dcterms:W3CDTF">2016-12-14T10:33:28Z</dcterms:created>
  <dcterms:modified xsi:type="dcterms:W3CDTF">2016-12-17T12:10:28Z</dcterms:modified>
</cp:coreProperties>
</file>