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9" r:id="rId9"/>
    <p:sldId id="260" r:id="rId10"/>
    <p:sldId id="261" r:id="rId11"/>
    <p:sldId id="263" r:id="rId12"/>
    <p:sldId id="264" r:id="rId13"/>
    <p:sldId id="266" r:id="rId14"/>
    <p:sldId id="267" r:id="rId15"/>
    <p:sldId id="268" r:id="rId16"/>
    <p:sldId id="269" r:id="rId17"/>
    <p:sldId id="270" r:id="rId18"/>
    <p:sldId id="271" r:id="rId19"/>
    <p:sldId id="279" r:id="rId20"/>
    <p:sldId id="280" r:id="rId21"/>
    <p:sldId id="276" r:id="rId22"/>
    <p:sldId id="281" r:id="rId23"/>
    <p:sldId id="272" r:id="rId24"/>
    <p:sldId id="273" r:id="rId25"/>
    <p:sldId id="295" r:id="rId26"/>
    <p:sldId id="274" r:id="rId27"/>
    <p:sldId id="275" r:id="rId28"/>
    <p:sldId id="278" r:id="rId29"/>
    <p:sldId id="296"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9" r:id="rId43"/>
    <p:sldId id="300" r:id="rId44"/>
    <p:sldId id="301" r:id="rId45"/>
    <p:sldId id="302" r:id="rId46"/>
    <p:sldId id="294" r:id="rId47"/>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2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29" name="CustomShape 2"/>
          <p:cNvSpPr/>
          <p:nvPr/>
        </p:nvSpPr>
        <p:spPr>
          <a:xfrm>
            <a:off x="2448000" y="2129760"/>
            <a:ext cx="5228640" cy="1109520"/>
          </a:xfrm>
          <a:prstGeom prst="rect">
            <a:avLst/>
          </a:prstGeom>
          <a:noFill/>
          <a:ln>
            <a:noFill/>
          </a:ln>
        </p:spPr>
        <p:style>
          <a:lnRef idx="0">
            <a:scrgbClr r="0" g="0" b="0"/>
          </a:lnRef>
          <a:fillRef idx="0">
            <a:scrgbClr r="0" g="0" b="0"/>
          </a:fillRef>
          <a:effectRef idx="0">
            <a:scrgbClr r="0" g="0" b="0"/>
          </a:effectRef>
          <a:fontRef idx="minor"/>
        </p:style>
      </p:sp>
      <p:sp>
        <p:nvSpPr>
          <p:cNvPr id="230" name="TextShape 3"/>
          <p:cNvSpPr txBox="1"/>
          <p:nvPr/>
        </p:nvSpPr>
        <p:spPr>
          <a:xfrm>
            <a:off x="-95400" y="1050480"/>
            <a:ext cx="7772040" cy="1469520"/>
          </a:xfrm>
          <a:prstGeom prst="rect">
            <a:avLst/>
          </a:prstGeom>
          <a:noFill/>
          <a:ln>
            <a:noFill/>
          </a:ln>
        </p:spPr>
        <p:txBody>
          <a:bodyPr anchor="ctr">
            <a:noAutofit/>
          </a:bodyPr>
          <a:lstStyle/>
          <a:p>
            <a:pPr algn="ctr">
              <a:lnSpc>
                <a:spcPct val="100000"/>
              </a:lnSpc>
            </a:pPr>
            <a:r>
              <a:rPr lang="en-US" sz="4400" b="0" strike="noStrike" spc="-1" dirty="0">
                <a:solidFill>
                  <a:schemeClr val="bg1">
                    <a:lumMod val="95000"/>
                  </a:schemeClr>
                </a:solidFill>
                <a:latin typeface="Times New Roman"/>
              </a:rPr>
              <a:t>Presented By</a:t>
            </a:r>
            <a:endParaRPr lang="en-IN" sz="4400" b="0" strike="noStrike" spc="-1" dirty="0">
              <a:solidFill>
                <a:schemeClr val="bg1">
                  <a:lumMod val="95000"/>
                </a:schemeClr>
              </a:solidFill>
              <a:latin typeface="Arial"/>
            </a:endParaRPr>
          </a:p>
        </p:txBody>
      </p:sp>
      <p:sp>
        <p:nvSpPr>
          <p:cNvPr id="231" name="TextShape 4"/>
          <p:cNvSpPr txBox="1"/>
          <p:nvPr/>
        </p:nvSpPr>
        <p:spPr>
          <a:xfrm>
            <a:off x="4415040" y="2592000"/>
            <a:ext cx="3504960" cy="1752120"/>
          </a:xfrm>
          <a:prstGeom prst="rect">
            <a:avLst/>
          </a:prstGeom>
          <a:noFill/>
          <a:ln>
            <a:noFill/>
          </a:ln>
        </p:spPr>
        <p:txBody>
          <a:bodyPr>
            <a:noAutofit/>
          </a:bodyPr>
          <a:lstStyle/>
          <a:p>
            <a:pPr algn="ctr">
              <a:lnSpc>
                <a:spcPct val="100000"/>
              </a:lnSpc>
              <a:spcBef>
                <a:spcPts val="641"/>
              </a:spcBef>
            </a:pPr>
            <a:r>
              <a:rPr lang="en-US" sz="3200" b="0" strike="noStrike" spc="-1" dirty="0">
                <a:solidFill>
                  <a:schemeClr val="bg1"/>
                </a:solidFill>
                <a:latin typeface="Times New Roman"/>
              </a:rPr>
              <a:t>By</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Manikanta</a:t>
            </a:r>
            <a:endParaRPr lang="en-IN" sz="3200" b="0" strike="noStrike" spc="-1" dirty="0">
              <a:solidFill>
                <a:schemeClr val="bg1"/>
              </a:solidFill>
              <a:latin typeface="Times New Roman"/>
            </a:endParaRPr>
          </a:p>
          <a:p>
            <a:pPr algn="ctr">
              <a:lnSpc>
                <a:spcPct val="100000"/>
              </a:lnSpc>
              <a:spcBef>
                <a:spcPts val="641"/>
              </a:spcBef>
            </a:pPr>
            <a:r>
              <a:rPr lang="en-US" sz="3200" b="0" strike="noStrike" spc="-1" dirty="0" err="1">
                <a:solidFill>
                  <a:schemeClr val="bg1"/>
                </a:solidFill>
                <a:latin typeface="Times New Roman"/>
              </a:rPr>
              <a:t>shashikala</a:t>
            </a:r>
            <a:endParaRPr lang="en-IN" sz="3200" b="0" strike="noStrike" spc="-1" dirty="0">
              <a:solidFill>
                <a:schemeClr val="bg1"/>
              </a:solidFill>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864000" y="1368000"/>
            <a:ext cx="2892240" cy="259128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64" name="CustomShape 2"/>
          <p:cNvSpPr/>
          <p:nvPr/>
        </p:nvSpPr>
        <p:spPr>
          <a:xfrm>
            <a:off x="4248000" y="1368000"/>
            <a:ext cx="4218480" cy="22172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CustomShape 1"/>
          <p:cNvSpPr/>
          <p:nvPr/>
        </p:nvSpPr>
        <p:spPr>
          <a:xfrm>
            <a:off x="384840" y="504000"/>
            <a:ext cx="627768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80" dirty="0">
                <a:solidFill>
                  <a:srgbClr val="0070C0"/>
                </a:solidFill>
                <a:latin typeface="Times New Roman" pitchFamily="18" charset="0"/>
                <a:ea typeface="DejaVu Sans"/>
                <a:cs typeface="Times New Roman" pitchFamily="18" charset="0"/>
              </a:rPr>
              <a:t>are </a:t>
            </a:r>
            <a:r>
              <a:rPr lang="en-IN" sz="3200" b="0" strike="noStrike" spc="143" dirty="0">
                <a:solidFill>
                  <a:srgbClr val="0070C0"/>
                </a:solidFill>
                <a:latin typeface="Times New Roman" pitchFamily="18" charset="0"/>
                <a:ea typeface="DejaVu Sans"/>
                <a:cs typeface="Times New Roman" pitchFamily="18" charset="0"/>
              </a:rPr>
              <a:t>480p, </a:t>
            </a:r>
            <a:r>
              <a:rPr lang="en-IN" sz="3200" b="0" strike="noStrike" spc="117" dirty="0">
                <a:solidFill>
                  <a:srgbClr val="0070C0"/>
                </a:solidFill>
                <a:latin typeface="Times New Roman" pitchFamily="18" charset="0"/>
                <a:ea typeface="DejaVu Sans"/>
                <a:cs typeface="Times New Roman" pitchFamily="18" charset="0"/>
              </a:rPr>
              <a:t>1080i, </a:t>
            </a:r>
            <a:r>
              <a:rPr lang="en-IN" sz="3200" b="0" strike="noStrike" spc="182" dirty="0">
                <a:solidFill>
                  <a:srgbClr val="0070C0"/>
                </a:solidFill>
                <a:latin typeface="Times New Roman" pitchFamily="18" charset="0"/>
                <a:ea typeface="DejaVu Sans"/>
                <a:cs typeface="Times New Roman" pitchFamily="18" charset="0"/>
              </a:rPr>
              <a:t>1080p</a:t>
            </a:r>
            <a:r>
              <a:rPr lang="en-IN" sz="3200" b="0" strike="noStrike" spc="-236"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formats?</a:t>
            </a:r>
            <a:endParaRPr lang="en-IN" sz="3200" b="0" strike="noStrike" spc="-1" dirty="0">
              <a:solidFill>
                <a:srgbClr val="0070C0"/>
              </a:solidFill>
              <a:latin typeface="Times New Roman" pitchFamily="18" charset="0"/>
              <a:cs typeface="Times New Roman" pitchFamily="18" charset="0"/>
            </a:endParaRPr>
          </a:p>
        </p:txBody>
      </p:sp>
      <p:sp>
        <p:nvSpPr>
          <p:cNvPr id="666" name="CustomShape 2"/>
          <p:cNvSpPr/>
          <p:nvPr/>
        </p:nvSpPr>
        <p:spPr>
          <a:xfrm>
            <a:off x="384840" y="1730880"/>
            <a:ext cx="1606680" cy="289722"/>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800" b="0" i="1" strike="noStrike" spc="24" dirty="0">
                <a:solidFill>
                  <a:srgbClr val="595959"/>
                </a:solidFill>
                <a:latin typeface="Times New Roman" pitchFamily="18" charset="0"/>
                <a:ea typeface="DejaVu Sans"/>
                <a:cs typeface="Times New Roman" pitchFamily="18" charset="0"/>
              </a:rPr>
              <a:t>[number][letter]</a:t>
            </a:r>
            <a:endParaRPr lang="en-IN" sz="1800" b="0" strike="noStrike" spc="-1" dirty="0">
              <a:latin typeface="Times New Roman" pitchFamily="18" charset="0"/>
              <a:cs typeface="Times New Roman" pitchFamily="18" charset="0"/>
            </a:endParaRPr>
          </a:p>
        </p:txBody>
      </p:sp>
      <p:sp>
        <p:nvSpPr>
          <p:cNvPr id="667" name="CustomShape 3"/>
          <p:cNvSpPr/>
          <p:nvPr/>
        </p:nvSpPr>
        <p:spPr>
          <a:xfrm>
            <a:off x="384840" y="2719440"/>
            <a:ext cx="7632360" cy="1078995"/>
          </a:xfrm>
          <a:prstGeom prst="rect">
            <a:avLst/>
          </a:prstGeom>
          <a:noFill/>
          <a:ln>
            <a:noFill/>
          </a:ln>
        </p:spPr>
        <p:style>
          <a:lnRef idx="0">
            <a:scrgbClr r="0" g="0" b="0"/>
          </a:lnRef>
          <a:fillRef idx="0">
            <a:scrgbClr r="0" g="0" b="0"/>
          </a:fillRef>
          <a:effectRef idx="0">
            <a:scrgbClr r="0" g="0" b="0"/>
          </a:effectRef>
          <a:fontRef idx="minor"/>
        </p:style>
        <p:txBody>
          <a:bodyPr lIns="0" tIns="52560" rIns="0" bIns="0">
            <a:spAutoFit/>
          </a:bodyPr>
          <a:lstStyle/>
          <a:p>
            <a:pPr marL="12600">
              <a:lnSpc>
                <a:spcPct val="100000"/>
              </a:lnSpc>
              <a:spcBef>
                <a:spcPts val="414"/>
              </a:spcBef>
            </a:pPr>
            <a:r>
              <a:rPr lang="en-IN" sz="2000" b="1" strike="noStrike" spc="4" dirty="0">
                <a:solidFill>
                  <a:srgbClr val="595959"/>
                </a:solidFill>
                <a:latin typeface="Times New Roman" pitchFamily="18" charset="0"/>
                <a:ea typeface="DejaVu Sans"/>
                <a:cs typeface="Times New Roman" pitchFamily="18" charset="0"/>
              </a:rPr>
              <a:t>number</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is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the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89" dirty="0">
                <a:solidFill>
                  <a:srgbClr val="595959"/>
                </a:solidFill>
                <a:latin typeface="Times New Roman" pitchFamily="18" charset="0"/>
                <a:ea typeface="DejaVu Sans"/>
                <a:cs typeface="Times New Roman" pitchFamily="18" charset="0"/>
              </a:rPr>
              <a:t>resolution's</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92" dirty="0" smtClean="0">
                <a:solidFill>
                  <a:srgbClr val="595959"/>
                </a:solidFill>
                <a:latin typeface="Times New Roman" pitchFamily="18" charset="0"/>
                <a:ea typeface="DejaVu Sans"/>
                <a:cs typeface="Times New Roman" pitchFamily="18" charset="0"/>
              </a:rPr>
              <a:t>height</a:t>
            </a:r>
            <a:endParaRPr lang="en-IN" sz="2000" spc="52" dirty="0">
              <a:solidFill>
                <a:srgbClr val="595959"/>
              </a:solidFill>
              <a:latin typeface="Times New Roman" pitchFamily="18" charset="0"/>
              <a:ea typeface="DejaVu Sans"/>
              <a:cs typeface="Times New Roman" pitchFamily="18" charset="0"/>
            </a:endParaRPr>
          </a:p>
          <a:p>
            <a:pPr marL="12600">
              <a:lnSpc>
                <a:spcPct val="100000"/>
              </a:lnSpc>
              <a:spcBef>
                <a:spcPts val="414"/>
              </a:spcBef>
            </a:pPr>
            <a:r>
              <a:rPr lang="en-IN" sz="2000" b="1" strike="noStrike" spc="46" dirty="0" smtClean="0">
                <a:solidFill>
                  <a:srgbClr val="595959"/>
                </a:solidFill>
                <a:latin typeface="Times New Roman" pitchFamily="18" charset="0"/>
                <a:ea typeface="DejaVu Sans"/>
                <a:cs typeface="Times New Roman" pitchFamily="18" charset="0"/>
              </a:rPr>
              <a:t>letter</a:t>
            </a:r>
            <a:r>
              <a:rPr lang="en-IN" sz="2000" b="0" strike="noStrike" spc="46" dirty="0">
                <a:solidFill>
                  <a:srgbClr val="595959"/>
                </a:solidFill>
                <a:latin typeface="Times New Roman" pitchFamily="18" charset="0"/>
                <a:ea typeface="DejaVu Sans"/>
                <a:cs typeface="Times New Roman" pitchFamily="18" charset="0"/>
              </a:rPr>
              <a:t>:</a:t>
            </a:r>
            <a:r>
              <a:rPr lang="en-IN" sz="2000" b="0" strike="noStrike" spc="117" dirty="0">
                <a:solidFill>
                  <a:srgbClr val="595959"/>
                </a:solidFill>
                <a:latin typeface="Times New Roman" pitchFamily="18" charset="0"/>
                <a:ea typeface="DejaVu Sans"/>
                <a:cs typeface="Times New Roman" pitchFamily="18" charset="0"/>
              </a:rPr>
              <a:t> </a:t>
            </a:r>
            <a:r>
              <a:rPr lang="en-IN" sz="2000" b="1" strike="noStrike" spc="-26" dirty="0">
                <a:solidFill>
                  <a:srgbClr val="595959"/>
                </a:solidFill>
                <a:latin typeface="Times New Roman" pitchFamily="18" charset="0"/>
                <a:ea typeface="DejaVu Sans"/>
                <a:cs typeface="Times New Roman" pitchFamily="18" charset="0"/>
              </a:rPr>
              <a:t>p</a:t>
            </a:r>
            <a:r>
              <a:rPr lang="en-IN" sz="2000" b="1" strike="noStrike" spc="-97" dirty="0">
                <a:solidFill>
                  <a:srgbClr val="595959"/>
                </a:solidFill>
                <a:latin typeface="Times New Roman" pitchFamily="18" charset="0"/>
                <a:ea typeface="DejaVu Sans"/>
                <a:cs typeface="Times New Roman" pitchFamily="18" charset="0"/>
              </a:rPr>
              <a:t>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58" dirty="0">
                <a:solidFill>
                  <a:srgbClr val="595959"/>
                </a:solidFill>
                <a:latin typeface="Times New Roman" pitchFamily="18" charset="0"/>
                <a:ea typeface="DejaVu Sans"/>
                <a:cs typeface="Times New Roman" pitchFamily="18" charset="0"/>
              </a:rPr>
              <a:t> </a:t>
            </a:r>
            <a:r>
              <a:rPr lang="en-IN" sz="2000" b="0" strike="noStrike" spc="106" dirty="0">
                <a:solidFill>
                  <a:srgbClr val="595959"/>
                </a:solidFill>
                <a:latin typeface="Times New Roman" pitchFamily="18" charset="0"/>
                <a:ea typeface="DejaVu Sans"/>
                <a:cs typeface="Times New Roman" pitchFamily="18" charset="0"/>
              </a:rPr>
              <a:t>progressive</a:t>
            </a:r>
            <a:r>
              <a:rPr lang="en-IN" sz="2000" b="0" strike="noStrike" spc="52" dirty="0">
                <a:solidFill>
                  <a:srgbClr val="595959"/>
                </a:solidFill>
                <a:latin typeface="Times New Roman" pitchFamily="18" charset="0"/>
                <a:ea typeface="DejaVu Sans"/>
                <a:cs typeface="Times New Roman" pitchFamily="18" charset="0"/>
              </a:rPr>
              <a:t> </a:t>
            </a:r>
            <a:r>
              <a:rPr lang="en-IN" sz="2000" b="0" strike="noStrike" spc="137" dirty="0">
                <a:solidFill>
                  <a:srgbClr val="595959"/>
                </a:solidFill>
                <a:latin typeface="Times New Roman" pitchFamily="18" charset="0"/>
                <a:ea typeface="DejaVu Sans"/>
                <a:cs typeface="Times New Roman" pitchFamily="18" charset="0"/>
              </a:rPr>
              <a:t>and</a:t>
            </a:r>
            <a:r>
              <a:rPr lang="en-IN" sz="2000" b="0" strike="noStrike" spc="97" dirty="0">
                <a:solidFill>
                  <a:srgbClr val="595959"/>
                </a:solidFill>
                <a:latin typeface="Times New Roman" pitchFamily="18" charset="0"/>
                <a:ea typeface="DejaVu Sans"/>
                <a:cs typeface="Times New Roman" pitchFamily="18" charset="0"/>
              </a:rPr>
              <a:t> </a:t>
            </a:r>
            <a:endParaRPr lang="en-IN" sz="2000" b="0" strike="noStrike" spc="-1" dirty="0">
              <a:latin typeface="Times New Roman" pitchFamily="18" charset="0"/>
              <a:cs typeface="Times New Roman" pitchFamily="18" charset="0"/>
            </a:endParaRPr>
          </a:p>
          <a:p>
            <a:pPr marL="12600">
              <a:lnSpc>
                <a:spcPct val="100000"/>
              </a:lnSpc>
              <a:spcBef>
                <a:spcPts val="414"/>
              </a:spcBef>
            </a:pPr>
            <a:r>
              <a:rPr lang="en-IN" sz="2000" b="1" strike="noStrike" spc="-12" dirty="0">
                <a:solidFill>
                  <a:srgbClr val="595959"/>
                </a:solidFill>
                <a:latin typeface="Times New Roman" pitchFamily="18" charset="0"/>
                <a:ea typeface="DejaVu Sans"/>
                <a:cs typeface="Times New Roman" pitchFamily="18" charset="0"/>
              </a:rPr>
              <a:t>I </a:t>
            </a:r>
            <a:r>
              <a:rPr lang="en-IN" sz="2000" b="0" strike="noStrike" spc="148" dirty="0">
                <a:solidFill>
                  <a:srgbClr val="595959"/>
                </a:solidFill>
                <a:latin typeface="Times New Roman" pitchFamily="18" charset="0"/>
                <a:ea typeface="DejaVu Sans"/>
                <a:cs typeface="Times New Roman" pitchFamily="18" charset="0"/>
              </a:rPr>
              <a:t>means</a:t>
            </a:r>
            <a:r>
              <a:rPr lang="en-IN" sz="2000" b="0" strike="noStrike" spc="43" dirty="0">
                <a:solidFill>
                  <a:srgbClr val="595959"/>
                </a:solidFill>
                <a:latin typeface="Times New Roman" pitchFamily="18" charset="0"/>
                <a:ea typeface="DejaVu Sans"/>
                <a:cs typeface="Times New Roman" pitchFamily="18" charset="0"/>
              </a:rPr>
              <a:t> </a:t>
            </a:r>
            <a:r>
              <a:rPr lang="en-IN" sz="2000" b="0" strike="noStrike" spc="77" dirty="0">
                <a:solidFill>
                  <a:srgbClr val="595959"/>
                </a:solidFill>
                <a:latin typeface="Times New Roman" pitchFamily="18" charset="0"/>
                <a:ea typeface="DejaVu Sans"/>
                <a:cs typeface="Times New Roman" pitchFamily="18" charset="0"/>
              </a:rPr>
              <a:t>interlaced.</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CustomShape 1"/>
          <p:cNvSpPr/>
          <p:nvPr/>
        </p:nvSpPr>
        <p:spPr>
          <a:xfrm>
            <a:off x="384840" y="504000"/>
            <a:ext cx="479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2" dirty="0">
                <a:solidFill>
                  <a:srgbClr val="0070C0"/>
                </a:solidFill>
                <a:latin typeface="Times New Roman" pitchFamily="18" charset="0"/>
                <a:ea typeface="DejaVu Sans"/>
                <a:cs typeface="Times New Roman" pitchFamily="18" charset="0"/>
              </a:rPr>
              <a:t> </a:t>
            </a:r>
            <a:r>
              <a:rPr lang="en-IN" sz="3200" b="1" strike="noStrike" spc="-26" dirty="0" err="1">
                <a:solidFill>
                  <a:srgbClr val="0070C0"/>
                </a:solidFill>
                <a:latin typeface="Times New Roman" pitchFamily="18" charset="0"/>
                <a:ea typeface="DejaVu Sans"/>
                <a:cs typeface="Times New Roman" pitchFamily="18" charset="0"/>
              </a:rPr>
              <a:t>bitrate</a:t>
            </a:r>
            <a:r>
              <a:rPr lang="en-IN" sz="3200" b="0" strike="noStrike" spc="-26" dirty="0">
                <a:solidFill>
                  <a:srgbClr val="0070C0"/>
                </a:solidFill>
                <a:latin typeface="Times New Roman" pitchFamily="18" charset="0"/>
                <a:ea typeface="DejaVu Sans"/>
                <a:cs typeface="Times New Roman" pitchFamily="18" charset="0"/>
              </a:rPr>
              <a:t>?</a:t>
            </a:r>
            <a:endParaRPr lang="en-IN" sz="3200" b="0" strike="noStrike" spc="-1" dirty="0">
              <a:solidFill>
                <a:srgbClr val="0070C0"/>
              </a:solidFill>
              <a:latin typeface="Times New Roman" pitchFamily="18" charset="0"/>
              <a:cs typeface="Times New Roman" pitchFamily="18" charset="0"/>
            </a:endParaRPr>
          </a:p>
        </p:txBody>
      </p:sp>
      <p:grpSp>
        <p:nvGrpSpPr>
          <p:cNvPr id="669" name="Group 2"/>
          <p:cNvGrpSpPr/>
          <p:nvPr/>
        </p:nvGrpSpPr>
        <p:grpSpPr>
          <a:xfrm>
            <a:off x="1283400" y="2039400"/>
            <a:ext cx="1990440" cy="1772640"/>
            <a:chOff x="1283400" y="2039400"/>
            <a:chExt cx="1990440" cy="1772640"/>
          </a:xfrm>
        </p:grpSpPr>
        <p:sp>
          <p:nvSpPr>
            <p:cNvPr id="670" name="CustomShape 3"/>
            <p:cNvSpPr/>
            <p:nvPr/>
          </p:nvSpPr>
          <p:spPr>
            <a:xfrm>
              <a:off x="1283400" y="20394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1" name="CustomShape 4"/>
            <p:cNvSpPr/>
            <p:nvPr/>
          </p:nvSpPr>
          <p:spPr>
            <a:xfrm>
              <a:off x="1283400" y="20394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2" name="CustomShape 5"/>
            <p:cNvSpPr/>
            <p:nvPr/>
          </p:nvSpPr>
          <p:spPr>
            <a:xfrm>
              <a:off x="1283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3" name="CustomShape 6"/>
            <p:cNvSpPr/>
            <p:nvPr/>
          </p:nvSpPr>
          <p:spPr>
            <a:xfrm>
              <a:off x="128340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4" name="CustomShape 7"/>
            <p:cNvSpPr/>
            <p:nvPr/>
          </p:nvSpPr>
          <p:spPr>
            <a:xfrm>
              <a:off x="163764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75" name="CustomShape 8"/>
            <p:cNvSpPr/>
            <p:nvPr/>
          </p:nvSpPr>
          <p:spPr>
            <a:xfrm>
              <a:off x="163764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6" name="CustomShape 9"/>
            <p:cNvSpPr/>
            <p:nvPr/>
          </p:nvSpPr>
          <p:spPr>
            <a:xfrm>
              <a:off x="1283400" y="2700000"/>
              <a:ext cx="353160" cy="329760"/>
            </a:xfrm>
            <a:custGeom>
              <a:avLst/>
              <a:gdLst/>
              <a:ahLst/>
              <a:cxnLst/>
              <a:rect l="l" t="t" r="r" b="b"/>
              <a:pathLst>
                <a:path w="354330" h="330835">
                  <a:moveTo>
                    <a:pt x="353999" y="174993"/>
                  </a:moveTo>
                  <a:lnTo>
                    <a:pt x="341172" y="174993"/>
                  </a:lnTo>
                  <a:lnTo>
                    <a:pt x="341172" y="81597"/>
                  </a:lnTo>
                  <a:lnTo>
                    <a:pt x="233997" y="81597"/>
                  </a:lnTo>
                  <a:lnTo>
                    <a:pt x="233997" y="0"/>
                  </a:lnTo>
                  <a:lnTo>
                    <a:pt x="0" y="0"/>
                  </a:lnTo>
                  <a:lnTo>
                    <a:pt x="0" y="81597"/>
                  </a:lnTo>
                  <a:lnTo>
                    <a:pt x="0" y="174993"/>
                  </a:lnTo>
                  <a:lnTo>
                    <a:pt x="0" y="277190"/>
                  </a:lnTo>
                  <a:lnTo>
                    <a:pt x="0" y="330288"/>
                  </a:lnTo>
                  <a:lnTo>
                    <a:pt x="353999" y="330288"/>
                  </a:lnTo>
                  <a:lnTo>
                    <a:pt x="353999" y="277190"/>
                  </a:lnTo>
                  <a:lnTo>
                    <a:pt x="353999" y="174993"/>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7" name="CustomShape 10"/>
            <p:cNvSpPr/>
            <p:nvPr/>
          </p:nvSpPr>
          <p:spPr>
            <a:xfrm>
              <a:off x="1283400" y="27000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78" name="CustomShape 11"/>
            <p:cNvSpPr/>
            <p:nvPr/>
          </p:nvSpPr>
          <p:spPr>
            <a:xfrm>
              <a:off x="1283400" y="3030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79" name="CustomShape 12"/>
            <p:cNvSpPr/>
            <p:nvPr/>
          </p:nvSpPr>
          <p:spPr>
            <a:xfrm>
              <a:off x="1283400" y="20394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0" name="CustomShape 13"/>
            <p:cNvSpPr/>
            <p:nvPr/>
          </p:nvSpPr>
          <p:spPr>
            <a:xfrm>
              <a:off x="199152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1" name="CustomShape 14"/>
            <p:cNvSpPr/>
            <p:nvPr/>
          </p:nvSpPr>
          <p:spPr>
            <a:xfrm>
              <a:off x="1991520" y="23695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2" name="CustomShape 15"/>
            <p:cNvSpPr/>
            <p:nvPr/>
          </p:nvSpPr>
          <p:spPr>
            <a:xfrm>
              <a:off x="2345400" y="23695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3" name="CustomShape 16"/>
            <p:cNvSpPr/>
            <p:nvPr/>
          </p:nvSpPr>
          <p:spPr>
            <a:xfrm>
              <a:off x="1991520" y="2369520"/>
              <a:ext cx="707040" cy="990000"/>
            </a:xfrm>
            <a:custGeom>
              <a:avLst/>
              <a:gdLst/>
              <a:ahLst/>
              <a:cxnLst/>
              <a:rect l="l" t="t" r="r" b="b"/>
              <a:pathLst>
                <a:path w="708025" h="9912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moveTo>
                    <a:pt x="0" y="660598"/>
                  </a:moveTo>
                  <a:lnTo>
                    <a:pt x="353999" y="660598"/>
                  </a:lnTo>
                  <a:lnTo>
                    <a:pt x="353999" y="990898"/>
                  </a:lnTo>
                  <a:lnTo>
                    <a:pt x="0" y="990898"/>
                  </a:lnTo>
                  <a:lnTo>
                    <a:pt x="0"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4" name="CustomShape 17"/>
            <p:cNvSpPr/>
            <p:nvPr/>
          </p:nvSpPr>
          <p:spPr>
            <a:xfrm>
              <a:off x="2345400" y="3152160"/>
              <a:ext cx="353160" cy="207720"/>
            </a:xfrm>
            <a:custGeom>
              <a:avLst/>
              <a:gdLst/>
              <a:ahLst/>
              <a:cxnLst/>
              <a:rect l="l" t="t" r="r" b="b"/>
              <a:pathLst>
                <a:path w="354330" h="208914">
                  <a:moveTo>
                    <a:pt x="0" y="208399"/>
                  </a:moveTo>
                  <a:lnTo>
                    <a:pt x="353999" y="208399"/>
                  </a:lnTo>
                  <a:lnTo>
                    <a:pt x="353999" y="0"/>
                  </a:lnTo>
                  <a:lnTo>
                    <a:pt x="0" y="0"/>
                  </a:lnTo>
                  <a:lnTo>
                    <a:pt x="0" y="208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685" name="CustomShape 18"/>
            <p:cNvSpPr/>
            <p:nvPr/>
          </p:nvSpPr>
          <p:spPr>
            <a:xfrm>
              <a:off x="2345400" y="30301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6" name="CustomShape 19"/>
            <p:cNvSpPr/>
            <p:nvPr/>
          </p:nvSpPr>
          <p:spPr>
            <a:xfrm>
              <a:off x="1388880" y="21211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7" name="CustomShape 20"/>
            <p:cNvSpPr/>
            <p:nvPr/>
          </p:nvSpPr>
          <p:spPr>
            <a:xfrm>
              <a:off x="1388880" y="21211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88" name="CustomShape 21"/>
            <p:cNvSpPr/>
            <p:nvPr/>
          </p:nvSpPr>
          <p:spPr>
            <a:xfrm>
              <a:off x="1388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89" name="CustomShape 22"/>
            <p:cNvSpPr/>
            <p:nvPr/>
          </p:nvSpPr>
          <p:spPr>
            <a:xfrm>
              <a:off x="138888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0" name="CustomShape 23"/>
            <p:cNvSpPr/>
            <p:nvPr/>
          </p:nvSpPr>
          <p:spPr>
            <a:xfrm>
              <a:off x="174276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1" name="CustomShape 24"/>
            <p:cNvSpPr/>
            <p:nvPr/>
          </p:nvSpPr>
          <p:spPr>
            <a:xfrm>
              <a:off x="174276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2" name="CustomShape 25"/>
            <p:cNvSpPr/>
            <p:nvPr/>
          </p:nvSpPr>
          <p:spPr>
            <a:xfrm>
              <a:off x="1388880" y="2781720"/>
              <a:ext cx="353160" cy="329760"/>
            </a:xfrm>
            <a:custGeom>
              <a:avLst/>
              <a:gdLst/>
              <a:ahLst/>
              <a:cxnLst/>
              <a:rect l="l" t="t" r="r" b="b"/>
              <a:pathLst>
                <a:path w="354330" h="330835">
                  <a:moveTo>
                    <a:pt x="353999" y="195592"/>
                  </a:moveTo>
                  <a:lnTo>
                    <a:pt x="341172" y="195592"/>
                  </a:lnTo>
                  <a:lnTo>
                    <a:pt x="341172" y="93395"/>
                  </a:lnTo>
                  <a:lnTo>
                    <a:pt x="235966" y="93395"/>
                  </a:lnTo>
                  <a:lnTo>
                    <a:pt x="235966" y="0"/>
                  </a:lnTo>
                  <a:lnTo>
                    <a:pt x="0" y="0"/>
                  </a:lnTo>
                  <a:lnTo>
                    <a:pt x="0" y="93395"/>
                  </a:lnTo>
                  <a:lnTo>
                    <a:pt x="0" y="195592"/>
                  </a:lnTo>
                  <a:lnTo>
                    <a:pt x="0" y="277190"/>
                  </a:lnTo>
                  <a:lnTo>
                    <a:pt x="0" y="330301"/>
                  </a:lnTo>
                  <a:lnTo>
                    <a:pt x="353999" y="330301"/>
                  </a:lnTo>
                  <a:lnTo>
                    <a:pt x="353999" y="277190"/>
                  </a:lnTo>
                  <a:lnTo>
                    <a:pt x="353999" y="195592"/>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3" name="CustomShape 26"/>
            <p:cNvSpPr/>
            <p:nvPr/>
          </p:nvSpPr>
          <p:spPr>
            <a:xfrm>
              <a:off x="1388880" y="27817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4" name="CustomShape 27"/>
            <p:cNvSpPr/>
            <p:nvPr/>
          </p:nvSpPr>
          <p:spPr>
            <a:xfrm>
              <a:off x="1388880" y="31118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695" name="CustomShape 28"/>
            <p:cNvSpPr/>
            <p:nvPr/>
          </p:nvSpPr>
          <p:spPr>
            <a:xfrm>
              <a:off x="1388880" y="212112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6" name="CustomShape 29"/>
            <p:cNvSpPr/>
            <p:nvPr/>
          </p:nvSpPr>
          <p:spPr>
            <a:xfrm>
              <a:off x="209664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7" name="CustomShape 30"/>
            <p:cNvSpPr/>
            <p:nvPr/>
          </p:nvSpPr>
          <p:spPr>
            <a:xfrm>
              <a:off x="2096640" y="24512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698" name="CustomShape 31"/>
            <p:cNvSpPr/>
            <p:nvPr/>
          </p:nvSpPr>
          <p:spPr>
            <a:xfrm>
              <a:off x="2450880" y="24512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699" name="CustomShape 32"/>
            <p:cNvSpPr/>
            <p:nvPr/>
          </p:nvSpPr>
          <p:spPr>
            <a:xfrm>
              <a:off x="2096640" y="24512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0" name="CustomShape 33"/>
            <p:cNvSpPr/>
            <p:nvPr/>
          </p:nvSpPr>
          <p:spPr>
            <a:xfrm>
              <a:off x="2096640" y="3111840"/>
              <a:ext cx="115200" cy="39600"/>
            </a:xfrm>
            <a:custGeom>
              <a:avLst/>
              <a:gdLst/>
              <a:ahLst/>
              <a:cxnLst/>
              <a:rect l="l" t="t" r="r" b="b"/>
              <a:pathLst>
                <a:path w="116205" h="40639">
                  <a:moveTo>
                    <a:pt x="0" y="40299"/>
                  </a:moveTo>
                  <a:lnTo>
                    <a:pt x="115974" y="40299"/>
                  </a:lnTo>
                  <a:lnTo>
                    <a:pt x="115974" y="0"/>
                  </a:lnTo>
                  <a:lnTo>
                    <a:pt x="0" y="0"/>
                  </a:lnTo>
                  <a:lnTo>
                    <a:pt x="0" y="4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1" name="CustomShape 34"/>
            <p:cNvSpPr/>
            <p:nvPr/>
          </p:nvSpPr>
          <p:spPr>
            <a:xfrm>
              <a:off x="209664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2" name="CustomShape 35"/>
            <p:cNvSpPr/>
            <p:nvPr/>
          </p:nvSpPr>
          <p:spPr>
            <a:xfrm>
              <a:off x="2450880" y="3111840"/>
              <a:ext cx="353160" cy="329760"/>
            </a:xfrm>
            <a:custGeom>
              <a:avLst/>
              <a:gdLst/>
              <a:ahLst/>
              <a:cxnLst/>
              <a:rect l="l" t="t" r="r" b="b"/>
              <a:pathLst>
                <a:path w="354330" h="330835">
                  <a:moveTo>
                    <a:pt x="353999" y="40297"/>
                  </a:moveTo>
                  <a:lnTo>
                    <a:pt x="115963" y="40297"/>
                  </a:lnTo>
                  <a:lnTo>
                    <a:pt x="115963" y="0"/>
                  </a:lnTo>
                  <a:lnTo>
                    <a:pt x="0" y="0"/>
                  </a:lnTo>
                  <a:lnTo>
                    <a:pt x="0" y="40297"/>
                  </a:lnTo>
                  <a:lnTo>
                    <a:pt x="0" y="330288"/>
                  </a:lnTo>
                  <a:lnTo>
                    <a:pt x="353999" y="330288"/>
                  </a:lnTo>
                  <a:lnTo>
                    <a:pt x="353999" y="40297"/>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03" name="CustomShape 36"/>
            <p:cNvSpPr/>
            <p:nvPr/>
          </p:nvSpPr>
          <p:spPr>
            <a:xfrm>
              <a:off x="2450880" y="31118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4" name="CustomShape 37"/>
            <p:cNvSpPr/>
            <p:nvPr/>
          </p:nvSpPr>
          <p:spPr>
            <a:xfrm>
              <a:off x="1517400" y="22143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5" name="CustomShape 38"/>
            <p:cNvSpPr/>
            <p:nvPr/>
          </p:nvSpPr>
          <p:spPr>
            <a:xfrm>
              <a:off x="1517400" y="22143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6" name="CustomShape 39"/>
            <p:cNvSpPr/>
            <p:nvPr/>
          </p:nvSpPr>
          <p:spPr>
            <a:xfrm>
              <a:off x="1517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7" name="CustomShape 40"/>
            <p:cNvSpPr/>
            <p:nvPr/>
          </p:nvSpPr>
          <p:spPr>
            <a:xfrm>
              <a:off x="151740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08" name="CustomShape 41"/>
            <p:cNvSpPr/>
            <p:nvPr/>
          </p:nvSpPr>
          <p:spPr>
            <a:xfrm>
              <a:off x="187164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09" name="CustomShape 42"/>
            <p:cNvSpPr/>
            <p:nvPr/>
          </p:nvSpPr>
          <p:spPr>
            <a:xfrm>
              <a:off x="187164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0" name="CustomShape 43"/>
            <p:cNvSpPr/>
            <p:nvPr/>
          </p:nvSpPr>
          <p:spPr>
            <a:xfrm>
              <a:off x="1517400" y="2874960"/>
              <a:ext cx="353160" cy="329760"/>
            </a:xfrm>
            <a:custGeom>
              <a:avLst/>
              <a:gdLst/>
              <a:ahLst/>
              <a:cxnLst/>
              <a:rect l="l" t="t" r="r" b="b"/>
              <a:pathLst>
                <a:path w="354330" h="330835">
                  <a:moveTo>
                    <a:pt x="353999" y="183794"/>
                  </a:moveTo>
                  <a:lnTo>
                    <a:pt x="341185" y="183794"/>
                  </a:lnTo>
                  <a:lnTo>
                    <a:pt x="341185" y="102196"/>
                  </a:lnTo>
                  <a:lnTo>
                    <a:pt x="212382" y="102196"/>
                  </a:lnTo>
                  <a:lnTo>
                    <a:pt x="212382" y="0"/>
                  </a:lnTo>
                  <a:lnTo>
                    <a:pt x="0" y="0"/>
                  </a:lnTo>
                  <a:lnTo>
                    <a:pt x="0" y="102196"/>
                  </a:lnTo>
                  <a:lnTo>
                    <a:pt x="0" y="183794"/>
                  </a:lnTo>
                  <a:lnTo>
                    <a:pt x="0" y="277202"/>
                  </a:lnTo>
                  <a:lnTo>
                    <a:pt x="0" y="330301"/>
                  </a:lnTo>
                  <a:lnTo>
                    <a:pt x="353999" y="330301"/>
                  </a:lnTo>
                  <a:lnTo>
                    <a:pt x="353999" y="277202"/>
                  </a:lnTo>
                  <a:lnTo>
                    <a:pt x="353999" y="183794"/>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1" name="CustomShape 44"/>
            <p:cNvSpPr/>
            <p:nvPr/>
          </p:nvSpPr>
          <p:spPr>
            <a:xfrm>
              <a:off x="1517400" y="28749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2" name="CustomShape 45"/>
            <p:cNvSpPr/>
            <p:nvPr/>
          </p:nvSpPr>
          <p:spPr>
            <a:xfrm>
              <a:off x="1517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13" name="CustomShape 46"/>
            <p:cNvSpPr/>
            <p:nvPr/>
          </p:nvSpPr>
          <p:spPr>
            <a:xfrm>
              <a:off x="1517400" y="221436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4" name="CustomShape 47"/>
            <p:cNvSpPr/>
            <p:nvPr/>
          </p:nvSpPr>
          <p:spPr>
            <a:xfrm>
              <a:off x="222552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5" name="CustomShape 48"/>
            <p:cNvSpPr/>
            <p:nvPr/>
          </p:nvSpPr>
          <p:spPr>
            <a:xfrm>
              <a:off x="2225520" y="25444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6" name="CustomShape 49"/>
            <p:cNvSpPr/>
            <p:nvPr/>
          </p:nvSpPr>
          <p:spPr>
            <a:xfrm>
              <a:off x="2579400" y="25444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17" name="CustomShape 50"/>
            <p:cNvSpPr/>
            <p:nvPr/>
          </p:nvSpPr>
          <p:spPr>
            <a:xfrm>
              <a:off x="2225520" y="25444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18" name="CustomShape 51"/>
            <p:cNvSpPr/>
            <p:nvPr/>
          </p:nvSpPr>
          <p:spPr>
            <a:xfrm>
              <a:off x="222552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19" name="CustomShape 52"/>
            <p:cNvSpPr/>
            <p:nvPr/>
          </p:nvSpPr>
          <p:spPr>
            <a:xfrm>
              <a:off x="222552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0" name="CustomShape 53"/>
            <p:cNvSpPr/>
            <p:nvPr/>
          </p:nvSpPr>
          <p:spPr>
            <a:xfrm>
              <a:off x="2579400" y="32050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21" name="CustomShape 54"/>
            <p:cNvSpPr/>
            <p:nvPr/>
          </p:nvSpPr>
          <p:spPr>
            <a:xfrm>
              <a:off x="2579400" y="32050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2" name="CustomShape 55"/>
            <p:cNvSpPr/>
            <p:nvPr/>
          </p:nvSpPr>
          <p:spPr>
            <a:xfrm>
              <a:off x="1624680" y="231660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3" name="CustomShape 56"/>
            <p:cNvSpPr/>
            <p:nvPr/>
          </p:nvSpPr>
          <p:spPr>
            <a:xfrm>
              <a:off x="1624680" y="23166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4" name="CustomShape 57"/>
            <p:cNvSpPr/>
            <p:nvPr/>
          </p:nvSpPr>
          <p:spPr>
            <a:xfrm>
              <a:off x="1624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5" name="CustomShape 58"/>
            <p:cNvSpPr/>
            <p:nvPr/>
          </p:nvSpPr>
          <p:spPr>
            <a:xfrm>
              <a:off x="162468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6" name="CustomShape 59"/>
            <p:cNvSpPr/>
            <p:nvPr/>
          </p:nvSpPr>
          <p:spPr>
            <a:xfrm>
              <a:off x="197856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27" name="CustomShape 60"/>
            <p:cNvSpPr/>
            <p:nvPr/>
          </p:nvSpPr>
          <p:spPr>
            <a:xfrm>
              <a:off x="197856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28" name="CustomShape 61"/>
            <p:cNvSpPr/>
            <p:nvPr/>
          </p:nvSpPr>
          <p:spPr>
            <a:xfrm>
              <a:off x="1624680" y="2977200"/>
              <a:ext cx="353160" cy="329760"/>
            </a:xfrm>
            <a:custGeom>
              <a:avLst/>
              <a:gdLst/>
              <a:ahLst/>
              <a:cxnLst/>
              <a:rect l="l" t="t" r="r" b="b"/>
              <a:pathLst>
                <a:path w="354330" h="330835">
                  <a:moveTo>
                    <a:pt x="353999" y="81597"/>
                  </a:moveTo>
                  <a:lnTo>
                    <a:pt x="234010" y="81597"/>
                  </a:lnTo>
                  <a:lnTo>
                    <a:pt x="234010" y="0"/>
                  </a:lnTo>
                  <a:lnTo>
                    <a:pt x="0" y="0"/>
                  </a:lnTo>
                  <a:lnTo>
                    <a:pt x="0" y="81597"/>
                  </a:lnTo>
                  <a:lnTo>
                    <a:pt x="0" y="175006"/>
                  </a:lnTo>
                  <a:lnTo>
                    <a:pt x="0" y="330301"/>
                  </a:lnTo>
                  <a:lnTo>
                    <a:pt x="353999" y="330301"/>
                  </a:lnTo>
                  <a:lnTo>
                    <a:pt x="353999" y="175006"/>
                  </a:lnTo>
                  <a:lnTo>
                    <a:pt x="353999" y="81597"/>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29" name="CustomShape 62"/>
            <p:cNvSpPr/>
            <p:nvPr/>
          </p:nvSpPr>
          <p:spPr>
            <a:xfrm>
              <a:off x="1624680" y="29772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0" name="CustomShape 63"/>
            <p:cNvSpPr/>
            <p:nvPr/>
          </p:nvSpPr>
          <p:spPr>
            <a:xfrm>
              <a:off x="1624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31" name="CustomShape 64"/>
            <p:cNvSpPr/>
            <p:nvPr/>
          </p:nvSpPr>
          <p:spPr>
            <a:xfrm>
              <a:off x="1624680" y="2316600"/>
              <a:ext cx="1414800" cy="1320480"/>
            </a:xfrm>
            <a:custGeom>
              <a:avLst/>
              <a:gdLst/>
              <a:ahLst/>
              <a:cxnLst/>
              <a:rect l="l" t="t" r="r" b="b"/>
              <a:pathLst>
                <a:path w="1416050" h="1321435">
                  <a:moveTo>
                    <a:pt x="0" y="990898"/>
                  </a:moveTo>
                  <a:lnTo>
                    <a:pt x="353999" y="990898"/>
                  </a:lnTo>
                  <a:lnTo>
                    <a:pt x="353999" y="1321197"/>
                  </a:lnTo>
                  <a:lnTo>
                    <a:pt x="0" y="1321197"/>
                  </a:lnTo>
                  <a:lnTo>
                    <a:pt x="0" y="990898"/>
                  </a:lnTo>
                  <a:close/>
                  <a:moveTo>
                    <a:pt x="353999" y="990898"/>
                  </a:moveTo>
                  <a:lnTo>
                    <a:pt x="707998" y="990898"/>
                  </a:lnTo>
                  <a:lnTo>
                    <a:pt x="707998" y="1321197"/>
                  </a:lnTo>
                  <a:lnTo>
                    <a:pt x="353999" y="1321197"/>
                  </a:lnTo>
                  <a:lnTo>
                    <a:pt x="353999" y="990898"/>
                  </a:lnTo>
                  <a:close/>
                  <a:moveTo>
                    <a:pt x="707998" y="0"/>
                  </a:moveTo>
                  <a:lnTo>
                    <a:pt x="1061997" y="0"/>
                  </a:lnTo>
                  <a:lnTo>
                    <a:pt x="1061997" y="330299"/>
                  </a:lnTo>
                  <a:lnTo>
                    <a:pt x="707998" y="330299"/>
                  </a:lnTo>
                  <a:lnTo>
                    <a:pt x="707998" y="0"/>
                  </a:lnTo>
                  <a:close/>
                  <a:moveTo>
                    <a:pt x="1061997" y="0"/>
                  </a:moveTo>
                  <a:lnTo>
                    <a:pt x="1415997" y="0"/>
                  </a:lnTo>
                  <a:lnTo>
                    <a:pt x="1415997" y="330299"/>
                  </a:lnTo>
                  <a:lnTo>
                    <a:pt x="1061997" y="330299"/>
                  </a:lnTo>
                  <a:lnTo>
                    <a:pt x="1061997"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2" name="CustomShape 65"/>
            <p:cNvSpPr/>
            <p:nvPr/>
          </p:nvSpPr>
          <p:spPr>
            <a:xfrm>
              <a:off x="233280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3" name="CustomShape 66"/>
            <p:cNvSpPr/>
            <p:nvPr/>
          </p:nvSpPr>
          <p:spPr>
            <a:xfrm>
              <a:off x="2332800" y="26467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4" name="CustomShape 67"/>
            <p:cNvSpPr/>
            <p:nvPr/>
          </p:nvSpPr>
          <p:spPr>
            <a:xfrm>
              <a:off x="2686680" y="26467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35" name="CustomShape 68"/>
            <p:cNvSpPr/>
            <p:nvPr/>
          </p:nvSpPr>
          <p:spPr>
            <a:xfrm>
              <a:off x="2332800" y="264672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6" name="CustomShape 69"/>
            <p:cNvSpPr/>
            <p:nvPr/>
          </p:nvSpPr>
          <p:spPr>
            <a:xfrm>
              <a:off x="233280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7" name="CustomShape 70"/>
            <p:cNvSpPr/>
            <p:nvPr/>
          </p:nvSpPr>
          <p:spPr>
            <a:xfrm>
              <a:off x="233280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38" name="CustomShape 71"/>
            <p:cNvSpPr/>
            <p:nvPr/>
          </p:nvSpPr>
          <p:spPr>
            <a:xfrm>
              <a:off x="2686680" y="3307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39" name="CustomShape 72"/>
            <p:cNvSpPr/>
            <p:nvPr/>
          </p:nvSpPr>
          <p:spPr>
            <a:xfrm>
              <a:off x="2686680" y="33073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0" name="CustomShape 73"/>
            <p:cNvSpPr/>
            <p:nvPr/>
          </p:nvSpPr>
          <p:spPr>
            <a:xfrm>
              <a:off x="1729800" y="239832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1" name="CustomShape 74"/>
            <p:cNvSpPr/>
            <p:nvPr/>
          </p:nvSpPr>
          <p:spPr>
            <a:xfrm>
              <a:off x="1729800" y="239832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2" name="CustomShape 75"/>
            <p:cNvSpPr/>
            <p:nvPr/>
          </p:nvSpPr>
          <p:spPr>
            <a:xfrm>
              <a:off x="1729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3" name="CustomShape 76"/>
            <p:cNvSpPr/>
            <p:nvPr/>
          </p:nvSpPr>
          <p:spPr>
            <a:xfrm>
              <a:off x="172980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4" name="CustomShape 77"/>
            <p:cNvSpPr/>
            <p:nvPr/>
          </p:nvSpPr>
          <p:spPr>
            <a:xfrm>
              <a:off x="208404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45" name="CustomShape 78"/>
            <p:cNvSpPr/>
            <p:nvPr/>
          </p:nvSpPr>
          <p:spPr>
            <a:xfrm>
              <a:off x="208404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6" name="CustomShape 79"/>
            <p:cNvSpPr/>
            <p:nvPr/>
          </p:nvSpPr>
          <p:spPr>
            <a:xfrm>
              <a:off x="1729800" y="3058920"/>
              <a:ext cx="353160" cy="329760"/>
            </a:xfrm>
            <a:custGeom>
              <a:avLst/>
              <a:gdLst/>
              <a:ahLst/>
              <a:cxnLst/>
              <a:rect l="l" t="t" r="r" b="b"/>
              <a:pathLst>
                <a:path w="354330" h="330835">
                  <a:moveTo>
                    <a:pt x="353999" y="0"/>
                  </a:moveTo>
                  <a:lnTo>
                    <a:pt x="0" y="0"/>
                  </a:lnTo>
                  <a:lnTo>
                    <a:pt x="0" y="93408"/>
                  </a:lnTo>
                  <a:lnTo>
                    <a:pt x="0" y="330301"/>
                  </a:lnTo>
                  <a:lnTo>
                    <a:pt x="353999" y="330301"/>
                  </a:lnTo>
                  <a:lnTo>
                    <a:pt x="353999" y="93408"/>
                  </a:lnTo>
                  <a:lnTo>
                    <a:pt x="353999"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47" name="CustomShape 80"/>
            <p:cNvSpPr/>
            <p:nvPr/>
          </p:nvSpPr>
          <p:spPr>
            <a:xfrm>
              <a:off x="172980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48" name="CustomShape 81"/>
            <p:cNvSpPr/>
            <p:nvPr/>
          </p:nvSpPr>
          <p:spPr>
            <a:xfrm>
              <a:off x="2084040" y="3058920"/>
              <a:ext cx="127800" cy="92880"/>
            </a:xfrm>
            <a:custGeom>
              <a:avLst/>
              <a:gdLst/>
              <a:ahLst/>
              <a:cxnLst/>
              <a:rect l="l" t="t" r="r" b="b"/>
              <a:pathLst>
                <a:path w="128905" h="93980">
                  <a:moveTo>
                    <a:pt x="0" y="93399"/>
                  </a:moveTo>
                  <a:lnTo>
                    <a:pt x="128799" y="93399"/>
                  </a:lnTo>
                  <a:lnTo>
                    <a:pt x="1287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49" name="CustomShape 82"/>
            <p:cNvSpPr/>
            <p:nvPr/>
          </p:nvSpPr>
          <p:spPr>
            <a:xfrm>
              <a:off x="2084040" y="305892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0" name="CustomShape 83"/>
            <p:cNvSpPr/>
            <p:nvPr/>
          </p:nvSpPr>
          <p:spPr>
            <a:xfrm>
              <a:off x="1729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51" name="CustomShape 84"/>
            <p:cNvSpPr/>
            <p:nvPr/>
          </p:nvSpPr>
          <p:spPr>
            <a:xfrm>
              <a:off x="1729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2" name="CustomShape 85"/>
            <p:cNvSpPr/>
            <p:nvPr/>
          </p:nvSpPr>
          <p:spPr>
            <a:xfrm>
              <a:off x="2084040" y="3389040"/>
              <a:ext cx="353160" cy="92880"/>
            </a:xfrm>
            <a:custGeom>
              <a:avLst/>
              <a:gdLst/>
              <a:ahLst/>
              <a:cxnLst/>
              <a:rect l="l" t="t" r="r" b="b"/>
              <a:pathLst>
                <a:path w="354330" h="93979">
                  <a:moveTo>
                    <a:pt x="0" y="93399"/>
                  </a:moveTo>
                  <a:lnTo>
                    <a:pt x="353999" y="93399"/>
                  </a:lnTo>
                  <a:lnTo>
                    <a:pt x="353999" y="0"/>
                  </a:lnTo>
                  <a:lnTo>
                    <a:pt x="0" y="0"/>
                  </a:lnTo>
                  <a:lnTo>
                    <a:pt x="0" y="933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3" name="CustomShape 86"/>
            <p:cNvSpPr/>
            <p:nvPr/>
          </p:nvSpPr>
          <p:spPr>
            <a:xfrm>
              <a:off x="2084040" y="2398320"/>
              <a:ext cx="1061280" cy="1320480"/>
            </a:xfrm>
            <a:custGeom>
              <a:avLst/>
              <a:gdLst/>
              <a:ahLst/>
              <a:cxnLst/>
              <a:rect l="l" t="t" r="r" b="b"/>
              <a:pathLst>
                <a:path w="1062355"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4" name="CustomShape 87"/>
            <p:cNvSpPr/>
            <p:nvPr/>
          </p:nvSpPr>
          <p:spPr>
            <a:xfrm>
              <a:off x="243792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5" name="CustomShape 88"/>
            <p:cNvSpPr/>
            <p:nvPr/>
          </p:nvSpPr>
          <p:spPr>
            <a:xfrm>
              <a:off x="2437920" y="27284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6" name="CustomShape 89"/>
            <p:cNvSpPr/>
            <p:nvPr/>
          </p:nvSpPr>
          <p:spPr>
            <a:xfrm>
              <a:off x="2791800" y="27284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57" name="CustomShape 90"/>
            <p:cNvSpPr/>
            <p:nvPr/>
          </p:nvSpPr>
          <p:spPr>
            <a:xfrm>
              <a:off x="2437920" y="272844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58" name="CustomShape 91"/>
            <p:cNvSpPr/>
            <p:nvPr/>
          </p:nvSpPr>
          <p:spPr>
            <a:xfrm>
              <a:off x="243792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59" name="CustomShape 92"/>
            <p:cNvSpPr/>
            <p:nvPr/>
          </p:nvSpPr>
          <p:spPr>
            <a:xfrm>
              <a:off x="243792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0" name="CustomShape 93"/>
            <p:cNvSpPr/>
            <p:nvPr/>
          </p:nvSpPr>
          <p:spPr>
            <a:xfrm>
              <a:off x="2791800" y="338904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61" name="CustomShape 94"/>
            <p:cNvSpPr/>
            <p:nvPr/>
          </p:nvSpPr>
          <p:spPr>
            <a:xfrm>
              <a:off x="2791800" y="338904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2" name="CustomShape 95"/>
            <p:cNvSpPr/>
            <p:nvPr/>
          </p:nvSpPr>
          <p:spPr>
            <a:xfrm>
              <a:off x="1858680" y="24915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3" name="CustomShape 96"/>
            <p:cNvSpPr/>
            <p:nvPr/>
          </p:nvSpPr>
          <p:spPr>
            <a:xfrm>
              <a:off x="1858680" y="249156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4" name="CustomShape 97"/>
            <p:cNvSpPr/>
            <p:nvPr/>
          </p:nvSpPr>
          <p:spPr>
            <a:xfrm>
              <a:off x="185868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5" name="CustomShape 98"/>
            <p:cNvSpPr/>
            <p:nvPr/>
          </p:nvSpPr>
          <p:spPr>
            <a:xfrm>
              <a:off x="185868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6" name="CustomShape 99"/>
            <p:cNvSpPr/>
            <p:nvPr/>
          </p:nvSpPr>
          <p:spPr>
            <a:xfrm>
              <a:off x="221256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67" name="CustomShape 100"/>
            <p:cNvSpPr/>
            <p:nvPr/>
          </p:nvSpPr>
          <p:spPr>
            <a:xfrm>
              <a:off x="221256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68" name="CustomShape 101"/>
            <p:cNvSpPr/>
            <p:nvPr/>
          </p:nvSpPr>
          <p:spPr>
            <a:xfrm>
              <a:off x="185868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69" name="CustomShape 102"/>
            <p:cNvSpPr/>
            <p:nvPr/>
          </p:nvSpPr>
          <p:spPr>
            <a:xfrm>
              <a:off x="185868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0" name="CustomShape 103"/>
            <p:cNvSpPr/>
            <p:nvPr/>
          </p:nvSpPr>
          <p:spPr>
            <a:xfrm>
              <a:off x="2212560" y="315216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1" name="CustomShape 104"/>
            <p:cNvSpPr/>
            <p:nvPr/>
          </p:nvSpPr>
          <p:spPr>
            <a:xfrm>
              <a:off x="2212560" y="315216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2" name="CustomShape 105"/>
            <p:cNvSpPr/>
            <p:nvPr/>
          </p:nvSpPr>
          <p:spPr>
            <a:xfrm>
              <a:off x="185868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773" name="CustomShape 106"/>
            <p:cNvSpPr/>
            <p:nvPr/>
          </p:nvSpPr>
          <p:spPr>
            <a:xfrm>
              <a:off x="185868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4" name="CustomShape 107"/>
            <p:cNvSpPr/>
            <p:nvPr/>
          </p:nvSpPr>
          <p:spPr>
            <a:xfrm>
              <a:off x="221256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75" name="CustomShape 108"/>
            <p:cNvSpPr/>
            <p:nvPr/>
          </p:nvSpPr>
          <p:spPr>
            <a:xfrm>
              <a:off x="2212560" y="2491560"/>
              <a:ext cx="1061280" cy="1320480"/>
            </a:xfrm>
            <a:custGeom>
              <a:avLst/>
              <a:gdLst/>
              <a:ahLst/>
              <a:cxnLst/>
              <a:rect l="l" t="t" r="r" b="b"/>
              <a:pathLst>
                <a:path w="1062354" h="1321435">
                  <a:moveTo>
                    <a:pt x="0" y="990898"/>
                  </a:moveTo>
                  <a:lnTo>
                    <a:pt x="353999" y="990898"/>
                  </a:lnTo>
                  <a:lnTo>
                    <a:pt x="353999" y="1321197"/>
                  </a:lnTo>
                  <a:lnTo>
                    <a:pt x="0" y="1321197"/>
                  </a:lnTo>
                  <a:lnTo>
                    <a:pt x="0" y="990898"/>
                  </a:lnTo>
                  <a:close/>
                  <a:moveTo>
                    <a:pt x="353999" y="0"/>
                  </a:moveTo>
                  <a:lnTo>
                    <a:pt x="707998" y="0"/>
                  </a:lnTo>
                  <a:lnTo>
                    <a:pt x="707998" y="330299"/>
                  </a:lnTo>
                  <a:lnTo>
                    <a:pt x="353999" y="330299"/>
                  </a:lnTo>
                  <a:lnTo>
                    <a:pt x="353999" y="0"/>
                  </a:lnTo>
                  <a:close/>
                  <a:moveTo>
                    <a:pt x="707998" y="0"/>
                  </a:moveTo>
                  <a:lnTo>
                    <a:pt x="1061997" y="0"/>
                  </a:lnTo>
                  <a:lnTo>
                    <a:pt x="1061997" y="330299"/>
                  </a:lnTo>
                  <a:lnTo>
                    <a:pt x="707998" y="330299"/>
                  </a:lnTo>
                  <a:lnTo>
                    <a:pt x="707998"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6" name="CustomShape 109"/>
            <p:cNvSpPr/>
            <p:nvPr/>
          </p:nvSpPr>
          <p:spPr>
            <a:xfrm>
              <a:off x="2566800" y="28216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7" name="CustomShape 110"/>
            <p:cNvSpPr/>
            <p:nvPr/>
          </p:nvSpPr>
          <p:spPr>
            <a:xfrm>
              <a:off x="2566800" y="28216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78" name="CustomShape 111"/>
            <p:cNvSpPr/>
            <p:nvPr/>
          </p:nvSpPr>
          <p:spPr>
            <a:xfrm>
              <a:off x="2920680" y="2821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779" name="CustomShape 112"/>
            <p:cNvSpPr/>
            <p:nvPr/>
          </p:nvSpPr>
          <p:spPr>
            <a:xfrm>
              <a:off x="2566800" y="2821680"/>
              <a:ext cx="707040" cy="659880"/>
            </a:xfrm>
            <a:custGeom>
              <a:avLst/>
              <a:gdLst/>
              <a:ahLst/>
              <a:cxnLst/>
              <a:rect l="l" t="t" r="r" b="b"/>
              <a:pathLst>
                <a:path w="708025" h="661035">
                  <a:moveTo>
                    <a:pt x="353999" y="0"/>
                  </a:moveTo>
                  <a:lnTo>
                    <a:pt x="707998" y="0"/>
                  </a:lnTo>
                  <a:lnTo>
                    <a:pt x="707998" y="330299"/>
                  </a:lnTo>
                  <a:lnTo>
                    <a:pt x="353999" y="330299"/>
                  </a:lnTo>
                  <a:lnTo>
                    <a:pt x="353999" y="0"/>
                  </a:lnTo>
                  <a:close/>
                  <a:moveTo>
                    <a:pt x="0" y="330299"/>
                  </a:moveTo>
                  <a:lnTo>
                    <a:pt x="353999" y="330299"/>
                  </a:lnTo>
                  <a:lnTo>
                    <a:pt x="353999" y="660598"/>
                  </a:lnTo>
                  <a:lnTo>
                    <a:pt x="0" y="660598"/>
                  </a:lnTo>
                  <a:lnTo>
                    <a:pt x="0" y="330299"/>
                  </a:lnTo>
                  <a:close/>
                  <a:moveTo>
                    <a:pt x="353999" y="330299"/>
                  </a:moveTo>
                  <a:lnTo>
                    <a:pt x="707998" y="330299"/>
                  </a:lnTo>
                  <a:lnTo>
                    <a:pt x="707998" y="660598"/>
                  </a:lnTo>
                  <a:lnTo>
                    <a:pt x="353999" y="660598"/>
                  </a:lnTo>
                  <a:lnTo>
                    <a:pt x="353999" y="330299"/>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0" name="CustomShape 113"/>
            <p:cNvSpPr/>
            <p:nvPr/>
          </p:nvSpPr>
          <p:spPr>
            <a:xfrm>
              <a:off x="2566800" y="3482280"/>
              <a:ext cx="353160" cy="329760"/>
            </a:xfrm>
            <a:custGeom>
              <a:avLst/>
              <a:gdLst/>
              <a:ahLst/>
              <a:cxnLst/>
              <a:rect l="l" t="t" r="r" b="b"/>
              <a:pathLst>
                <a:path w="354330"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1" name="CustomShape 114"/>
            <p:cNvSpPr/>
            <p:nvPr/>
          </p:nvSpPr>
          <p:spPr>
            <a:xfrm>
              <a:off x="2566800" y="3482280"/>
              <a:ext cx="353160" cy="329760"/>
            </a:xfrm>
            <a:custGeom>
              <a:avLst/>
              <a:gdLst/>
              <a:ahLst/>
              <a:cxnLst/>
              <a:rect l="l" t="t" r="r" b="b"/>
              <a:pathLst>
                <a:path w="354330"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782" name="CustomShape 115"/>
            <p:cNvSpPr/>
            <p:nvPr/>
          </p:nvSpPr>
          <p:spPr>
            <a:xfrm>
              <a:off x="2920680" y="3482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E6B8AE"/>
            </a:solidFill>
            <a:ln>
              <a:noFill/>
            </a:ln>
          </p:spPr>
          <p:style>
            <a:lnRef idx="0">
              <a:scrgbClr r="0" g="0" b="0"/>
            </a:lnRef>
            <a:fillRef idx="0">
              <a:scrgbClr r="0" g="0" b="0"/>
            </a:fillRef>
            <a:effectRef idx="0">
              <a:scrgbClr r="0" g="0" b="0"/>
            </a:effectRef>
            <a:fontRef idx="minor"/>
          </p:style>
        </p:sp>
        <p:sp>
          <p:nvSpPr>
            <p:cNvPr id="783" name="CustomShape 116"/>
            <p:cNvSpPr/>
            <p:nvPr/>
          </p:nvSpPr>
          <p:spPr>
            <a:xfrm>
              <a:off x="2920680" y="34822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sp>
        <p:nvSpPr>
          <p:cNvPr id="784" name="CustomShape 117"/>
          <p:cNvSpPr/>
          <p:nvPr/>
        </p:nvSpPr>
        <p:spPr>
          <a:xfrm>
            <a:off x="1996560" y="3878640"/>
            <a:ext cx="56484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dirty="0">
                <a:solidFill>
                  <a:srgbClr val="000000"/>
                </a:solidFill>
                <a:latin typeface="Times New Roman" pitchFamily="18" charset="0"/>
                <a:ea typeface="DejaVu Sans"/>
                <a:cs typeface="Times New Roman" pitchFamily="18" charset="0"/>
              </a:rPr>
              <a:t>30</a:t>
            </a:r>
            <a:r>
              <a:rPr lang="en-IN" sz="1400" b="0" strike="noStrike" spc="-111"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p:txBody>
      </p:sp>
      <p:sp>
        <p:nvSpPr>
          <p:cNvPr id="785" name="CustomShape 118"/>
          <p:cNvSpPr/>
          <p:nvPr/>
        </p:nvSpPr>
        <p:spPr>
          <a:xfrm>
            <a:off x="4116600" y="2695680"/>
            <a:ext cx="3321720" cy="923229"/>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a:t>
            </a:r>
            <a:endParaRPr lang="en-IN" sz="1400" b="0" strike="noStrike" spc="-1" dirty="0">
              <a:latin typeface="Times New Roman" pitchFamily="18" charset="0"/>
              <a:cs typeface="Times New Roman" pitchFamily="18" charset="0"/>
            </a:endParaRPr>
          </a:p>
          <a:p>
            <a:pPr algn="ctr">
              <a:lnSpc>
                <a:spcPts val="1638"/>
              </a:lnSpc>
            </a:pP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algn="ctr">
              <a:lnSpc>
                <a:spcPts val="2134"/>
              </a:lnSpc>
            </a:pPr>
            <a:r>
              <a:rPr lang="en-IN" sz="1800" b="1" strike="noStrike" spc="-1" dirty="0">
                <a:solidFill>
                  <a:srgbClr val="595959"/>
                </a:solidFill>
                <a:latin typeface="Times New Roman" pitchFamily="18" charset="0"/>
                <a:ea typeface="DejaVu Sans"/>
                <a:cs typeface="Times New Roman" pitchFamily="18" charset="0"/>
              </a:rPr>
              <a:t>11,520 </a:t>
            </a:r>
            <a:r>
              <a:rPr lang="en-IN" sz="1800" b="1" strike="noStrike" spc="7" dirty="0">
                <a:solidFill>
                  <a:srgbClr val="595959"/>
                </a:solidFill>
                <a:latin typeface="Times New Roman" pitchFamily="18" charset="0"/>
                <a:ea typeface="DejaVu Sans"/>
                <a:cs typeface="Times New Roman" pitchFamily="18" charset="0"/>
              </a:rPr>
              <a:t>bits </a:t>
            </a:r>
            <a:r>
              <a:rPr lang="en-IN" sz="1800" b="1" strike="noStrike" spc="24" dirty="0">
                <a:solidFill>
                  <a:srgbClr val="595959"/>
                </a:solidFill>
                <a:latin typeface="Times New Roman" pitchFamily="18" charset="0"/>
                <a:ea typeface="DejaVu Sans"/>
                <a:cs typeface="Times New Roman" pitchFamily="18" charset="0"/>
              </a:rPr>
              <a:t>per</a:t>
            </a:r>
            <a:r>
              <a:rPr lang="en-IN" sz="1800" b="1" strike="noStrike" spc="-242" dirty="0">
                <a:solidFill>
                  <a:srgbClr val="595959"/>
                </a:solidFill>
                <a:latin typeface="Times New Roman" pitchFamily="18" charset="0"/>
                <a:ea typeface="DejaVu Sans"/>
                <a:cs typeface="Times New Roman" pitchFamily="18" charset="0"/>
              </a:rPr>
              <a:t> </a:t>
            </a:r>
            <a:r>
              <a:rPr lang="en-IN" sz="1800" b="1" strike="noStrike" spc="-52"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384840" y="50400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94" dirty="0">
                <a:solidFill>
                  <a:srgbClr val="0070C0"/>
                </a:solidFill>
                <a:latin typeface="Times New Roman" pitchFamily="18" charset="0"/>
                <a:ea typeface="DejaVu Sans"/>
                <a:cs typeface="Times New Roman" pitchFamily="18" charset="0"/>
              </a:rPr>
              <a:t>Space</a:t>
            </a:r>
            <a:r>
              <a:rPr lang="en-IN" sz="3200" b="0" strike="noStrike" spc="72" dirty="0">
                <a:solidFill>
                  <a:srgbClr val="0070C0"/>
                </a:solidFill>
                <a:latin typeface="Times New Roman" pitchFamily="18" charset="0"/>
                <a:ea typeface="DejaVu Sans"/>
                <a:cs typeface="Times New Roman" pitchFamily="18" charset="0"/>
              </a:rPr>
              <a:t> </a:t>
            </a:r>
            <a:r>
              <a:rPr lang="en-IN" sz="3200" b="0" strike="noStrike" spc="197" dirty="0">
                <a:solidFill>
                  <a:srgbClr val="0070C0"/>
                </a:solidFill>
                <a:latin typeface="Times New Roman" pitchFamily="18" charset="0"/>
                <a:ea typeface="DejaVu Sans"/>
                <a:cs typeface="Times New Roman" pitchFamily="18" charset="0"/>
              </a:rPr>
              <a:t>needed</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to</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7" dirty="0">
                <a:solidFill>
                  <a:srgbClr val="0070C0"/>
                </a:solidFill>
                <a:latin typeface="Times New Roman" pitchFamily="18" charset="0"/>
                <a:ea typeface="DejaVu Sans"/>
                <a:cs typeface="Times New Roman" pitchFamily="18" charset="0"/>
              </a:rPr>
              <a:t>store</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202" dirty="0">
                <a:solidFill>
                  <a:srgbClr val="0070C0"/>
                </a:solidFill>
                <a:latin typeface="Times New Roman" pitchFamily="18" charset="0"/>
                <a:ea typeface="DejaVu Sans"/>
                <a:cs typeface="Times New Roman" pitchFamily="18" charset="0"/>
              </a:rPr>
              <a:t>1h</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43" dirty="0">
                <a:solidFill>
                  <a:srgbClr val="0070C0"/>
                </a:solidFill>
                <a:latin typeface="Times New Roman" pitchFamily="18" charset="0"/>
                <a:ea typeface="DejaVu Sans"/>
                <a:cs typeface="Times New Roman" pitchFamily="18" charset="0"/>
              </a:rPr>
              <a:t>of</a:t>
            </a:r>
            <a:r>
              <a:rPr lang="en-IN" sz="3200" b="0" strike="noStrike" spc="83" dirty="0">
                <a:solidFill>
                  <a:srgbClr val="0070C0"/>
                </a:solidFill>
                <a:latin typeface="Times New Roman" pitchFamily="18" charset="0"/>
                <a:ea typeface="DejaVu Sans"/>
                <a:cs typeface="Times New Roman" pitchFamily="18" charset="0"/>
              </a:rPr>
              <a:t> </a:t>
            </a:r>
            <a:r>
              <a:rPr lang="en-IN" sz="3200" b="0" strike="noStrike" spc="151" dirty="0">
                <a:solidFill>
                  <a:srgbClr val="0070C0"/>
                </a:solidFill>
                <a:latin typeface="Times New Roman" pitchFamily="18" charset="0"/>
                <a:ea typeface="DejaVu Sans"/>
                <a:cs typeface="Times New Roman" pitchFamily="18" charset="0"/>
              </a:rPr>
              <a:t>video</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23" dirty="0">
                <a:solidFill>
                  <a:srgbClr val="0070C0"/>
                </a:solidFill>
                <a:latin typeface="Times New Roman" pitchFamily="18" charset="0"/>
                <a:ea typeface="DejaVu Sans"/>
                <a:cs typeface="Times New Roman" pitchFamily="18" charset="0"/>
              </a:rPr>
              <a:t>at</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2" dirty="0">
                <a:solidFill>
                  <a:srgbClr val="0070C0"/>
                </a:solidFill>
                <a:latin typeface="Times New Roman" pitchFamily="18" charset="0"/>
                <a:ea typeface="DejaVu Sans"/>
                <a:cs typeface="Times New Roman" pitchFamily="18" charset="0"/>
              </a:rPr>
              <a:t>720p</a:t>
            </a:r>
            <a:r>
              <a:rPr lang="en-IN" sz="3200" b="0" strike="noStrike" spc="77" dirty="0">
                <a:solidFill>
                  <a:srgbClr val="0070C0"/>
                </a:solidFill>
                <a:latin typeface="Times New Roman" pitchFamily="18" charset="0"/>
                <a:ea typeface="DejaVu Sans"/>
                <a:cs typeface="Times New Roman" pitchFamily="18" charset="0"/>
              </a:rPr>
              <a:t> </a:t>
            </a:r>
            <a:r>
              <a:rPr lang="en-IN" sz="3200" b="0" strike="noStrike" spc="180" dirty="0">
                <a:solidFill>
                  <a:srgbClr val="0070C0"/>
                </a:solidFill>
                <a:latin typeface="Times New Roman" pitchFamily="18" charset="0"/>
                <a:ea typeface="DejaVu Sans"/>
                <a:cs typeface="Times New Roman" pitchFamily="18" charset="0"/>
              </a:rPr>
              <a:t>30fps</a:t>
            </a:r>
            <a:endParaRPr lang="en-IN" sz="3200" b="0" strike="noStrike" spc="-1" dirty="0">
              <a:solidFill>
                <a:srgbClr val="0070C0"/>
              </a:solidFill>
              <a:latin typeface="Times New Roman" pitchFamily="18" charset="0"/>
              <a:cs typeface="Times New Roman" pitchFamily="18" charset="0"/>
            </a:endParaRPr>
          </a:p>
        </p:txBody>
      </p:sp>
      <p:sp>
        <p:nvSpPr>
          <p:cNvPr id="787" name="CustomShape 2"/>
          <p:cNvSpPr/>
          <p:nvPr/>
        </p:nvSpPr>
        <p:spPr>
          <a:xfrm>
            <a:off x="1752600" y="2038350"/>
            <a:ext cx="4285080" cy="1551889"/>
          </a:xfrm>
          <a:prstGeom prst="rect">
            <a:avLst/>
          </a:prstGeom>
          <a:noFill/>
          <a:ln>
            <a:noFill/>
          </a:ln>
        </p:spPr>
        <p:style>
          <a:lnRef idx="0">
            <a:scrgbClr r="0" g="0" b="0"/>
          </a:lnRef>
          <a:fillRef idx="0">
            <a:scrgbClr r="0" g="0" b="0"/>
          </a:fillRef>
          <a:effectRef idx="0">
            <a:scrgbClr r="0" g="0" b="0"/>
          </a:effectRef>
          <a:fontRef idx="minor"/>
        </p:style>
        <p:txBody>
          <a:bodyPr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663,552,000 </a:t>
            </a:r>
            <a:r>
              <a:rPr lang="en-IN" sz="1800" b="0" strike="noStrike" spc="-7" dirty="0">
                <a:solidFill>
                  <a:srgbClr val="595959"/>
                </a:solidFill>
                <a:latin typeface="Times New Roman" pitchFamily="18" charset="0"/>
                <a:ea typeface="DejaVu Sans"/>
                <a:cs typeface="Times New Roman" pitchFamily="18" charset="0"/>
              </a:rPr>
              <a:t>(663.552Mb)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2,388,787,200,000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(278GB)</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826" name="CustomShape 2"/>
          <p:cNvSpPr/>
          <p:nvPr/>
        </p:nvSpPr>
        <p:spPr>
          <a:xfrm>
            <a:off x="1659600" y="2359440"/>
            <a:ext cx="592020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600" b="0" strike="noStrike" spc="-160" dirty="0">
                <a:solidFill>
                  <a:srgbClr val="F2F2F2"/>
                </a:solidFill>
                <a:latin typeface="Times New Roman" pitchFamily="18" charset="0"/>
                <a:ea typeface="DejaVu Sans"/>
                <a:cs typeface="Times New Roman" pitchFamily="18" charset="0"/>
              </a:rPr>
              <a:t>CODEC </a:t>
            </a:r>
            <a:r>
              <a:rPr lang="en-IN" sz="3600" b="0" strike="noStrike" spc="-265" dirty="0">
                <a:solidFill>
                  <a:srgbClr val="F2F2F2"/>
                </a:solidFill>
                <a:latin typeface="Times New Roman" pitchFamily="18" charset="0"/>
                <a:ea typeface="DejaVu Sans"/>
                <a:cs typeface="Times New Roman" pitchFamily="18" charset="0"/>
              </a:rPr>
              <a:t>- </a:t>
            </a:r>
            <a:r>
              <a:rPr lang="en-IN" sz="3600" spc="12" dirty="0" err="1" smtClean="0">
                <a:solidFill>
                  <a:srgbClr val="F2F2F2"/>
                </a:solidFill>
                <a:latin typeface="Times New Roman" pitchFamily="18" charset="0"/>
                <a:ea typeface="DejaVu Sans"/>
                <a:cs typeface="Times New Roman" pitchFamily="18" charset="0"/>
              </a:rPr>
              <a:t>enC</a:t>
            </a:r>
            <a:r>
              <a:rPr lang="en-IN" sz="3600" spc="12" dirty="0" err="1">
                <a:solidFill>
                  <a:srgbClr val="F2F2F2"/>
                </a:solidFill>
                <a:latin typeface="Times New Roman" pitchFamily="18" charset="0"/>
                <a:ea typeface="DejaVu Sans"/>
                <a:cs typeface="Times New Roman" pitchFamily="18" charset="0"/>
              </a:rPr>
              <a:t>O</a:t>
            </a:r>
            <a:r>
              <a:rPr lang="en-IN" sz="3600" b="0" strike="noStrike" spc="12" dirty="0" err="1" smtClean="0">
                <a:solidFill>
                  <a:srgbClr val="F2F2F2"/>
                </a:solidFill>
                <a:latin typeface="Times New Roman" pitchFamily="18" charset="0"/>
                <a:ea typeface="DejaVu Sans"/>
                <a:cs typeface="Times New Roman" pitchFamily="18" charset="0"/>
              </a:rPr>
              <a:t>der</a:t>
            </a:r>
            <a:r>
              <a:rPr lang="en-IN" sz="3600" b="0" strike="noStrike" spc="12" dirty="0" smtClean="0">
                <a:solidFill>
                  <a:srgbClr val="F2F2F2"/>
                </a:solidFill>
                <a:latin typeface="Times New Roman" pitchFamily="18" charset="0"/>
                <a:ea typeface="DejaVu Sans"/>
                <a:cs typeface="Times New Roman" pitchFamily="18" charset="0"/>
              </a:rPr>
              <a:t> </a:t>
            </a:r>
            <a:r>
              <a:rPr lang="en-IN" sz="3600" b="0" strike="noStrike" spc="-245" dirty="0">
                <a:solidFill>
                  <a:srgbClr val="F2F2F2"/>
                </a:solidFill>
                <a:latin typeface="Times New Roman" pitchFamily="18" charset="0"/>
                <a:ea typeface="DejaVu Sans"/>
                <a:cs typeface="Times New Roman" pitchFamily="18" charset="0"/>
              </a:rPr>
              <a:t>/</a:t>
            </a:r>
            <a:r>
              <a:rPr lang="en-IN" sz="3600" b="0" strike="noStrike" spc="-15" dirty="0">
                <a:solidFill>
                  <a:srgbClr val="F2F2F2"/>
                </a:solidFill>
                <a:latin typeface="Times New Roman" pitchFamily="18" charset="0"/>
                <a:ea typeface="DejaVu Sans"/>
                <a:cs typeface="Times New Roman" pitchFamily="18" charset="0"/>
              </a:rPr>
              <a:t> </a:t>
            </a:r>
            <a:r>
              <a:rPr lang="en-IN" sz="3600" b="0" strike="noStrike" spc="-26" dirty="0" err="1">
                <a:solidFill>
                  <a:srgbClr val="F2F2F2"/>
                </a:solidFill>
                <a:latin typeface="Times New Roman" pitchFamily="18" charset="0"/>
                <a:ea typeface="DejaVu Sans"/>
                <a:cs typeface="Times New Roman" pitchFamily="18" charset="0"/>
              </a:rPr>
              <a:t>DECoder</a:t>
            </a:r>
            <a:endParaRPr lang="en-IN" sz="36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384840" y="504000"/>
            <a:ext cx="1918440" cy="505166"/>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28" name="CustomShape 2"/>
          <p:cNvSpPr/>
          <p:nvPr/>
        </p:nvSpPr>
        <p:spPr>
          <a:xfrm>
            <a:off x="838200" y="1123950"/>
            <a:ext cx="6461280" cy="686818"/>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gn="just">
              <a:lnSpc>
                <a:spcPct val="114000"/>
              </a:lnSpc>
              <a:spcBef>
                <a:spcPts val="99"/>
              </a:spcBef>
            </a:pPr>
            <a:r>
              <a:rPr lang="en-IN" sz="2000" b="0" strike="noStrike" spc="-21" dirty="0">
                <a:solidFill>
                  <a:srgbClr val="595959"/>
                </a:solidFill>
                <a:latin typeface="Times New Roman" pitchFamily="18" charset="0"/>
                <a:ea typeface="DejaVu Sans"/>
                <a:cs typeface="Times New Roman" pitchFamily="18" charset="0"/>
              </a:rPr>
              <a:t>“A </a:t>
            </a:r>
            <a:r>
              <a:rPr lang="en-IN" sz="2000" b="0" strike="noStrike" spc="148" dirty="0">
                <a:solidFill>
                  <a:srgbClr val="595959"/>
                </a:solidFill>
                <a:latin typeface="Times New Roman" pitchFamily="18" charset="0"/>
                <a:ea typeface="DejaVu Sans"/>
                <a:cs typeface="Times New Roman" pitchFamily="18" charset="0"/>
              </a:rPr>
              <a:t>codec </a:t>
            </a:r>
            <a:r>
              <a:rPr lang="en-IN" sz="2000" b="0" strike="noStrike" spc="117" dirty="0">
                <a:solidFill>
                  <a:srgbClr val="595959"/>
                </a:solidFill>
                <a:latin typeface="Times New Roman" pitchFamily="18" charset="0"/>
                <a:ea typeface="DejaVu Sans"/>
                <a:cs typeface="Times New Roman" pitchFamily="18" charset="0"/>
              </a:rPr>
              <a:t>is </a:t>
            </a:r>
            <a:r>
              <a:rPr lang="en-IN" sz="2000" b="0" strike="noStrike" spc="180" dirty="0">
                <a:solidFill>
                  <a:srgbClr val="595959"/>
                </a:solidFill>
                <a:latin typeface="Times New Roman" pitchFamily="18" charset="0"/>
                <a:ea typeface="DejaVu Sans"/>
                <a:cs typeface="Times New Roman" pitchFamily="18" charset="0"/>
              </a:rPr>
              <a:t>a </a:t>
            </a:r>
            <a:r>
              <a:rPr lang="en-IN" sz="2000" b="0" strike="noStrike" spc="123" dirty="0">
                <a:solidFill>
                  <a:srgbClr val="595959"/>
                </a:solidFill>
                <a:latin typeface="Times New Roman" pitchFamily="18" charset="0"/>
                <a:ea typeface="DejaVu Sans"/>
                <a:cs typeface="Times New Roman" pitchFamily="18" charset="0"/>
              </a:rPr>
              <a:t>device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157" dirty="0">
                <a:solidFill>
                  <a:srgbClr val="595959"/>
                </a:solidFill>
                <a:latin typeface="Times New Roman" pitchFamily="18" charset="0"/>
                <a:ea typeface="DejaVu Sans"/>
                <a:cs typeface="Times New Roman" pitchFamily="18" charset="0"/>
              </a:rPr>
              <a:t>computer </a:t>
            </a:r>
            <a:r>
              <a:rPr lang="en-IN" sz="2000" b="0" strike="noStrike" spc="182" dirty="0">
                <a:solidFill>
                  <a:srgbClr val="595959"/>
                </a:solidFill>
                <a:latin typeface="Times New Roman" pitchFamily="18" charset="0"/>
                <a:ea typeface="DejaVu Sans"/>
                <a:cs typeface="Times New Roman" pitchFamily="18" charset="0"/>
              </a:rPr>
              <a:t>program</a:t>
            </a:r>
            <a:r>
              <a:rPr lang="en-IN" sz="2000" b="0" strike="noStrike" spc="-330" dirty="0">
                <a:solidFill>
                  <a:srgbClr val="595959"/>
                </a:solidFill>
                <a:latin typeface="Times New Roman" pitchFamily="18" charset="0"/>
                <a:ea typeface="DejaVu Sans"/>
                <a:cs typeface="Times New Roman" pitchFamily="18" charset="0"/>
              </a:rPr>
              <a:t> </a:t>
            </a:r>
            <a:r>
              <a:rPr lang="en-IN" sz="2000" b="0" strike="noStrike" spc="123" dirty="0">
                <a:solidFill>
                  <a:srgbClr val="595959"/>
                </a:solidFill>
                <a:latin typeface="Times New Roman" pitchFamily="18" charset="0"/>
                <a:ea typeface="DejaVu Sans"/>
                <a:cs typeface="Times New Roman" pitchFamily="18" charset="0"/>
              </a:rPr>
              <a:t>for  </a:t>
            </a:r>
            <a:r>
              <a:rPr lang="en-IN" sz="2000" b="0" strike="noStrike" spc="151" dirty="0">
                <a:solidFill>
                  <a:srgbClr val="595959"/>
                </a:solidFill>
                <a:latin typeface="Times New Roman" pitchFamily="18" charset="0"/>
                <a:ea typeface="DejaVu Sans"/>
                <a:cs typeface="Times New Roman" pitchFamily="18" charset="0"/>
              </a:rPr>
              <a:t>encoding</a:t>
            </a:r>
            <a:r>
              <a:rPr lang="en-IN" sz="2000" b="0" strike="noStrike" spc="63"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decoding</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80" dirty="0">
                <a:solidFill>
                  <a:srgbClr val="595959"/>
                </a:solidFill>
                <a:latin typeface="Times New Roman" pitchFamily="18" charset="0"/>
                <a:ea typeface="DejaVu Sans"/>
                <a:cs typeface="Times New Roman" pitchFamily="18" charset="0"/>
              </a:rPr>
              <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97" dirty="0">
                <a:solidFill>
                  <a:srgbClr val="595959"/>
                </a:solidFill>
                <a:latin typeface="Times New Roman" pitchFamily="18" charset="0"/>
                <a:ea typeface="DejaVu Sans"/>
                <a:cs typeface="Times New Roman" pitchFamily="18" charset="0"/>
              </a:rPr>
              <a:t>digital</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43" dirty="0">
                <a:solidFill>
                  <a:srgbClr val="595959"/>
                </a:solidFill>
                <a:latin typeface="Times New Roman" pitchFamily="18" charset="0"/>
                <a:ea typeface="DejaVu Sans"/>
                <a:cs typeface="Times New Roman" pitchFamily="18" charset="0"/>
              </a:rPr>
              <a:t>data</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62" dirty="0">
                <a:solidFill>
                  <a:srgbClr val="595959"/>
                </a:solidFill>
                <a:latin typeface="Times New Roman" pitchFamily="18" charset="0"/>
                <a:ea typeface="DejaVu Sans"/>
                <a:cs typeface="Times New Roman" pitchFamily="18" charset="0"/>
              </a:rPr>
              <a:t>stream</a:t>
            </a:r>
            <a:r>
              <a:rPr lang="en-IN" sz="2000" b="0" strike="noStrike" spc="66" dirty="0">
                <a:solidFill>
                  <a:srgbClr val="595959"/>
                </a:solidFill>
                <a:latin typeface="Times New Roman" pitchFamily="18" charset="0"/>
                <a:ea typeface="DejaVu Sans"/>
                <a:cs typeface="Times New Roman" pitchFamily="18" charset="0"/>
              </a:rPr>
              <a:t> </a:t>
            </a:r>
            <a:r>
              <a:rPr lang="en-IN" sz="2000" b="0" strike="noStrike" spc="151" dirty="0">
                <a:solidFill>
                  <a:srgbClr val="595959"/>
                </a:solidFill>
                <a:latin typeface="Times New Roman" pitchFamily="18" charset="0"/>
                <a:ea typeface="DejaVu Sans"/>
                <a:cs typeface="Times New Roman" pitchFamily="18" charset="0"/>
              </a:rPr>
              <a:t>or  </a:t>
            </a:r>
            <a:r>
              <a:rPr lang="en-IN" sz="2000" b="0" strike="noStrike" spc="83" dirty="0">
                <a:solidFill>
                  <a:srgbClr val="595959"/>
                </a:solidFill>
                <a:latin typeface="Times New Roman" pitchFamily="18" charset="0"/>
                <a:ea typeface="DejaVu Sans"/>
                <a:cs typeface="Times New Roman" pitchFamily="18" charset="0"/>
              </a:rPr>
              <a:t>signal.”</a:t>
            </a:r>
            <a:endParaRPr lang="en-IN" sz="2000" b="0" strike="noStrike" spc="-1" dirty="0">
              <a:latin typeface="Times New Roman" pitchFamily="18" charset="0"/>
              <a:cs typeface="Times New Roman" pitchFamily="18" charset="0"/>
            </a:endParaRPr>
          </a:p>
        </p:txBody>
      </p:sp>
      <p:pic>
        <p:nvPicPr>
          <p:cNvPr id="4" name="Picture 3" descr="C:\Users\jagati\Desktop\Role-of-Video-Codec-in-Video-Streaming.jpg"/>
          <p:cNvPicPr/>
          <p:nvPr/>
        </p:nvPicPr>
        <p:blipFill>
          <a:blip r:embed="rId2" cstate="print"/>
          <a:srcRect/>
          <a:stretch>
            <a:fillRect/>
          </a:stretch>
        </p:blipFill>
        <p:spPr bwMode="auto">
          <a:xfrm>
            <a:off x="1219200" y="2190750"/>
            <a:ext cx="5943600" cy="1619804"/>
          </a:xfrm>
          <a:prstGeom prst="rect">
            <a:avLst/>
          </a:prstGeom>
          <a:noFill/>
          <a:ln w="9525">
            <a:noFill/>
            <a:miter lim="800000"/>
            <a:headEnd/>
            <a:tailEnd/>
          </a:ln>
        </p:spPr>
      </p:pic>
      <p:sp>
        <p:nvSpPr>
          <p:cNvPr id="20481" name="Rectangle 1"/>
          <p:cNvSpPr>
            <a:spLocks noChangeArrowheads="1"/>
          </p:cNvSpPr>
          <p:nvPr/>
        </p:nvSpPr>
        <p:spPr bwMode="auto">
          <a:xfrm>
            <a:off x="1447800" y="4118461"/>
            <a:ext cx="50292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Encoding and Decoding of video file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381000" y="209550"/>
            <a:ext cx="798912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pc="194" dirty="0" smtClean="0">
                <a:solidFill>
                  <a:srgbClr val="0070C0"/>
                </a:solidFill>
                <a:latin typeface="Times New Roman" pitchFamily="18" charset="0"/>
                <a:cs typeface="Times New Roman" pitchFamily="18" charset="0"/>
              </a:rPr>
              <a:t>Compression and De-compression</a:t>
            </a:r>
            <a:endParaRPr lang="en-IN" sz="3200" b="0" strike="noStrike" spc="-1" dirty="0">
              <a:solidFill>
                <a:srgbClr val="0070C0"/>
              </a:solidFill>
              <a:latin typeface="Times New Roman" pitchFamily="18" charset="0"/>
              <a:cs typeface="Times New Roman" pitchFamily="18" charset="0"/>
            </a:endParaRPr>
          </a:p>
        </p:txBody>
      </p:sp>
      <p:sp>
        <p:nvSpPr>
          <p:cNvPr id="820" name="CustomShape 2"/>
          <p:cNvSpPr/>
          <p:nvPr/>
        </p:nvSpPr>
        <p:spPr>
          <a:xfrm>
            <a:off x="-609600" y="1504950"/>
            <a:ext cx="4648200" cy="1523676"/>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24</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000000"/>
                </a:solidFill>
                <a:latin typeface="Times New Roman" pitchFamily="18" charset="0"/>
                <a:ea typeface="DejaVu Sans"/>
                <a:cs typeface="Times New Roman" pitchFamily="18" charset="0"/>
              </a:rPr>
              <a:t>663,552,000 </a:t>
            </a:r>
            <a:r>
              <a:rPr lang="en-IN" sz="1800" b="0" strike="noStrike" spc="-7" dirty="0">
                <a:solidFill>
                  <a:srgbClr val="000000"/>
                </a:solidFill>
                <a:latin typeface="Times New Roman" pitchFamily="18" charset="0"/>
                <a:ea typeface="DejaVu Sans"/>
                <a:cs typeface="Times New Roman" pitchFamily="18" charset="0"/>
              </a:rPr>
              <a:t>(663.552Mb) </a:t>
            </a:r>
            <a:r>
              <a:rPr lang="en-IN" sz="1800" b="0" strike="noStrike" spc="32" dirty="0">
                <a:solidFill>
                  <a:srgbClr val="000000"/>
                </a:solidFill>
                <a:latin typeface="Times New Roman" pitchFamily="18" charset="0"/>
                <a:ea typeface="DejaVu Sans"/>
                <a:cs typeface="Times New Roman" pitchFamily="18" charset="0"/>
              </a:rPr>
              <a:t>bits </a:t>
            </a:r>
            <a:r>
              <a:rPr lang="en-IN" sz="1800" b="0" strike="noStrike" spc="38" dirty="0">
                <a:solidFill>
                  <a:srgbClr val="000000"/>
                </a:solidFill>
                <a:latin typeface="Times New Roman" pitchFamily="18" charset="0"/>
                <a:ea typeface="DejaVu Sans"/>
                <a:cs typeface="Times New Roman" pitchFamily="18" charset="0"/>
              </a:rPr>
              <a:t>per</a:t>
            </a:r>
            <a:r>
              <a:rPr lang="en-IN" sz="1800" b="0" strike="noStrike" spc="-231" dirty="0">
                <a:solidFill>
                  <a:srgbClr val="000000"/>
                </a:solidFill>
                <a:latin typeface="Times New Roman" pitchFamily="18" charset="0"/>
                <a:ea typeface="DejaVu Sans"/>
                <a:cs typeface="Times New Roman" pitchFamily="18" charset="0"/>
              </a:rPr>
              <a:t> </a:t>
            </a:r>
            <a:r>
              <a:rPr lang="en-IN" sz="1800" b="0" strike="noStrike" spc="18" dirty="0" smtClean="0">
                <a:solidFill>
                  <a:srgbClr val="000000"/>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gn="ctr">
              <a:lnSpc>
                <a:spcPct val="100000"/>
              </a:lnSpc>
            </a:pPr>
            <a:r>
              <a:rPr lang="en-IN" sz="1800" b="0" strike="noStrike" spc="-1" dirty="0">
                <a:solidFill>
                  <a:srgbClr val="000000"/>
                </a:solidFill>
                <a:latin typeface="Times New Roman" pitchFamily="18" charset="0"/>
                <a:ea typeface="DejaVu Sans"/>
                <a:cs typeface="Times New Roman" pitchFamily="18" charset="0"/>
              </a:rPr>
              <a:t>2,388,787,200,000</a:t>
            </a:r>
            <a:r>
              <a:rPr lang="en-IN" sz="1800" b="0" strike="noStrike" spc="-126" dirty="0">
                <a:solidFill>
                  <a:srgbClr val="000000"/>
                </a:solidFill>
                <a:latin typeface="Times New Roman" pitchFamily="18" charset="0"/>
                <a:ea typeface="DejaVu Sans"/>
                <a:cs typeface="Times New Roman" pitchFamily="18" charset="0"/>
              </a:rPr>
              <a:t> </a:t>
            </a:r>
            <a:r>
              <a:rPr lang="en-IN" sz="1800" b="0" strike="noStrike" spc="-15" dirty="0">
                <a:solidFill>
                  <a:srgbClr val="000000"/>
                </a:solidFill>
                <a:latin typeface="Times New Roman" pitchFamily="18" charset="0"/>
                <a:ea typeface="DejaVu Sans"/>
                <a:cs typeface="Times New Roman" pitchFamily="18" charset="0"/>
              </a:rPr>
              <a:t>(278GB</a:t>
            </a:r>
            <a:r>
              <a:rPr lang="en-IN" sz="1800" b="0" strike="noStrike" spc="-15" dirty="0" smtClean="0">
                <a:solidFill>
                  <a:srgbClr val="000000"/>
                </a:solidFill>
                <a:latin typeface="Times New Roman" pitchFamily="18" charset="0"/>
                <a:ea typeface="DejaVu Sans"/>
                <a:cs typeface="Times New Roman" pitchFamily="18" charset="0"/>
              </a:rPr>
              <a:t>)</a:t>
            </a:r>
            <a:endParaRPr lang="en-IN" spc="-1" dirty="0">
              <a:latin typeface="Times New Roman" pitchFamily="18" charset="0"/>
              <a:cs typeface="Times New Roman" pitchFamily="18" charset="0"/>
            </a:endParaRPr>
          </a:p>
          <a:p>
            <a:pPr marL="495360" algn="ctr">
              <a:lnSpc>
                <a:spcPct val="100000"/>
              </a:lnSpc>
            </a:pPr>
            <a:endParaRPr lang="en-IN" sz="1800" b="0" strike="noStrike" spc="-1" dirty="0">
              <a:latin typeface="Times New Roman" pitchFamily="18" charset="0"/>
              <a:cs typeface="Times New Roman" pitchFamily="18" charset="0"/>
            </a:endParaRPr>
          </a:p>
          <a:p>
            <a:pPr marL="495360" algn="ctr">
              <a:lnSpc>
                <a:spcPct val="100000"/>
              </a:lnSpc>
            </a:pPr>
            <a:r>
              <a:rPr lang="en-IN" sz="1400" b="0" strike="noStrike" spc="52" dirty="0">
                <a:solidFill>
                  <a:srgbClr val="595959"/>
                </a:solidFill>
                <a:latin typeface="Times New Roman" pitchFamily="18" charset="0"/>
                <a:ea typeface="DejaVu Sans"/>
                <a:cs typeface="Times New Roman" pitchFamily="18" charset="0"/>
              </a:rPr>
              <a:t>with </a:t>
            </a:r>
            <a:r>
              <a:rPr lang="en-IN" sz="1400" b="0" strike="noStrike" spc="97" dirty="0" err="1">
                <a:solidFill>
                  <a:srgbClr val="595959"/>
                </a:solidFill>
                <a:latin typeface="Times New Roman" pitchFamily="18" charset="0"/>
                <a:ea typeface="DejaVu Sans"/>
                <a:cs typeface="Times New Roman" pitchFamily="18" charset="0"/>
              </a:rPr>
              <a:t>chroma</a:t>
            </a:r>
            <a:r>
              <a:rPr lang="en-IN" sz="1400" b="0" strike="noStrike" spc="97" dirty="0">
                <a:solidFill>
                  <a:srgbClr val="595959"/>
                </a:solidFill>
                <a:latin typeface="Times New Roman" pitchFamily="18" charset="0"/>
                <a:ea typeface="DejaVu Sans"/>
                <a:cs typeface="Times New Roman" pitchFamily="18" charset="0"/>
              </a:rPr>
              <a:t> </a:t>
            </a:r>
            <a:r>
              <a:rPr lang="en-IN" sz="1400" b="0" strike="noStrike" spc="92" dirty="0" smtClean="0">
                <a:solidFill>
                  <a:srgbClr val="595959"/>
                </a:solidFill>
                <a:latin typeface="Times New Roman" pitchFamily="18" charset="0"/>
                <a:ea typeface="DejaVu Sans"/>
                <a:cs typeface="Times New Roman" pitchFamily="18" charset="0"/>
              </a:rPr>
              <a:t>sub-sampling</a:t>
            </a:r>
            <a:r>
              <a:rPr lang="en-IN" sz="1400" b="0" strike="noStrike" spc="-26" dirty="0" smtClean="0">
                <a:solidFill>
                  <a:srgbClr val="595959"/>
                </a:solidFill>
                <a:latin typeface="Times New Roman" pitchFamily="18" charset="0"/>
                <a:ea typeface="DejaVu Sans"/>
                <a:cs typeface="Times New Roman" pitchFamily="18" charset="0"/>
              </a:rPr>
              <a:t> </a:t>
            </a:r>
            <a:r>
              <a:rPr lang="en-IN" sz="1400" b="0" strike="noStrike" spc="72" dirty="0">
                <a:solidFill>
                  <a:srgbClr val="595959"/>
                </a:solidFill>
                <a:latin typeface="Times New Roman" pitchFamily="18" charset="0"/>
                <a:ea typeface="DejaVu Sans"/>
                <a:cs typeface="Times New Roman" pitchFamily="18" charset="0"/>
              </a:rPr>
              <a:t>YUV420</a:t>
            </a:r>
            <a:endParaRPr lang="en-IN" sz="1400" b="0" strike="noStrike" spc="-1" dirty="0">
              <a:latin typeface="Times New Roman" pitchFamily="18" charset="0"/>
              <a:cs typeface="Times New Roman" pitchFamily="18" charset="0"/>
            </a:endParaRPr>
          </a:p>
        </p:txBody>
      </p:sp>
      <p:sp>
        <p:nvSpPr>
          <p:cNvPr id="821" name="CustomShape 3"/>
          <p:cNvSpPr/>
          <p:nvPr/>
        </p:nvSpPr>
        <p:spPr>
          <a:xfrm>
            <a:off x="-685800" y="3257550"/>
            <a:ext cx="5029200" cy="1308232"/>
          </a:xfrm>
          <a:prstGeom prst="rect">
            <a:avLst/>
          </a:prstGeom>
          <a:noFill/>
          <a:ln>
            <a:noFill/>
          </a:ln>
        </p:spPr>
        <p:style>
          <a:lnRef idx="0">
            <a:scrgbClr r="0" g="0" b="0"/>
          </a:lnRef>
          <a:fillRef idx="0">
            <a:scrgbClr r="0" g="0" b="0"/>
          </a:fillRef>
          <a:effectRef idx="0">
            <a:scrgbClr r="0" g="0" b="0"/>
          </a:effectRef>
          <a:fontRef idx="minor"/>
        </p:style>
        <p:txBody>
          <a:bodyPr wrap="square" lIns="0" tIns="23040" rIns="0" bIns="0">
            <a:spAutoFit/>
          </a:bodyPr>
          <a:lstStyle/>
          <a:p>
            <a:pPr marL="495360" algn="ctr">
              <a:lnSpc>
                <a:spcPts val="1650"/>
              </a:lnSpc>
              <a:spcBef>
                <a:spcPts val="181"/>
              </a:spcBef>
            </a:pPr>
            <a:r>
              <a:rPr lang="en-IN" sz="1400" b="0" strike="noStrike" spc="-80" dirty="0">
                <a:solidFill>
                  <a:srgbClr val="000000"/>
                </a:solidFill>
                <a:latin typeface="Times New Roman" pitchFamily="18" charset="0"/>
                <a:ea typeface="DejaVu Sans"/>
                <a:cs typeface="Times New Roman" pitchFamily="18" charset="0"/>
              </a:rPr>
              <a:t>WIDTH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55" dirty="0">
                <a:solidFill>
                  <a:srgbClr val="000000"/>
                </a:solidFill>
                <a:latin typeface="Times New Roman" pitchFamily="18" charset="0"/>
                <a:ea typeface="DejaVu Sans"/>
                <a:cs typeface="Times New Roman" pitchFamily="18" charset="0"/>
              </a:rPr>
              <a:t>HEIGHT </a:t>
            </a:r>
            <a:r>
              <a:rPr lang="en-IN" sz="1400" b="0" strike="noStrike" spc="66" dirty="0">
                <a:solidFill>
                  <a:srgbClr val="000000"/>
                </a:solidFill>
                <a:latin typeface="Times New Roman" pitchFamily="18" charset="0"/>
                <a:ea typeface="DejaVu Sans"/>
                <a:cs typeface="Times New Roman" pitchFamily="18" charset="0"/>
              </a:rPr>
              <a:t>* </a:t>
            </a:r>
            <a:r>
              <a:rPr lang="en-IN" sz="1400" b="0" strike="noStrike" spc="-7" dirty="0">
                <a:solidFill>
                  <a:srgbClr val="000000"/>
                </a:solidFill>
                <a:latin typeface="Times New Roman" pitchFamily="18" charset="0"/>
                <a:ea typeface="DejaVu Sans"/>
                <a:cs typeface="Times New Roman" pitchFamily="18" charset="0"/>
              </a:rPr>
              <a:t>BITS_PER_PIXEL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216" dirty="0">
                <a:solidFill>
                  <a:srgbClr val="000000"/>
                </a:solidFill>
                <a:latin typeface="Times New Roman" pitchFamily="18" charset="0"/>
                <a:ea typeface="DejaVu Sans"/>
                <a:cs typeface="Times New Roman" pitchFamily="18" charset="0"/>
              </a:rPr>
              <a:t> </a:t>
            </a:r>
            <a:r>
              <a:rPr lang="en-IN" sz="1400" b="0" strike="noStrike" spc="-15" dirty="0">
                <a:solidFill>
                  <a:srgbClr val="000000"/>
                </a:solidFill>
                <a:latin typeface="Times New Roman" pitchFamily="18" charset="0"/>
                <a:ea typeface="DejaVu Sans"/>
                <a:cs typeface="Times New Roman" pitchFamily="18" charset="0"/>
              </a:rPr>
              <a:t>FPS </a:t>
            </a:r>
            <a:endParaRPr lang="en-IN" sz="1400" b="0" strike="noStrike" spc="-15" dirty="0" smtClean="0">
              <a:solidFill>
                <a:srgbClr val="000000"/>
              </a:solidFill>
              <a:latin typeface="Times New Roman" pitchFamily="18" charset="0"/>
              <a:ea typeface="DejaVu Sans"/>
              <a:cs typeface="Times New Roman" pitchFamily="18" charset="0"/>
            </a:endParaRPr>
          </a:p>
          <a:p>
            <a:pPr marL="495360" algn="ctr">
              <a:lnSpc>
                <a:spcPts val="1650"/>
              </a:lnSpc>
              <a:spcBef>
                <a:spcPts val="181"/>
              </a:spcBef>
            </a:pPr>
            <a:r>
              <a:rPr lang="en-IN" sz="1400" b="0" strike="noStrike" spc="-15" dirty="0" smtClean="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1280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720</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12</a:t>
            </a:r>
            <a:r>
              <a:rPr lang="en-IN" sz="1400" b="0" strike="noStrike" spc="-41" dirty="0">
                <a:solidFill>
                  <a:srgbClr val="000000"/>
                </a:solidFill>
                <a:latin typeface="Times New Roman" pitchFamily="18" charset="0"/>
                <a:ea typeface="DejaVu Sans"/>
                <a:cs typeface="Times New Roman" pitchFamily="18" charset="0"/>
              </a:rPr>
              <a:t> </a:t>
            </a:r>
            <a:r>
              <a:rPr lang="en-IN" sz="1400" b="0" strike="noStrike" spc="66" dirty="0">
                <a:solidFill>
                  <a:srgbClr val="000000"/>
                </a:solidFill>
                <a:latin typeface="Times New Roman" pitchFamily="18" charset="0"/>
                <a:ea typeface="DejaVu Sans"/>
                <a:cs typeface="Times New Roman" pitchFamily="18" charset="0"/>
              </a:rPr>
              <a:t>*</a:t>
            </a:r>
            <a:r>
              <a:rPr lang="en-IN" sz="1400" b="0" strike="noStrike" spc="-35" dirty="0">
                <a:solidFill>
                  <a:srgbClr val="000000"/>
                </a:solidFill>
                <a:latin typeface="Times New Roman" pitchFamily="18" charset="0"/>
                <a:ea typeface="DejaVu Sans"/>
                <a:cs typeface="Times New Roman" pitchFamily="18" charset="0"/>
              </a:rPr>
              <a:t> </a:t>
            </a:r>
            <a:r>
              <a:rPr lang="en-IN" sz="1400" b="0" strike="noStrike" spc="-26" dirty="0">
                <a:solidFill>
                  <a:srgbClr val="000000"/>
                </a:solidFill>
                <a:latin typeface="Times New Roman" pitchFamily="18" charset="0"/>
                <a:ea typeface="DejaVu Sans"/>
                <a:cs typeface="Times New Roman" pitchFamily="18" charset="0"/>
              </a:rPr>
              <a:t>30</a:t>
            </a:r>
            <a:endParaRPr lang="en-IN" sz="1400" b="0" strike="noStrike" spc="-1" dirty="0">
              <a:latin typeface="Times New Roman" pitchFamily="18" charset="0"/>
              <a:cs typeface="Times New Roman" pitchFamily="18" charset="0"/>
            </a:endParaRPr>
          </a:p>
          <a:p>
            <a:pPr marL="495360" algn="ctr">
              <a:lnSpc>
                <a:spcPts val="2064"/>
              </a:lnSpc>
            </a:pPr>
            <a:r>
              <a:rPr lang="en-IN" sz="1800" b="0" strike="noStrike" spc="-21" dirty="0">
                <a:solidFill>
                  <a:srgbClr val="595959"/>
                </a:solidFill>
                <a:latin typeface="Times New Roman" pitchFamily="18" charset="0"/>
                <a:ea typeface="DejaVu Sans"/>
                <a:cs typeface="Times New Roman" pitchFamily="18" charset="0"/>
              </a:rPr>
              <a:t>331,776,000 </a:t>
            </a:r>
            <a:r>
              <a:rPr lang="en-IN" sz="1800" b="0" strike="noStrike" spc="-7" dirty="0">
                <a:solidFill>
                  <a:srgbClr val="595959"/>
                </a:solidFill>
                <a:latin typeface="Times New Roman" pitchFamily="18" charset="0"/>
                <a:ea typeface="DejaVu Sans"/>
                <a:cs typeface="Times New Roman" pitchFamily="18" charset="0"/>
              </a:rPr>
              <a:t>(331.776Mb) </a:t>
            </a:r>
            <a:r>
              <a:rPr lang="en-IN" sz="1800" b="0" strike="noStrike" spc="32" dirty="0">
                <a:solidFill>
                  <a:srgbClr val="595959"/>
                </a:solidFill>
                <a:latin typeface="Times New Roman" pitchFamily="18" charset="0"/>
                <a:ea typeface="DejaVu Sans"/>
                <a:cs typeface="Times New Roman" pitchFamily="18" charset="0"/>
              </a:rPr>
              <a:t>bits </a:t>
            </a:r>
            <a:r>
              <a:rPr lang="en-IN" sz="1800" b="0" strike="noStrike" spc="38" dirty="0">
                <a:solidFill>
                  <a:srgbClr val="595959"/>
                </a:solidFill>
                <a:latin typeface="Times New Roman" pitchFamily="18" charset="0"/>
                <a:ea typeface="DejaVu Sans"/>
                <a:cs typeface="Times New Roman" pitchFamily="18" charset="0"/>
              </a:rPr>
              <a:t>per</a:t>
            </a:r>
            <a:r>
              <a:rPr lang="en-IN" sz="1800" b="0" strike="noStrike" spc="-231" dirty="0">
                <a:solidFill>
                  <a:srgbClr val="595959"/>
                </a:solidFill>
                <a:latin typeface="Times New Roman" pitchFamily="18" charset="0"/>
                <a:ea typeface="DejaVu Sans"/>
                <a:cs typeface="Times New Roman" pitchFamily="18" charset="0"/>
              </a:rPr>
              <a:t> </a:t>
            </a:r>
            <a:r>
              <a:rPr lang="en-IN" sz="1800" b="0" strike="noStrike" spc="18" dirty="0">
                <a:solidFill>
                  <a:srgbClr val="595959"/>
                </a:solidFill>
                <a:latin typeface="Times New Roman" pitchFamily="18" charset="0"/>
                <a:ea typeface="DejaVu Sans"/>
                <a:cs typeface="Times New Roman" pitchFamily="18" charset="0"/>
              </a:rPr>
              <a:t>second</a:t>
            </a:r>
            <a:endParaRPr lang="en-IN" sz="1800" b="0" strike="noStrike" spc="-1" dirty="0">
              <a:latin typeface="Times New Roman" pitchFamily="18" charset="0"/>
              <a:cs typeface="Times New Roman" pitchFamily="18" charset="0"/>
            </a:endParaRPr>
          </a:p>
          <a:p>
            <a:pPr marL="495360">
              <a:lnSpc>
                <a:spcPct val="100000"/>
              </a:lnSpc>
              <a:spcBef>
                <a:spcPts val="31"/>
              </a:spcBef>
            </a:pPr>
            <a:endParaRPr lang="en-IN" sz="1800" b="0" strike="noStrike" spc="-1" dirty="0">
              <a:latin typeface="Times New Roman" pitchFamily="18" charset="0"/>
              <a:cs typeface="Times New Roman" pitchFamily="18" charset="0"/>
            </a:endParaRPr>
          </a:p>
          <a:p>
            <a:pPr marL="495360" algn="ctr">
              <a:lnSpc>
                <a:spcPct val="100000"/>
              </a:lnSpc>
            </a:pPr>
            <a:r>
              <a:rPr lang="en-IN" sz="1800" b="1" strike="noStrike" spc="-1" dirty="0">
                <a:solidFill>
                  <a:srgbClr val="595959"/>
                </a:solidFill>
                <a:latin typeface="Times New Roman" pitchFamily="18" charset="0"/>
                <a:ea typeface="DejaVu Sans"/>
                <a:cs typeface="Times New Roman" pitchFamily="18" charset="0"/>
              </a:rPr>
              <a:t>1,194,393,600,000</a:t>
            </a:r>
            <a:r>
              <a:rPr lang="en-IN" sz="1800" b="1" strike="noStrike" spc="-75" dirty="0">
                <a:solidFill>
                  <a:srgbClr val="595959"/>
                </a:solidFill>
                <a:latin typeface="Times New Roman" pitchFamily="18" charset="0"/>
                <a:ea typeface="DejaVu Sans"/>
                <a:cs typeface="Times New Roman" pitchFamily="18" charset="0"/>
              </a:rPr>
              <a:t> </a:t>
            </a:r>
            <a:r>
              <a:rPr lang="en-IN" sz="1800" b="1" strike="noStrike" spc="-15" dirty="0">
                <a:solidFill>
                  <a:srgbClr val="595959"/>
                </a:solidFill>
                <a:latin typeface="Times New Roman" pitchFamily="18" charset="0"/>
                <a:ea typeface="DejaVu Sans"/>
                <a:cs typeface="Times New Roman" pitchFamily="18" charset="0"/>
              </a:rPr>
              <a:t>(139GB)</a:t>
            </a:r>
            <a:endParaRPr lang="en-IN" sz="1800" b="0" strike="noStrike" spc="-1" dirty="0">
              <a:latin typeface="Times New Roman" pitchFamily="18" charset="0"/>
              <a:cs typeface="Times New Roman" pitchFamily="18" charset="0"/>
            </a:endParaRPr>
          </a:p>
        </p:txBody>
      </p:sp>
      <p:sp>
        <p:nvSpPr>
          <p:cNvPr id="5" name="Rectangle 4"/>
          <p:cNvSpPr/>
          <p:nvPr/>
        </p:nvSpPr>
        <p:spPr>
          <a:xfrm>
            <a:off x="304800" y="895350"/>
            <a:ext cx="6172200" cy="369332"/>
          </a:xfrm>
          <a:prstGeom prst="rect">
            <a:avLst/>
          </a:prstGeom>
        </p:spPr>
        <p:txBody>
          <a:bodyPr wrap="square">
            <a:spAutoFit/>
          </a:bodyPr>
          <a:lstStyle/>
          <a:p>
            <a:pPr marL="12600">
              <a:lnSpc>
                <a:spcPct val="100000"/>
              </a:lnSpc>
              <a:spcBef>
                <a:spcPts val="99"/>
              </a:spcBef>
            </a:pPr>
            <a:r>
              <a:rPr lang="en-IN" spc="194" dirty="0">
                <a:solidFill>
                  <a:srgbClr val="000000"/>
                </a:solidFill>
                <a:latin typeface="Times New Roman" pitchFamily="18" charset="0"/>
                <a:cs typeface="Times New Roman" pitchFamily="18" charset="0"/>
              </a:rPr>
              <a:t>Space</a:t>
            </a:r>
            <a:r>
              <a:rPr lang="en-IN" spc="72" dirty="0">
                <a:solidFill>
                  <a:srgbClr val="000000"/>
                </a:solidFill>
                <a:latin typeface="Times New Roman" pitchFamily="18" charset="0"/>
                <a:cs typeface="Times New Roman" pitchFamily="18" charset="0"/>
              </a:rPr>
              <a:t> </a:t>
            </a:r>
            <a:r>
              <a:rPr lang="en-IN" spc="197" dirty="0">
                <a:solidFill>
                  <a:srgbClr val="000000"/>
                </a:solidFill>
                <a:latin typeface="Times New Roman" pitchFamily="18" charset="0"/>
                <a:cs typeface="Times New Roman" pitchFamily="18" charset="0"/>
              </a:rPr>
              <a:t>needed</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to</a:t>
            </a:r>
            <a:r>
              <a:rPr lang="en-IN" spc="83" dirty="0">
                <a:solidFill>
                  <a:srgbClr val="000000"/>
                </a:solidFill>
                <a:latin typeface="Times New Roman" pitchFamily="18" charset="0"/>
                <a:cs typeface="Times New Roman" pitchFamily="18" charset="0"/>
              </a:rPr>
              <a:t> </a:t>
            </a:r>
            <a:r>
              <a:rPr lang="en-IN" spc="157" dirty="0">
                <a:solidFill>
                  <a:srgbClr val="000000"/>
                </a:solidFill>
                <a:latin typeface="Times New Roman" pitchFamily="18" charset="0"/>
                <a:cs typeface="Times New Roman" pitchFamily="18" charset="0"/>
              </a:rPr>
              <a:t>store</a:t>
            </a:r>
            <a:r>
              <a:rPr lang="en-IN" spc="77" dirty="0">
                <a:solidFill>
                  <a:srgbClr val="000000"/>
                </a:solidFill>
                <a:latin typeface="Times New Roman" pitchFamily="18" charset="0"/>
                <a:cs typeface="Times New Roman" pitchFamily="18" charset="0"/>
              </a:rPr>
              <a:t> </a:t>
            </a:r>
            <a:r>
              <a:rPr lang="en-IN" spc="202" dirty="0">
                <a:solidFill>
                  <a:srgbClr val="000000"/>
                </a:solidFill>
                <a:latin typeface="Times New Roman" pitchFamily="18" charset="0"/>
                <a:cs typeface="Times New Roman" pitchFamily="18" charset="0"/>
              </a:rPr>
              <a:t>1h</a:t>
            </a:r>
            <a:r>
              <a:rPr lang="en-IN" spc="77" dirty="0">
                <a:solidFill>
                  <a:srgbClr val="000000"/>
                </a:solidFill>
                <a:latin typeface="Times New Roman" pitchFamily="18" charset="0"/>
                <a:cs typeface="Times New Roman" pitchFamily="18" charset="0"/>
              </a:rPr>
              <a:t> </a:t>
            </a:r>
            <a:r>
              <a:rPr lang="en-IN" spc="143" dirty="0">
                <a:solidFill>
                  <a:srgbClr val="000000"/>
                </a:solidFill>
                <a:latin typeface="Times New Roman" pitchFamily="18" charset="0"/>
                <a:cs typeface="Times New Roman" pitchFamily="18" charset="0"/>
              </a:rPr>
              <a:t>of</a:t>
            </a:r>
            <a:r>
              <a:rPr lang="en-IN" spc="83" dirty="0">
                <a:solidFill>
                  <a:srgbClr val="000000"/>
                </a:solidFill>
                <a:latin typeface="Times New Roman" pitchFamily="18" charset="0"/>
                <a:cs typeface="Times New Roman" pitchFamily="18" charset="0"/>
              </a:rPr>
              <a:t> </a:t>
            </a:r>
            <a:r>
              <a:rPr lang="en-IN" spc="151" dirty="0">
                <a:solidFill>
                  <a:srgbClr val="000000"/>
                </a:solidFill>
                <a:latin typeface="Times New Roman" pitchFamily="18" charset="0"/>
                <a:cs typeface="Times New Roman" pitchFamily="18" charset="0"/>
              </a:rPr>
              <a:t>video</a:t>
            </a:r>
            <a:r>
              <a:rPr lang="en-IN" spc="77" dirty="0">
                <a:solidFill>
                  <a:srgbClr val="000000"/>
                </a:solidFill>
                <a:latin typeface="Times New Roman" pitchFamily="18" charset="0"/>
                <a:cs typeface="Times New Roman" pitchFamily="18" charset="0"/>
              </a:rPr>
              <a:t> </a:t>
            </a:r>
            <a:r>
              <a:rPr lang="en-IN" spc="123" dirty="0">
                <a:solidFill>
                  <a:srgbClr val="000000"/>
                </a:solidFill>
                <a:latin typeface="Times New Roman" pitchFamily="18" charset="0"/>
                <a:cs typeface="Times New Roman" pitchFamily="18" charset="0"/>
              </a:rPr>
              <a:t>at</a:t>
            </a:r>
            <a:r>
              <a:rPr lang="en-IN" spc="77" dirty="0">
                <a:solidFill>
                  <a:srgbClr val="000000"/>
                </a:solidFill>
                <a:latin typeface="Times New Roman" pitchFamily="18" charset="0"/>
                <a:cs typeface="Times New Roman" pitchFamily="18" charset="0"/>
              </a:rPr>
              <a:t> </a:t>
            </a:r>
            <a:r>
              <a:rPr lang="en-IN" spc="182" dirty="0">
                <a:solidFill>
                  <a:srgbClr val="000000"/>
                </a:solidFill>
                <a:latin typeface="Times New Roman" pitchFamily="18" charset="0"/>
                <a:cs typeface="Times New Roman" pitchFamily="18" charset="0"/>
              </a:rPr>
              <a:t>720p</a:t>
            </a:r>
            <a:r>
              <a:rPr lang="en-IN" spc="77" dirty="0">
                <a:solidFill>
                  <a:srgbClr val="000000"/>
                </a:solidFill>
                <a:latin typeface="Times New Roman" pitchFamily="18" charset="0"/>
                <a:cs typeface="Times New Roman" pitchFamily="18" charset="0"/>
              </a:rPr>
              <a:t> </a:t>
            </a:r>
            <a:r>
              <a:rPr lang="en-IN" spc="180" dirty="0">
                <a:solidFill>
                  <a:srgbClr val="000000"/>
                </a:solidFill>
                <a:latin typeface="Times New Roman" pitchFamily="18" charset="0"/>
                <a:cs typeface="Times New Roman" pitchFamily="18" charset="0"/>
              </a:rPr>
              <a:t>30fps</a:t>
            </a:r>
            <a:endParaRPr lang="en-IN" spc="-1" dirty="0">
              <a:latin typeface="Times New Roman" pitchFamily="18" charset="0"/>
              <a:cs typeface="Times New Roman" pitchFamily="18" charset="0"/>
            </a:endParaRPr>
          </a:p>
        </p:txBody>
      </p:sp>
      <p:pic>
        <p:nvPicPr>
          <p:cNvPr id="19457" name="Picture 1" descr="C:\Users\jagati\Desktop\SEC0612-h264-slide1-615px.jpg"/>
          <p:cNvPicPr>
            <a:picLocks noChangeAspect="1" noChangeArrowheads="1"/>
          </p:cNvPicPr>
          <p:nvPr/>
        </p:nvPicPr>
        <p:blipFill>
          <a:blip r:embed="rId2" cstate="print"/>
          <a:srcRect/>
          <a:stretch>
            <a:fillRect/>
          </a:stretch>
        </p:blipFill>
        <p:spPr bwMode="auto">
          <a:xfrm>
            <a:off x="4191000" y="1276350"/>
            <a:ext cx="4952999" cy="3505200"/>
          </a:xfrm>
          <a:prstGeom prst="rect">
            <a:avLst/>
          </a:prstGeom>
          <a:noFill/>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384840" y="504000"/>
            <a:ext cx="451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a:solidFill>
                  <a:srgbClr val="0070C0"/>
                </a:solidFill>
                <a:latin typeface="Times New Roman" pitchFamily="18" charset="0"/>
                <a:ea typeface="DejaVu Sans"/>
                <a:cs typeface="Times New Roman" pitchFamily="18" charset="0"/>
              </a:rPr>
              <a:t>Container </a:t>
            </a:r>
            <a:r>
              <a:rPr lang="en-IN" sz="3200" spc="180" dirty="0" smtClean="0">
                <a:solidFill>
                  <a:srgbClr val="0070C0"/>
                </a:solidFill>
                <a:latin typeface="Times New Roman" pitchFamily="18" charset="0"/>
                <a:ea typeface="DejaVu Sans"/>
                <a:cs typeface="Times New Roman" pitchFamily="18" charset="0"/>
              </a:rPr>
              <a:t>and</a:t>
            </a:r>
            <a:r>
              <a:rPr lang="en-IN" sz="3200" b="0" strike="noStrike" spc="-92" dirty="0" smtClean="0">
                <a:solidFill>
                  <a:srgbClr val="0070C0"/>
                </a:solidFill>
                <a:latin typeface="Times New Roman" pitchFamily="18" charset="0"/>
                <a:ea typeface="DejaVu Sans"/>
                <a:cs typeface="Times New Roman" pitchFamily="18" charset="0"/>
              </a:rPr>
              <a:t> </a:t>
            </a:r>
            <a:r>
              <a:rPr lang="en-IN" sz="3200" b="0" strike="noStrike" spc="262" dirty="0">
                <a:solidFill>
                  <a:srgbClr val="0070C0"/>
                </a:solidFill>
                <a:latin typeface="Times New Roman" pitchFamily="18" charset="0"/>
                <a:ea typeface="DejaVu Sans"/>
                <a:cs typeface="Times New Roman" pitchFamily="18" charset="0"/>
              </a:rPr>
              <a:t>CODEC</a:t>
            </a:r>
            <a:endParaRPr lang="en-IN" sz="3200" b="0" strike="noStrike" spc="-1" dirty="0">
              <a:solidFill>
                <a:srgbClr val="0070C0"/>
              </a:solidFill>
              <a:latin typeface="Times New Roman" pitchFamily="18" charset="0"/>
              <a:cs typeface="Times New Roman" pitchFamily="18" charset="0"/>
            </a:endParaRPr>
          </a:p>
        </p:txBody>
      </p:sp>
      <p:sp>
        <p:nvSpPr>
          <p:cNvPr id="830" name="CustomShape 2"/>
          <p:cNvSpPr/>
          <p:nvPr/>
        </p:nvSpPr>
        <p:spPr>
          <a:xfrm>
            <a:off x="475200" y="1216440"/>
            <a:ext cx="2836080" cy="292896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794520">
              <a:lnSpc>
                <a:spcPct val="100000"/>
              </a:lnSpc>
              <a:spcBef>
                <a:spcPts val="99"/>
              </a:spcBef>
            </a:pPr>
            <a:r>
              <a:rPr lang="en-IN" sz="1800" b="1" strike="noStrike" spc="-15" dirty="0">
                <a:solidFill>
                  <a:srgbClr val="595959"/>
                </a:solidFill>
                <a:uFillTx/>
                <a:latin typeface="Times New Roman" pitchFamily="18" charset="0"/>
                <a:ea typeface="DejaVu Sans"/>
                <a:cs typeface="Times New Roman" pitchFamily="18" charset="0"/>
              </a:rPr>
              <a:t>Containers</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80" dirty="0">
                <a:solidFill>
                  <a:srgbClr val="595959"/>
                </a:solidFill>
                <a:uFillTx/>
                <a:latin typeface="Times New Roman" pitchFamily="18" charset="0"/>
                <a:ea typeface="DejaVu Sans"/>
                <a:cs typeface="Times New Roman" pitchFamily="18" charset="0"/>
              </a:rPr>
              <a:t>OGG</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MP4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6" dirty="0">
                <a:solidFill>
                  <a:srgbClr val="595959"/>
                </a:solidFill>
                <a:uFillTx/>
                <a:latin typeface="Times New Roman" pitchFamily="18" charset="0"/>
                <a:ea typeface="DejaVu Sans"/>
                <a:cs typeface="Times New Roman" pitchFamily="18" charset="0"/>
              </a:rPr>
              <a:t>WMA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52" dirty="0">
                <a:solidFill>
                  <a:srgbClr val="595959"/>
                </a:solidFill>
                <a:uFillTx/>
                <a:latin typeface="Times New Roman" pitchFamily="18" charset="0"/>
                <a:ea typeface="DejaVu Sans"/>
                <a:cs typeface="Times New Roman" pitchFamily="18" charset="0"/>
              </a:rPr>
              <a:t>AVI</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63" dirty="0">
                <a:solidFill>
                  <a:srgbClr val="595959"/>
                </a:solidFill>
                <a:uFillTx/>
                <a:latin typeface="Times New Roman" pitchFamily="18" charset="0"/>
                <a:ea typeface="DejaVu Sans"/>
                <a:cs typeface="Times New Roman" pitchFamily="18" charset="0"/>
              </a:rPr>
              <a:t>MKV,</a:t>
            </a:r>
            <a:r>
              <a:rPr lang="en-IN" sz="1800" b="0" strike="noStrike" spc="32" dirty="0">
                <a:solidFill>
                  <a:srgbClr val="595959"/>
                </a:solidFill>
                <a:uFillTx/>
                <a:latin typeface="Times New Roman" pitchFamily="18" charset="0"/>
                <a:ea typeface="DejaVu Sans"/>
                <a:cs typeface="Times New Roman" pitchFamily="18" charset="0"/>
              </a:rPr>
              <a:t> </a:t>
            </a:r>
            <a:r>
              <a:rPr lang="en-IN" sz="1800" b="0" strike="noStrike" spc="92" dirty="0" err="1">
                <a:solidFill>
                  <a:srgbClr val="595959"/>
                </a:solidFill>
                <a:uFillTx/>
                <a:latin typeface="Times New Roman" pitchFamily="18" charset="0"/>
                <a:ea typeface="DejaVu Sans"/>
                <a:cs typeface="Times New Roman" pitchFamily="18" charset="0"/>
              </a:rPr>
              <a:t>WebM</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a:solidFill>
                  <a:srgbClr val="595959"/>
                </a:solidFill>
                <a:uFillTx/>
                <a:latin typeface="Times New Roman" pitchFamily="18" charset="0"/>
                <a:ea typeface="DejaVu Sans"/>
                <a:cs typeface="Times New Roman" pitchFamily="18" charset="0"/>
              </a:rPr>
              <a:t>TS</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03" dirty="0">
                <a:solidFill>
                  <a:srgbClr val="595959"/>
                </a:solidFill>
                <a:uFillTx/>
                <a:latin typeface="Times New Roman" pitchFamily="18" charset="0"/>
                <a:ea typeface="DejaVu Sans"/>
                <a:cs typeface="Times New Roman" pitchFamily="18" charset="0"/>
              </a:rPr>
              <a:t>MOV</a:t>
            </a:r>
            <a:endParaRPr lang="en-IN" sz="1800" b="0" strike="noStrike" spc="-1" dirty="0">
              <a:latin typeface="Times New Roman" pitchFamily="18" charset="0"/>
              <a:cs typeface="Times New Roman" pitchFamily="18" charset="0"/>
            </a:endParaRPr>
          </a:p>
        </p:txBody>
      </p:sp>
      <p:sp>
        <p:nvSpPr>
          <p:cNvPr id="831" name="CustomShape 3"/>
          <p:cNvSpPr/>
          <p:nvPr/>
        </p:nvSpPr>
        <p:spPr>
          <a:xfrm>
            <a:off x="4207320" y="1194480"/>
            <a:ext cx="360" cy="3431880"/>
          </a:xfrm>
          <a:custGeom>
            <a:avLst/>
            <a:gdLst/>
            <a:ahLst/>
            <a:cxnLst/>
            <a:rect l="l" t="t" r="r" b="b"/>
            <a:pathLst>
              <a:path h="3432810">
                <a:moveTo>
                  <a:pt x="0" y="0"/>
                </a:moveTo>
                <a:lnTo>
                  <a:pt x="0" y="3432593"/>
                </a:lnTo>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832" name="CustomShape 4"/>
          <p:cNvSpPr/>
          <p:nvPr/>
        </p:nvSpPr>
        <p:spPr>
          <a:xfrm>
            <a:off x="5007240" y="1183680"/>
            <a:ext cx="2984040" cy="26546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032480">
              <a:lnSpc>
                <a:spcPct val="100000"/>
              </a:lnSpc>
              <a:spcBef>
                <a:spcPts val="99"/>
              </a:spcBef>
            </a:pPr>
            <a:r>
              <a:rPr lang="en-IN" sz="1800" b="1" strike="noStrike" spc="-35" dirty="0">
                <a:solidFill>
                  <a:srgbClr val="595959"/>
                </a:solidFill>
                <a:latin typeface="Times New Roman" pitchFamily="18" charset="0"/>
                <a:ea typeface="DejaVu Sans"/>
                <a:cs typeface="Times New Roman" pitchFamily="18" charset="0"/>
              </a:rPr>
              <a:t>CODEC</a:t>
            </a:r>
            <a:endParaRPr lang="en-IN" sz="1800" b="0" strike="noStrike" spc="-1" dirty="0">
              <a:latin typeface="Times New Roman" pitchFamily="18" charset="0"/>
              <a:cs typeface="Times New Roman" pitchFamily="18" charset="0"/>
            </a:endParaRPr>
          </a:p>
          <a:p>
            <a:pPr marL="379080" indent="-366120">
              <a:lnSpc>
                <a:spcPct val="100000"/>
              </a:lnSpc>
              <a:spcBef>
                <a:spcPts val="1638"/>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H264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55" dirty="0">
                <a:solidFill>
                  <a:srgbClr val="595959"/>
                </a:solidFill>
                <a:latin typeface="Times New Roman" pitchFamily="18" charset="0"/>
                <a:ea typeface="DejaVu Sans"/>
                <a:cs typeface="Times New Roman" pitchFamily="18" charset="0"/>
              </a:rPr>
              <a:t> </a:t>
            </a:r>
            <a:r>
              <a:rPr lang="en-IN" sz="1800" b="0" strike="noStrike" spc="92" dirty="0">
                <a:solidFill>
                  <a:srgbClr val="595959"/>
                </a:solidFill>
                <a:latin typeface="Times New Roman" pitchFamily="18" charset="0"/>
                <a:ea typeface="DejaVu Sans"/>
                <a:cs typeface="Times New Roman" pitchFamily="18" charset="0"/>
              </a:rPr>
              <a:t>AVC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8" dirty="0">
                <a:solidFill>
                  <a:srgbClr val="595959"/>
                </a:solidFill>
                <a:latin typeface="Times New Roman" pitchFamily="18" charset="0"/>
                <a:ea typeface="DejaVu Sans"/>
                <a:cs typeface="Times New Roman" pitchFamily="18" charset="0"/>
              </a:rPr>
              <a:t>H265 </a:t>
            </a:r>
            <a:r>
              <a:rPr lang="en-IN" sz="1800" b="0" strike="noStrike" spc="-35" dirty="0">
                <a:solidFill>
                  <a:srgbClr val="595959"/>
                </a:solidFill>
                <a:latin typeface="Times New Roman" pitchFamily="18" charset="0"/>
                <a:ea typeface="DejaVu Sans"/>
                <a:cs typeface="Times New Roman" pitchFamily="18" charset="0"/>
              </a:rPr>
              <a:t>/</a:t>
            </a:r>
            <a:r>
              <a:rPr lang="en-IN" sz="1800" b="0" strike="noStrike" spc="-72" dirty="0">
                <a:solidFill>
                  <a:srgbClr val="595959"/>
                </a:solidFill>
                <a:latin typeface="Times New Roman" pitchFamily="18" charset="0"/>
                <a:ea typeface="DejaVu Sans"/>
                <a:cs typeface="Times New Roman" pitchFamily="18" charset="0"/>
              </a:rPr>
              <a:t> </a:t>
            </a:r>
            <a:r>
              <a:rPr lang="en-IN" sz="1800" b="0" strike="noStrike" spc="123" dirty="0">
                <a:solidFill>
                  <a:srgbClr val="595959"/>
                </a:solidFill>
                <a:latin typeface="Times New Roman" pitchFamily="18" charset="0"/>
                <a:ea typeface="DejaVu Sans"/>
                <a:cs typeface="Times New Roman" pitchFamily="18" charset="0"/>
              </a:rPr>
              <a:t>HEVC</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7" dirty="0">
                <a:solidFill>
                  <a:srgbClr val="595959"/>
                </a:solidFill>
                <a:latin typeface="Times New Roman" pitchFamily="18" charset="0"/>
                <a:ea typeface="DejaVu Sans"/>
                <a:cs typeface="Times New Roman" pitchFamily="18" charset="0"/>
              </a:rPr>
              <a:t>MPEG-4</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92" dirty="0">
                <a:solidFill>
                  <a:srgbClr val="595959"/>
                </a:solidFill>
                <a:latin typeface="Times New Roman" pitchFamily="18" charset="0"/>
                <a:ea typeface="DejaVu Sans"/>
                <a:cs typeface="Times New Roman" pitchFamily="18" charset="0"/>
              </a:rPr>
              <a:t>VP9</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72" dirty="0">
                <a:solidFill>
                  <a:srgbClr val="595959"/>
                </a:solidFill>
                <a:latin typeface="Times New Roman" pitchFamily="18" charset="0"/>
                <a:ea typeface="DejaVu Sans"/>
                <a:cs typeface="Times New Roman" pitchFamily="18" charset="0"/>
              </a:rPr>
              <a:t>AV1</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11" dirty="0" err="1">
                <a:solidFill>
                  <a:srgbClr val="595959"/>
                </a:solidFill>
                <a:latin typeface="Times New Roman" pitchFamily="18" charset="0"/>
                <a:ea typeface="DejaVu Sans"/>
                <a:cs typeface="Times New Roman" pitchFamily="18" charset="0"/>
              </a:rPr>
              <a:t>Theora</a:t>
            </a:r>
            <a:endParaRPr lang="en-IN" sz="1800" b="0" strike="noStrike" spc="-1" dirty="0">
              <a:latin typeface="Times New Roman" pitchFamily="18" charset="0"/>
              <a:cs typeface="Times New Roman" pitchFamily="18" charset="0"/>
            </a:endParaRPr>
          </a:p>
          <a:p>
            <a:pPr marL="379080" indent="-366120">
              <a:lnSpc>
                <a:spcPct val="100000"/>
              </a:lnSpc>
              <a:spcBef>
                <a:spcPts val="315"/>
              </a:spcBef>
              <a:buClr>
                <a:srgbClr val="595959"/>
              </a:buClr>
              <a:buFont typeface="Arial"/>
              <a:buChar char="●"/>
            </a:pPr>
            <a:r>
              <a:rPr lang="en-IN" sz="1800" b="0" strike="noStrike" spc="123" dirty="0" err="1">
                <a:solidFill>
                  <a:srgbClr val="595959"/>
                </a:solidFill>
                <a:latin typeface="Times New Roman" pitchFamily="18" charset="0"/>
                <a:ea typeface="DejaVu Sans"/>
                <a:cs typeface="Times New Roman" pitchFamily="18" charset="0"/>
              </a:rPr>
              <a:t>Daala</a:t>
            </a:r>
            <a:endParaRPr lang="en-IN" sz="18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152400" y="285750"/>
            <a:ext cx="8305800" cy="165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80" dirty="0" err="1" smtClean="0">
                <a:solidFill>
                  <a:srgbClr val="0070C0"/>
                </a:solidFill>
                <a:latin typeface="Times New Roman" pitchFamily="18" charset="0"/>
                <a:ea typeface="DejaVu Sans"/>
                <a:cs typeface="Times New Roman" pitchFamily="18" charset="0"/>
              </a:rPr>
              <a:t>Color</a:t>
            </a:r>
            <a:r>
              <a:rPr lang="en-IN" sz="3200" b="0" strike="noStrike" spc="180" dirty="0" smtClean="0">
                <a:solidFill>
                  <a:srgbClr val="0070C0"/>
                </a:solidFill>
                <a:latin typeface="Times New Roman" pitchFamily="18" charset="0"/>
                <a:ea typeface="DejaVu Sans"/>
                <a:cs typeface="Times New Roman" pitchFamily="18" charset="0"/>
              </a:rPr>
              <a:t> </a:t>
            </a:r>
            <a:r>
              <a:rPr lang="en-IN" sz="3200" b="0" strike="noStrike" spc="194" dirty="0" smtClean="0">
                <a:solidFill>
                  <a:srgbClr val="0070C0"/>
                </a:solidFill>
                <a:latin typeface="Times New Roman" pitchFamily="18" charset="0"/>
                <a:ea typeface="DejaVu Sans"/>
                <a:cs typeface="Times New Roman" pitchFamily="18" charset="0"/>
              </a:rPr>
              <a:t>space </a:t>
            </a:r>
            <a:r>
              <a:rPr lang="en-IN" sz="3200" b="0" strike="noStrike" spc="162" dirty="0" smtClean="0">
                <a:solidFill>
                  <a:srgbClr val="0070C0"/>
                </a:solidFill>
                <a:latin typeface="Times New Roman" pitchFamily="18" charset="0"/>
                <a:ea typeface="DejaVu Sans"/>
                <a:cs typeface="Times New Roman" pitchFamily="18" charset="0"/>
              </a:rPr>
              <a:t>YUV </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148" dirty="0" err="1" smtClean="0">
                <a:solidFill>
                  <a:srgbClr val="0070C0"/>
                </a:solidFill>
                <a:latin typeface="Times New Roman" pitchFamily="18" charset="0"/>
                <a:ea typeface="DejaVu Sans"/>
                <a:cs typeface="Times New Roman" pitchFamily="18" charset="0"/>
              </a:rPr>
              <a:t>YCbCr</a:t>
            </a:r>
            <a:r>
              <a:rPr lang="en-IN" sz="3200" b="0" strike="noStrike" spc="148" dirty="0" smtClean="0">
                <a:solidFill>
                  <a:srgbClr val="0070C0"/>
                </a:solidFill>
                <a:latin typeface="Times New Roman" pitchFamily="18" charset="0"/>
                <a:ea typeface="DejaVu Sans"/>
                <a:cs typeface="Times New Roman" pitchFamily="18" charset="0"/>
              </a:rPr>
              <a:t>,</a:t>
            </a:r>
            <a:r>
              <a:rPr lang="en-IN" sz="3200" b="0" strike="noStrike" spc="-236" dirty="0" smtClean="0">
                <a:solidFill>
                  <a:srgbClr val="0070C0"/>
                </a:solidFill>
                <a:latin typeface="Times New Roman" pitchFamily="18" charset="0"/>
                <a:ea typeface="DejaVu Sans"/>
                <a:cs typeface="Times New Roman" pitchFamily="18" charset="0"/>
              </a:rPr>
              <a:t> </a:t>
            </a:r>
            <a:r>
              <a:rPr lang="en-IN" sz="3200" b="0" strike="noStrike" spc="162" dirty="0" err="1" smtClean="0">
                <a:solidFill>
                  <a:srgbClr val="0070C0"/>
                </a:solidFill>
                <a:latin typeface="Times New Roman" pitchFamily="18" charset="0"/>
                <a:ea typeface="DejaVu Sans"/>
                <a:cs typeface="Times New Roman" pitchFamily="18" charset="0"/>
              </a:rPr>
              <a:t>YpbPr</a:t>
            </a:r>
            <a:r>
              <a:rPr lang="en-IN" sz="3200" b="0" strike="noStrike" spc="162" dirty="0" smtClean="0">
                <a:solidFill>
                  <a:srgbClr val="0070C0"/>
                </a:solidFill>
                <a:latin typeface="Times New Roman" pitchFamily="18" charset="0"/>
                <a:ea typeface="DejaVu Sans"/>
                <a:cs typeface="Times New Roman" pitchFamily="18" charset="0"/>
              </a:rPr>
              <a:t>):</a:t>
            </a:r>
            <a:r>
              <a:rPr dirty="0"/>
              <a:t/>
            </a:r>
            <a:br>
              <a:rPr dirty="0"/>
            </a:br>
            <a:r>
              <a:rPr lang="en-IN" sz="2000" b="0" strike="noStrike" spc="162" dirty="0" smtClean="0">
                <a:solidFill>
                  <a:srgbClr val="000000"/>
                </a:solidFill>
                <a:latin typeface="Times New Roman" pitchFamily="18" charset="0"/>
                <a:ea typeface="Liberation Mono;Courier New"/>
                <a:cs typeface="Times New Roman" pitchFamily="18" charset="0"/>
              </a:rPr>
              <a:t>The </a:t>
            </a:r>
            <a:r>
              <a:rPr lang="en-IN" sz="2000" b="0" strike="noStrike" spc="162" dirty="0">
                <a:solidFill>
                  <a:srgbClr val="000000"/>
                </a:solidFill>
                <a:latin typeface="Times New Roman" pitchFamily="18" charset="0"/>
                <a:ea typeface="Liberation Mono;Courier New"/>
                <a:cs typeface="Times New Roman" pitchFamily="18" charset="0"/>
              </a:rPr>
              <a:t>Y′UV model defines a </a:t>
            </a:r>
            <a:r>
              <a:rPr lang="en-IN" sz="2000" b="0" strike="noStrike" spc="162" dirty="0" err="1">
                <a:solidFill>
                  <a:srgbClr val="000000"/>
                </a:solidFill>
                <a:latin typeface="Times New Roman" pitchFamily="18" charset="0"/>
                <a:ea typeface="Liberation Mono;Courier New"/>
                <a:cs typeface="Times New Roman" pitchFamily="18" charset="0"/>
              </a:rPr>
              <a:t>color</a:t>
            </a:r>
            <a:r>
              <a:rPr lang="en-IN" sz="2000" b="0" strike="noStrike" spc="162" dirty="0">
                <a:solidFill>
                  <a:srgbClr val="000000"/>
                </a:solidFill>
                <a:latin typeface="Times New Roman" pitchFamily="18" charset="0"/>
                <a:ea typeface="Liberation Mono;Courier New"/>
                <a:cs typeface="Times New Roman" pitchFamily="18" charset="0"/>
              </a:rPr>
              <a:t> space in terms of one </a:t>
            </a:r>
            <a:r>
              <a:rPr lang="en-IN" sz="2000" b="0" strike="noStrike" spc="162" dirty="0" err="1">
                <a:solidFill>
                  <a:srgbClr val="000000"/>
                </a:solidFill>
                <a:latin typeface="Times New Roman" pitchFamily="18" charset="0"/>
                <a:ea typeface="Liberation Mono;Courier New"/>
                <a:cs typeface="Times New Roman" pitchFamily="18" charset="0"/>
              </a:rPr>
              <a:t>luma</a:t>
            </a:r>
            <a:r>
              <a:rPr lang="en-IN" sz="2000" b="0" strike="noStrike" spc="162" dirty="0">
                <a:solidFill>
                  <a:srgbClr val="000000"/>
                </a:solidFill>
                <a:latin typeface="Times New Roman" pitchFamily="18" charset="0"/>
                <a:ea typeface="Liberation Mono;Courier New"/>
                <a:cs typeface="Times New Roman" pitchFamily="18" charset="0"/>
              </a:rPr>
              <a:t> component (Y′) and two chrominance </a:t>
            </a:r>
            <a:r>
              <a:rPr lang="en-IN" sz="2000" b="0" strike="noStrike" spc="162" dirty="0" smtClean="0">
                <a:solidFill>
                  <a:srgbClr val="000000"/>
                </a:solidFill>
                <a:latin typeface="Times New Roman" pitchFamily="18" charset="0"/>
                <a:ea typeface="Liberation Mono;Courier New"/>
                <a:cs typeface="Times New Roman" pitchFamily="18" charset="0"/>
              </a:rPr>
              <a:t>components</a:t>
            </a:r>
            <a:r>
              <a:rPr lang="en-IN" sz="2000" b="0" strike="noStrike" spc="162" dirty="0">
                <a:solidFill>
                  <a:srgbClr val="000000"/>
                </a:solidFill>
                <a:latin typeface="Times New Roman" pitchFamily="18" charset="0"/>
                <a:ea typeface="Liberation Mono;Courier New"/>
                <a:cs typeface="Times New Roman" pitchFamily="18" charset="0"/>
              </a:rPr>
              <a:t>, called U (blue projection) and V (red projection) respectively</a:t>
            </a:r>
            <a:endParaRPr lang="en-IN" sz="2000" b="0" strike="noStrike" spc="-1" dirty="0">
              <a:latin typeface="Times New Roman" pitchFamily="18" charset="0"/>
              <a:cs typeface="Times New Roman" pitchFamily="18" charset="0"/>
            </a:endParaRPr>
          </a:p>
        </p:txBody>
      </p:sp>
      <p:sp>
        <p:nvSpPr>
          <p:cNvPr id="789" name="CustomShape 2"/>
          <p:cNvSpPr/>
          <p:nvPr/>
        </p:nvSpPr>
        <p:spPr>
          <a:xfrm>
            <a:off x="7086600" y="234315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nvGrpSpPr>
          <p:cNvPr id="790" name="Group 3"/>
          <p:cNvGrpSpPr/>
          <p:nvPr/>
        </p:nvGrpSpPr>
        <p:grpSpPr>
          <a:xfrm>
            <a:off x="381000" y="2343150"/>
            <a:ext cx="1719000" cy="2302920"/>
            <a:chOff x="425160" y="2105640"/>
            <a:chExt cx="1719000" cy="2302920"/>
          </a:xfrm>
        </p:grpSpPr>
        <p:sp>
          <p:nvSpPr>
            <p:cNvPr id="791" name="CustomShape 4"/>
            <p:cNvSpPr/>
            <p:nvPr/>
          </p:nvSpPr>
          <p:spPr>
            <a:xfrm>
              <a:off x="425160" y="2105640"/>
              <a:ext cx="1719000" cy="12848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792" name="CustomShape 5"/>
            <p:cNvSpPr/>
            <p:nvPr/>
          </p:nvSpPr>
          <p:spPr>
            <a:xfrm>
              <a:off x="776520" y="3391920"/>
              <a:ext cx="1016640" cy="10166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grpSp>
      <p:grpSp>
        <p:nvGrpSpPr>
          <p:cNvPr id="793" name="Group 6"/>
          <p:cNvGrpSpPr/>
          <p:nvPr/>
        </p:nvGrpSpPr>
        <p:grpSpPr>
          <a:xfrm>
            <a:off x="2667000" y="2343150"/>
            <a:ext cx="1719000" cy="2302920"/>
            <a:chOff x="2654280" y="2105640"/>
            <a:chExt cx="1719000" cy="2302920"/>
          </a:xfrm>
        </p:grpSpPr>
        <p:sp>
          <p:nvSpPr>
            <p:cNvPr id="794" name="CustomShape 7"/>
            <p:cNvSpPr/>
            <p:nvPr/>
          </p:nvSpPr>
          <p:spPr>
            <a:xfrm>
              <a:off x="2654280" y="2105640"/>
              <a:ext cx="1719000" cy="12848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sp>
          <p:nvSpPr>
            <p:cNvPr id="795" name="CustomShape 8"/>
            <p:cNvSpPr/>
            <p:nvPr/>
          </p:nvSpPr>
          <p:spPr>
            <a:xfrm>
              <a:off x="300528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grpSp>
        <p:nvGrpSpPr>
          <p:cNvPr id="796" name="Group 9"/>
          <p:cNvGrpSpPr/>
          <p:nvPr/>
        </p:nvGrpSpPr>
        <p:grpSpPr>
          <a:xfrm>
            <a:off x="4953000" y="2343150"/>
            <a:ext cx="1719000" cy="2302920"/>
            <a:chOff x="4883040" y="2105640"/>
            <a:chExt cx="1719000" cy="2302920"/>
          </a:xfrm>
        </p:grpSpPr>
        <p:sp>
          <p:nvSpPr>
            <p:cNvPr id="797" name="CustomShape 10"/>
            <p:cNvSpPr/>
            <p:nvPr/>
          </p:nvSpPr>
          <p:spPr>
            <a:xfrm>
              <a:off x="4883040" y="2105640"/>
              <a:ext cx="1719000" cy="1284840"/>
            </a:xfrm>
            <a:prstGeom prst="rect">
              <a:avLst/>
            </a:prstGeom>
            <a:blipFill rotWithShape="0">
              <a:blip r:embed="rId7" cstate="print"/>
              <a:stretch>
                <a:fillRect/>
              </a:stretch>
            </a:blipFill>
            <a:ln>
              <a:noFill/>
            </a:ln>
          </p:spPr>
          <p:style>
            <a:lnRef idx="0">
              <a:scrgbClr r="0" g="0" b="0"/>
            </a:lnRef>
            <a:fillRef idx="0">
              <a:scrgbClr r="0" g="0" b="0"/>
            </a:fillRef>
            <a:effectRef idx="0">
              <a:scrgbClr r="0" g="0" b="0"/>
            </a:effectRef>
            <a:fontRef idx="minor"/>
          </p:style>
        </p:sp>
        <p:sp>
          <p:nvSpPr>
            <p:cNvPr id="798" name="CustomShape 11"/>
            <p:cNvSpPr/>
            <p:nvPr/>
          </p:nvSpPr>
          <p:spPr>
            <a:xfrm>
              <a:off x="5234400" y="3391920"/>
              <a:ext cx="1016640" cy="10166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grpSp>
      <p:sp>
        <p:nvSpPr>
          <p:cNvPr id="799" name="CustomShape 12"/>
          <p:cNvSpPr/>
          <p:nvPr/>
        </p:nvSpPr>
        <p:spPr>
          <a:xfrm>
            <a:off x="685800" y="1885950"/>
            <a:ext cx="93924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800" name="CustomShape 13"/>
          <p:cNvSpPr/>
          <p:nvPr/>
        </p:nvSpPr>
        <p:spPr>
          <a:xfrm>
            <a:off x="2819400" y="1885950"/>
            <a:ext cx="149856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r>
              <a:rPr lang="en-IN" sz="1400" b="0" strike="noStrike" spc="38" dirty="0">
                <a:solidFill>
                  <a:srgbClr val="000000"/>
                </a:solidFill>
                <a:latin typeface="Lato"/>
                <a:ea typeface="DejaVu Sans"/>
              </a:rPr>
              <a:t>)</a:t>
            </a:r>
            <a:endParaRPr lang="en-IN" sz="1400" b="0" strike="noStrike" spc="-1" dirty="0">
              <a:latin typeface="Arial"/>
            </a:endParaRPr>
          </a:p>
        </p:txBody>
      </p:sp>
      <p:sp>
        <p:nvSpPr>
          <p:cNvPr id="801" name="CustomShape 14"/>
          <p:cNvSpPr/>
          <p:nvPr/>
        </p:nvSpPr>
        <p:spPr>
          <a:xfrm>
            <a:off x="5105400" y="1885950"/>
            <a:ext cx="1291200" cy="228167"/>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r>
              <a:rPr lang="en-IN" sz="1400" b="0" strike="noStrike" spc="38" dirty="0">
                <a:solidFill>
                  <a:srgbClr val="000000"/>
                </a:solidFill>
                <a:latin typeface="Lato"/>
                <a:ea typeface="DejaVu Sans"/>
              </a:rPr>
              <a:t>)</a:t>
            </a:r>
            <a:endParaRPr lang="en-IN" sz="1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304800" y="133350"/>
            <a:ext cx="8622480" cy="200685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r>
              <a:rPr sz="3200" dirty="0">
                <a:solidFill>
                  <a:srgbClr val="0070C0"/>
                </a:solidFill>
                <a:latin typeface="Times New Roman" pitchFamily="18" charset="0"/>
                <a:cs typeface="Times New Roman" pitchFamily="18" charset="0"/>
              </a:rPr>
              <a:t/>
            </a:r>
            <a:br>
              <a:rPr sz="3200" dirty="0">
                <a:solidFill>
                  <a:srgbClr val="0070C0"/>
                </a:solidFill>
                <a:latin typeface="Times New Roman" pitchFamily="18" charset="0"/>
                <a:cs typeface="Times New Roman" pitchFamily="18" charset="0"/>
              </a:rPr>
            </a:br>
            <a:r>
              <a:rPr dirty="0"/>
              <a:t/>
            </a:r>
            <a:br>
              <a:rPr dirty="0"/>
            </a:br>
            <a:r>
              <a:rPr lang="en-IN" sz="2000" spc="92" dirty="0" smtClean="0">
                <a:solidFill>
                  <a:srgbClr val="000000"/>
                </a:solidFill>
                <a:latin typeface="Times New Roman" pitchFamily="18" charset="0"/>
                <a:cs typeface="Times New Roman" pitchFamily="18" charset="0"/>
              </a:rPr>
              <a:t>T</a:t>
            </a:r>
            <a:r>
              <a:rPr lang="en-IN" sz="2000" b="0" strike="noStrike" spc="92" dirty="0" smtClean="0">
                <a:solidFill>
                  <a:srgbClr val="000000"/>
                </a:solidFill>
                <a:latin typeface="Times New Roman" pitchFamily="18" charset="0"/>
                <a:ea typeface="Liberation Mono;Courier New"/>
                <a:cs typeface="Times New Roman" pitchFamily="18" charset="0"/>
              </a:rPr>
              <a:t>he </a:t>
            </a:r>
            <a:r>
              <a:rPr lang="en-IN" sz="2000" b="0" strike="noStrike" spc="92" dirty="0">
                <a:solidFill>
                  <a:srgbClr val="000000"/>
                </a:solidFill>
                <a:latin typeface="Times New Roman" pitchFamily="18" charset="0"/>
                <a:ea typeface="Liberation Mono;Courier New"/>
                <a:cs typeface="Times New Roman" pitchFamily="18" charset="0"/>
              </a:rPr>
              <a:t>U and V </a:t>
            </a:r>
            <a:r>
              <a:rPr lang="en-IN" sz="2000" b="0" strike="noStrike" spc="92" dirty="0" err="1">
                <a:solidFill>
                  <a:srgbClr val="000000"/>
                </a:solidFill>
                <a:latin typeface="Times New Roman" pitchFamily="18" charset="0"/>
                <a:ea typeface="Liberation Mono;Courier New"/>
                <a:cs typeface="Times New Roman" pitchFamily="18" charset="0"/>
              </a:rPr>
              <a:t>color</a:t>
            </a:r>
            <a:r>
              <a:rPr lang="en-IN" sz="2000" b="0" strike="noStrike" spc="92" dirty="0">
                <a:solidFill>
                  <a:srgbClr val="000000"/>
                </a:solidFill>
                <a:latin typeface="Times New Roman" pitchFamily="18" charset="0"/>
                <a:ea typeface="Liberation Mono;Courier New"/>
                <a:cs typeface="Times New Roman" pitchFamily="18" charset="0"/>
              </a:rPr>
              <a:t> values are shared between pixels, which frees bandwidth and may increase frame rate. Known as “</a:t>
            </a:r>
            <a:r>
              <a:rPr lang="en-IN" sz="2000" b="0" strike="noStrike" spc="92" dirty="0" err="1">
                <a:solidFill>
                  <a:srgbClr val="000000"/>
                </a:solidFill>
                <a:latin typeface="Times New Roman" pitchFamily="18" charset="0"/>
                <a:ea typeface="Liberation Mono;Courier New"/>
                <a:cs typeface="Times New Roman" pitchFamily="18" charset="0"/>
              </a:rPr>
              <a:t>chroma</a:t>
            </a:r>
            <a:r>
              <a:rPr lang="en-IN" sz="2000" b="0" strike="noStrike" spc="92" dirty="0">
                <a:solidFill>
                  <a:srgbClr val="000000"/>
                </a:solidFill>
                <a:latin typeface="Times New Roman" pitchFamily="18" charset="0"/>
                <a:ea typeface="Liberation Mono;Courier New"/>
                <a:cs typeface="Times New Roman" pitchFamily="18" charset="0"/>
              </a:rPr>
              <a:t> </a:t>
            </a:r>
            <a:r>
              <a:rPr lang="en-IN" sz="2000" b="0" strike="noStrike" spc="92" dirty="0" err="1">
                <a:solidFill>
                  <a:srgbClr val="000000"/>
                </a:solidFill>
                <a:latin typeface="Times New Roman" pitchFamily="18" charset="0"/>
                <a:ea typeface="Liberation Mono;Courier New"/>
                <a:cs typeface="Times New Roman" pitchFamily="18" charset="0"/>
              </a:rPr>
              <a:t>subsampling</a:t>
            </a:r>
            <a:r>
              <a:rPr lang="en-IN" sz="2000" b="0" strike="noStrike" spc="92" dirty="0">
                <a:solidFill>
                  <a:srgbClr val="000000"/>
                </a:solidFill>
                <a:latin typeface="Times New Roman" pitchFamily="18" charset="0"/>
                <a:ea typeface="Liberation Mono;Courier New"/>
                <a:cs typeface="Times New Roman" pitchFamily="18" charset="0"/>
              </a:rPr>
              <a:t>,”</a:t>
            </a:r>
            <a:endParaRPr lang="en-IN" sz="2000" b="0" strike="noStrike" spc="-1" dirty="0">
              <a:latin typeface="Times New Roman" pitchFamily="18" charset="0"/>
              <a:cs typeface="Times New Roman" pitchFamily="18" charset="0"/>
            </a:endParaRPr>
          </a:p>
        </p:txBody>
      </p:sp>
      <p:pic>
        <p:nvPicPr>
          <p:cNvPr id="15" name="Picture 14" descr="C:\Users\jagati\Desktop\1200px-YUV_UV_plane.svg.png"/>
          <p:cNvPicPr/>
          <p:nvPr/>
        </p:nvPicPr>
        <p:blipFill>
          <a:blip r:embed="rId2" cstate="print"/>
          <a:srcRect/>
          <a:stretch>
            <a:fillRect/>
          </a:stretch>
        </p:blipFill>
        <p:spPr bwMode="auto">
          <a:xfrm>
            <a:off x="2438400" y="1657350"/>
            <a:ext cx="4143375" cy="3009900"/>
          </a:xfrm>
          <a:prstGeom prst="rect">
            <a:avLst/>
          </a:prstGeom>
          <a:noFill/>
          <a:ln w="9525">
            <a:noFill/>
            <a:miter lim="800000"/>
            <a:headEnd/>
            <a:tailEnd/>
          </a:ln>
        </p:spPr>
      </p:pic>
      <p:sp>
        <p:nvSpPr>
          <p:cNvPr id="22529" name="Rectangle 1"/>
          <p:cNvSpPr>
            <a:spLocks noChangeArrowheads="1"/>
          </p:cNvSpPr>
          <p:nvPr/>
        </p:nvSpPr>
        <p:spPr bwMode="auto">
          <a:xfrm>
            <a:off x="2590800" y="4703861"/>
            <a:ext cx="3810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Fig:YUV</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-planes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0"/>
            <a:ext cx="9142920" cy="51426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424242"/>
          </a:solidFill>
          <a:ln>
            <a:noFill/>
          </a:ln>
        </p:spPr>
        <p:style>
          <a:lnRef idx="0">
            <a:scrgbClr r="0" g="0" b="0"/>
          </a:lnRef>
          <a:fillRef idx="0">
            <a:scrgbClr r="0" g="0" b="0"/>
          </a:fillRef>
          <a:effectRef idx="0">
            <a:scrgbClr r="0" g="0" b="0"/>
          </a:effectRef>
          <a:fontRef idx="minor"/>
        </p:style>
      </p:sp>
      <p:sp>
        <p:nvSpPr>
          <p:cNvPr id="233" name="CustomShape 2"/>
          <p:cNvSpPr/>
          <p:nvPr/>
        </p:nvSpPr>
        <p:spPr>
          <a:xfrm>
            <a:off x="360000" y="1742040"/>
            <a:ext cx="8279280" cy="2409840"/>
          </a:xfrm>
          <a:prstGeom prst="rect">
            <a:avLst/>
          </a:prstGeom>
          <a:noFill/>
          <a:ln>
            <a:noFill/>
          </a:ln>
        </p:spPr>
        <p:style>
          <a:lnRef idx="0">
            <a:scrgbClr r="0" g="0" b="0"/>
          </a:lnRef>
          <a:fillRef idx="0">
            <a:scrgbClr r="0" g="0" b="0"/>
          </a:fillRef>
          <a:effectRef idx="0">
            <a:scrgbClr r="0" g="0" b="0"/>
          </a:effectRef>
          <a:fontRef idx="minor"/>
        </p:style>
        <p:txBody>
          <a:bodyPr lIns="0" tIns="40680" rIns="0" bIns="0">
            <a:noAutofit/>
          </a:bodyPr>
          <a:lstStyle/>
          <a:p>
            <a:pPr marL="728280" indent="-714600" algn="ctr">
              <a:lnSpc>
                <a:spcPts val="6219"/>
              </a:lnSpc>
              <a:spcBef>
                <a:spcPts val="320"/>
              </a:spcBef>
            </a:pPr>
            <a:r>
              <a:rPr lang="en-IN" sz="5200" b="0" strike="noStrike" spc="287" dirty="0">
                <a:solidFill>
                  <a:srgbClr val="F2F2F2"/>
                </a:solidFill>
                <a:latin typeface="Times New Roman" pitchFamily="18" charset="0"/>
                <a:ea typeface="DejaVu Sans"/>
                <a:cs typeface="Times New Roman" pitchFamily="18" charset="0"/>
              </a:rPr>
              <a:t>Introduction </a:t>
            </a:r>
            <a:r>
              <a:rPr lang="en-IN" sz="5200" b="0" strike="noStrike" spc="233" dirty="0">
                <a:solidFill>
                  <a:srgbClr val="F2F2F2"/>
                </a:solidFill>
                <a:latin typeface="Times New Roman" pitchFamily="18" charset="0"/>
                <a:ea typeface="DejaVu Sans"/>
                <a:cs typeface="Times New Roman" pitchFamily="18" charset="0"/>
              </a:rPr>
              <a:t>to </a:t>
            </a:r>
            <a:r>
              <a:rPr lang="en-IN" sz="5200" b="0" strike="noStrike" spc="228" dirty="0">
                <a:solidFill>
                  <a:srgbClr val="F2F2F2"/>
                </a:solidFill>
                <a:latin typeface="Times New Roman" pitchFamily="18" charset="0"/>
                <a:ea typeface="DejaVu Sans"/>
                <a:cs typeface="Times New Roman" pitchFamily="18" charset="0"/>
              </a:rPr>
              <a:t>digital </a:t>
            </a:r>
            <a:r>
              <a:rPr lang="en-IN" sz="5200" b="0" strike="noStrike" spc="293" dirty="0">
                <a:solidFill>
                  <a:srgbClr val="F2F2F2"/>
                </a:solidFill>
                <a:latin typeface="Times New Roman" pitchFamily="18" charset="0"/>
                <a:ea typeface="DejaVu Sans"/>
                <a:cs typeface="Times New Roman" pitchFamily="18" charset="0"/>
              </a:rPr>
              <a:t>video</a:t>
            </a:r>
            <a:r>
              <a:rPr lang="en-IN" sz="5200" b="0" strike="noStrike" spc="131" dirty="0">
                <a:solidFill>
                  <a:srgbClr val="F2F2F2"/>
                </a:solidFill>
                <a:latin typeface="Times New Roman" pitchFamily="18" charset="0"/>
                <a:ea typeface="DejaVu Sans"/>
                <a:cs typeface="Times New Roman" pitchFamily="18" charset="0"/>
              </a:rPr>
              <a:t> </a:t>
            </a:r>
            <a:r>
              <a:rPr lang="en-IN" sz="5200" b="0" strike="noStrike" spc="307" dirty="0">
                <a:solidFill>
                  <a:srgbClr val="F2F2F2"/>
                </a:solidFill>
                <a:latin typeface="Times New Roman" pitchFamily="18" charset="0"/>
                <a:ea typeface="DejaVu Sans"/>
                <a:cs typeface="Times New Roman" pitchFamily="18" charset="0"/>
              </a:rPr>
              <a:t>technology</a:t>
            </a:r>
            <a:endParaRPr lang="en-IN" sz="52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grpSp>
        <p:nvGrpSpPr>
          <p:cNvPr id="4" name="Group 2"/>
          <p:cNvGrpSpPr>
            <a:grpSpLocks noGrp="1"/>
          </p:cNvGrpSpPr>
          <p:nvPr>
            <p:ph type="subTitle"/>
          </p:nvPr>
        </p:nvGrpSpPr>
        <p:grpSpPr>
          <a:xfrm>
            <a:off x="838200" y="1657350"/>
            <a:ext cx="1828800" cy="2285999"/>
            <a:chOff x="1440000" y="2736000"/>
            <a:chExt cx="1719000" cy="2302560"/>
          </a:xfrm>
        </p:grpSpPr>
        <p:sp>
          <p:nvSpPr>
            <p:cNvPr id="5" name="CustomShape 3"/>
            <p:cNvSpPr/>
            <p:nvPr/>
          </p:nvSpPr>
          <p:spPr>
            <a:xfrm>
              <a:off x="1440000" y="2736000"/>
              <a:ext cx="1719000" cy="12848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6" name="CustomShape 4"/>
            <p:cNvSpPr/>
            <p:nvPr/>
          </p:nvSpPr>
          <p:spPr>
            <a:xfrm>
              <a:off x="1791360" y="4021920"/>
              <a:ext cx="1016640" cy="101664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grpSp>
        <p:nvGrpSpPr>
          <p:cNvPr id="7" name="Group 5"/>
          <p:cNvGrpSpPr/>
          <p:nvPr/>
        </p:nvGrpSpPr>
        <p:grpSpPr>
          <a:xfrm>
            <a:off x="3505200" y="1657350"/>
            <a:ext cx="1719000" cy="2302560"/>
            <a:chOff x="3752280" y="2736000"/>
            <a:chExt cx="1719000" cy="2302560"/>
          </a:xfrm>
        </p:grpSpPr>
        <p:sp>
          <p:nvSpPr>
            <p:cNvPr id="8" name="CustomShape 6"/>
            <p:cNvSpPr/>
            <p:nvPr/>
          </p:nvSpPr>
          <p:spPr>
            <a:xfrm>
              <a:off x="3752280" y="2736000"/>
              <a:ext cx="1719000" cy="12848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9" name="CustomShape 7"/>
            <p:cNvSpPr/>
            <p:nvPr/>
          </p:nvSpPr>
          <p:spPr>
            <a:xfrm>
              <a:off x="410328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grpSp>
        <p:nvGrpSpPr>
          <p:cNvPr id="10" name="Group 8"/>
          <p:cNvGrpSpPr/>
          <p:nvPr/>
        </p:nvGrpSpPr>
        <p:grpSpPr>
          <a:xfrm>
            <a:off x="6172200" y="1657350"/>
            <a:ext cx="1719000" cy="2302560"/>
            <a:chOff x="6128280" y="2736000"/>
            <a:chExt cx="1719000" cy="2302560"/>
          </a:xfrm>
        </p:grpSpPr>
        <p:sp>
          <p:nvSpPr>
            <p:cNvPr id="11" name="CustomShape 9"/>
            <p:cNvSpPr/>
            <p:nvPr/>
          </p:nvSpPr>
          <p:spPr>
            <a:xfrm>
              <a:off x="6128280" y="2736000"/>
              <a:ext cx="1719000" cy="1284840"/>
            </a:xfrm>
            <a:prstGeom prst="rect">
              <a:avLst/>
            </a:prstGeom>
            <a:blipFill rotWithShape="0">
              <a:blip r:embed="rId6" cstate="print"/>
              <a:stretch>
                <a:fillRect/>
              </a:stretch>
            </a:blipFill>
            <a:ln>
              <a:noFill/>
            </a:ln>
          </p:spPr>
          <p:style>
            <a:lnRef idx="0">
              <a:scrgbClr r="0" g="0" b="0"/>
            </a:lnRef>
            <a:fillRef idx="0">
              <a:scrgbClr r="0" g="0" b="0"/>
            </a:fillRef>
            <a:effectRef idx="0">
              <a:scrgbClr r="0" g="0" b="0"/>
            </a:effectRef>
            <a:fontRef idx="minor"/>
          </p:style>
        </p:sp>
        <p:sp>
          <p:nvSpPr>
            <p:cNvPr id="12" name="CustomShape 10"/>
            <p:cNvSpPr/>
            <p:nvPr/>
          </p:nvSpPr>
          <p:spPr>
            <a:xfrm>
              <a:off x="6479640" y="4021920"/>
              <a:ext cx="1016640" cy="101664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
        <p:nvSpPr>
          <p:cNvPr id="16" name="CustomShape 11"/>
          <p:cNvSpPr/>
          <p:nvPr/>
        </p:nvSpPr>
        <p:spPr>
          <a:xfrm>
            <a:off x="990600" y="1276350"/>
            <a:ext cx="13147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1" dirty="0">
                <a:solidFill>
                  <a:srgbClr val="000000"/>
                </a:solidFill>
                <a:latin typeface="Times New Roman" pitchFamily="18" charset="0"/>
                <a:ea typeface="DejaVu Sans"/>
                <a:cs typeface="Times New Roman" pitchFamily="18" charset="0"/>
              </a:rPr>
              <a:t>Y</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a:t>
            </a:r>
            <a:r>
              <a:rPr lang="en-IN" sz="1400" b="0" strike="noStrike" spc="38" dirty="0" err="1">
                <a:solidFill>
                  <a:srgbClr val="000000"/>
                </a:solidFill>
                <a:latin typeface="Times New Roman" pitchFamily="18" charset="0"/>
                <a:ea typeface="DejaVu Sans"/>
                <a:cs typeface="Times New Roman" pitchFamily="18" charset="0"/>
              </a:rPr>
              <a:t>luma</a:t>
            </a:r>
            <a:r>
              <a:rPr lang="en-IN" sz="1400" b="0" strike="noStrike" spc="38" dirty="0">
                <a:solidFill>
                  <a:srgbClr val="000000"/>
                </a:solidFill>
                <a:latin typeface="Times New Roman" pitchFamily="18" charset="0"/>
                <a:ea typeface="DejaVu Sans"/>
                <a:cs typeface="Times New Roman" pitchFamily="18" charset="0"/>
              </a:rPr>
              <a:t>)</a:t>
            </a:r>
            <a:endParaRPr lang="en-IN" sz="1400" b="0" strike="noStrike" spc="-1" dirty="0">
              <a:latin typeface="Times New Roman" pitchFamily="18" charset="0"/>
              <a:cs typeface="Times New Roman" pitchFamily="18" charset="0"/>
            </a:endParaRPr>
          </a:p>
        </p:txBody>
      </p:sp>
      <p:sp>
        <p:nvSpPr>
          <p:cNvPr id="17" name="CustomShape 12"/>
          <p:cNvSpPr/>
          <p:nvPr/>
        </p:nvSpPr>
        <p:spPr>
          <a:xfrm>
            <a:off x="3505200" y="1276350"/>
            <a:ext cx="166248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72" dirty="0">
                <a:solidFill>
                  <a:srgbClr val="000000"/>
                </a:solidFill>
                <a:latin typeface="Times New Roman" pitchFamily="18" charset="0"/>
                <a:ea typeface="DejaVu Sans"/>
                <a:cs typeface="Times New Roman" pitchFamily="18" charset="0"/>
              </a:rPr>
              <a:t>U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55"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blue)</a:t>
            </a:r>
            <a:endParaRPr lang="en-IN" sz="1400" b="0" strike="noStrike" spc="-1" dirty="0">
              <a:latin typeface="Times New Roman" pitchFamily="18" charset="0"/>
              <a:cs typeface="Times New Roman" pitchFamily="18" charset="0"/>
            </a:endParaRPr>
          </a:p>
        </p:txBody>
      </p:sp>
      <p:sp>
        <p:nvSpPr>
          <p:cNvPr id="18" name="CustomShape 13"/>
          <p:cNvSpPr/>
          <p:nvPr/>
        </p:nvSpPr>
        <p:spPr>
          <a:xfrm>
            <a:off x="6172200" y="1276350"/>
            <a:ext cx="171900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dirty="0">
                <a:solidFill>
                  <a:srgbClr val="000000"/>
                </a:solidFill>
                <a:latin typeface="Times New Roman" pitchFamily="18" charset="0"/>
                <a:ea typeface="DejaVu Sans"/>
                <a:cs typeface="Times New Roman" pitchFamily="18" charset="0"/>
              </a:rPr>
              <a:t>V </a:t>
            </a:r>
            <a:r>
              <a:rPr lang="en-IN" sz="1400" b="0" strike="noStrike" spc="24" dirty="0">
                <a:solidFill>
                  <a:srgbClr val="000000"/>
                </a:solidFill>
                <a:latin typeface="Times New Roman" pitchFamily="18" charset="0"/>
                <a:ea typeface="DejaVu Sans"/>
                <a:cs typeface="Times New Roman" pitchFamily="18" charset="0"/>
              </a:rPr>
              <a:t>(</a:t>
            </a:r>
            <a:r>
              <a:rPr lang="en-IN" sz="1400" b="0" strike="noStrike" spc="24" dirty="0" err="1">
                <a:solidFill>
                  <a:srgbClr val="000000"/>
                </a:solidFill>
                <a:latin typeface="Times New Roman" pitchFamily="18" charset="0"/>
                <a:ea typeface="DejaVu Sans"/>
                <a:cs typeface="Times New Roman" pitchFamily="18" charset="0"/>
              </a:rPr>
              <a:t>chroma</a:t>
            </a:r>
            <a:r>
              <a:rPr lang="en-IN" sz="1400" b="0" strike="noStrike" spc="-97" dirty="0">
                <a:solidFill>
                  <a:srgbClr val="000000"/>
                </a:solidFill>
                <a:latin typeface="Times New Roman" pitchFamily="18" charset="0"/>
                <a:ea typeface="DejaVu Sans"/>
                <a:cs typeface="Times New Roman" pitchFamily="18" charset="0"/>
              </a:rPr>
              <a:t> </a:t>
            </a:r>
            <a:r>
              <a:rPr lang="en-IN" sz="1400" b="0" strike="noStrike" spc="38" dirty="0">
                <a:solidFill>
                  <a:srgbClr val="000000"/>
                </a:solidFill>
                <a:latin typeface="Times New Roman" pitchFamily="18" charset="0"/>
                <a:ea typeface="DejaVu Sans"/>
                <a:cs typeface="Times New Roman" pitchFamily="18" charset="0"/>
              </a:rPr>
              <a:t>red)</a:t>
            </a:r>
            <a:endParaRPr lang="en-IN" sz="1400" b="0" strike="noStrike" spc="-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384840" y="504000"/>
            <a:ext cx="8830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smtClean="0">
                <a:solidFill>
                  <a:srgbClr val="0070C0"/>
                </a:solidFill>
                <a:latin typeface="Times New Roman" pitchFamily="18" charset="0"/>
                <a:ea typeface="DejaVu Sans"/>
                <a:cs typeface="Times New Roman" pitchFamily="18" charset="0"/>
              </a:rPr>
              <a:t>sub-sampling </a:t>
            </a:r>
            <a:r>
              <a:rPr lang="en-IN" sz="3200" b="0" strike="noStrike" spc="162" dirty="0">
                <a:solidFill>
                  <a:srgbClr val="0070C0"/>
                </a:solidFill>
                <a:latin typeface="Times New Roman" pitchFamily="18" charset="0"/>
                <a:ea typeface="DejaVu Sans"/>
                <a:cs typeface="Times New Roman" pitchFamily="18" charset="0"/>
              </a:rPr>
              <a:t>YUV </a:t>
            </a:r>
            <a:r>
              <a:rPr lang="en-IN" sz="3200" b="0" strike="noStrike" spc="92" dirty="0">
                <a:solidFill>
                  <a:srgbClr val="0070C0"/>
                </a:solidFill>
                <a:latin typeface="Times New Roman" pitchFamily="18" charset="0"/>
                <a:ea typeface="DejaVu Sans"/>
                <a:cs typeface="Times New Roman" pitchFamily="18" charset="0"/>
              </a:rPr>
              <a:t>4:4:4 4:2:2</a:t>
            </a:r>
            <a:r>
              <a:rPr lang="en-IN" sz="3200" b="0" strike="noStrike" spc="-282"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6" name="CustomShape 2"/>
          <p:cNvSpPr/>
          <p:nvPr/>
        </p:nvSpPr>
        <p:spPr>
          <a:xfrm>
            <a:off x="2171520" y="1248120"/>
            <a:ext cx="4799520" cy="313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381000" y="285750"/>
            <a:ext cx="7102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233" dirty="0" err="1">
                <a:solidFill>
                  <a:srgbClr val="0070C0"/>
                </a:solidFill>
                <a:latin typeface="Times New Roman" pitchFamily="18" charset="0"/>
                <a:ea typeface="DejaVu Sans"/>
                <a:cs typeface="Times New Roman" pitchFamily="18" charset="0"/>
              </a:rPr>
              <a:t>Chroma</a:t>
            </a:r>
            <a:r>
              <a:rPr lang="en-IN" sz="3200" b="0" strike="noStrike" spc="233" dirty="0">
                <a:solidFill>
                  <a:srgbClr val="0070C0"/>
                </a:solidFill>
                <a:latin typeface="Times New Roman" pitchFamily="18" charset="0"/>
                <a:ea typeface="DejaVu Sans"/>
                <a:cs typeface="Times New Roman" pitchFamily="18" charset="0"/>
              </a:rPr>
              <a:t> </a:t>
            </a:r>
            <a:r>
              <a:rPr lang="en-IN" sz="3200" b="0" strike="noStrike" spc="202" dirty="0" err="1">
                <a:solidFill>
                  <a:srgbClr val="0070C0"/>
                </a:solidFill>
                <a:latin typeface="Times New Roman" pitchFamily="18" charset="0"/>
                <a:ea typeface="DejaVu Sans"/>
                <a:cs typeface="Times New Roman" pitchFamily="18" charset="0"/>
              </a:rPr>
              <a:t>subsampling</a:t>
            </a:r>
            <a:r>
              <a:rPr lang="en-IN" sz="3200" b="0" strike="noStrike" spc="-97" dirty="0">
                <a:solidFill>
                  <a:srgbClr val="0070C0"/>
                </a:solidFill>
                <a:latin typeface="Times New Roman" pitchFamily="18" charset="0"/>
                <a:ea typeface="DejaVu Sans"/>
                <a:cs typeface="Times New Roman" pitchFamily="18" charset="0"/>
              </a:rPr>
              <a:t> </a:t>
            </a:r>
            <a:r>
              <a:rPr lang="en-IN" sz="3200" b="0" strike="noStrike" spc="92" dirty="0">
                <a:solidFill>
                  <a:srgbClr val="0070C0"/>
                </a:solidFill>
                <a:latin typeface="Times New Roman" pitchFamily="18" charset="0"/>
                <a:ea typeface="DejaVu Sans"/>
                <a:cs typeface="Times New Roman" pitchFamily="18" charset="0"/>
              </a:rPr>
              <a:t>4:2:0</a:t>
            </a:r>
            <a:endParaRPr lang="en-IN" sz="3200" b="0" strike="noStrike" spc="-1" dirty="0">
              <a:solidFill>
                <a:srgbClr val="0070C0"/>
              </a:solidFill>
              <a:latin typeface="Times New Roman" pitchFamily="18" charset="0"/>
              <a:cs typeface="Times New Roman" pitchFamily="18" charset="0"/>
            </a:endParaRPr>
          </a:p>
        </p:txBody>
      </p:sp>
      <p:sp>
        <p:nvSpPr>
          <p:cNvPr id="818" name="CustomShape 2"/>
          <p:cNvSpPr/>
          <p:nvPr/>
        </p:nvSpPr>
        <p:spPr>
          <a:xfrm>
            <a:off x="1393560" y="1017720"/>
            <a:ext cx="6355800" cy="36655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381000" y="1200150"/>
            <a:ext cx="8228520" cy="341553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I </a:t>
            </a:r>
            <a:r>
              <a:rPr lang="en-IN" sz="2400" b="0" strike="noStrike" spc="-1" dirty="0" err="1">
                <a:solidFill>
                  <a:srgbClr val="000080"/>
                </a:solidFill>
                <a:latin typeface="Times New Roman" pitchFamily="18" charset="0"/>
                <a:ea typeface="Noto Sans CJK SC"/>
                <a:cs typeface="Times New Roman" pitchFamily="18" charset="0"/>
              </a:rPr>
              <a:t>frame?Intra</a:t>
            </a:r>
            <a:r>
              <a:rPr lang="en-IN" sz="2400" b="0" strike="noStrike" spc="-1" dirty="0">
                <a:solidFill>
                  <a:srgbClr val="000080"/>
                </a:solidFill>
                <a:latin typeface="Times New Roman" pitchFamily="18" charset="0"/>
                <a:ea typeface="Noto Sans CJK SC"/>
                <a:cs typeface="Times New Roman" pitchFamily="18" charset="0"/>
              </a:rPr>
              <a:t> coded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000000"/>
                </a:solidFill>
                <a:latin typeface="Times New Roman" pitchFamily="18" charset="0"/>
                <a:ea typeface="Noto Sans CJK SC"/>
                <a:cs typeface="Times New Roman" pitchFamily="18" charset="0"/>
              </a:rPr>
              <a:t>It constructed from itself only and it is used as a reference for other </a:t>
            </a:r>
            <a:r>
              <a:rPr lang="en-IN" sz="2000" b="0" strike="noStrike" spc="-1" dirty="0" smtClean="0">
                <a:solidFill>
                  <a:srgbClr val="000000"/>
                </a:solidFill>
                <a:latin typeface="Times New Roman" pitchFamily="18" charset="0"/>
                <a:ea typeface="Noto Sans CJK SC"/>
                <a:cs typeface="Times New Roman" pitchFamily="18" charset="0"/>
              </a:rPr>
              <a:t>frames.</a:t>
            </a:r>
          </a:p>
          <a:p>
            <a:pPr>
              <a:lnSpc>
                <a:spcPct val="100000"/>
              </a:lnSpc>
            </a:pPr>
            <a:r>
              <a:rPr lang="en-IN" sz="2000" b="0" strike="noStrike" spc="-1" dirty="0" smtClean="0">
                <a:solidFill>
                  <a:srgbClr val="000000"/>
                </a:solidFill>
                <a:latin typeface="Times New Roman" pitchFamily="18" charset="0"/>
                <a:ea typeface="Noto Sans CJK SC"/>
                <a:cs typeface="Times New Roman" pitchFamily="18" charset="0"/>
              </a:rPr>
              <a:t>It </a:t>
            </a:r>
            <a:r>
              <a:rPr lang="en-IN" sz="2000" b="0" strike="noStrike" spc="-1" dirty="0">
                <a:solidFill>
                  <a:srgbClr val="000000"/>
                </a:solidFill>
                <a:latin typeface="Times New Roman" pitchFamily="18" charset="0"/>
                <a:ea typeface="Noto Sans CJK SC"/>
                <a:cs typeface="Times New Roman" pitchFamily="18" charset="0"/>
              </a:rPr>
              <a:t>never constructed from other frames.</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P </a:t>
            </a:r>
            <a:r>
              <a:rPr lang="en-IN" sz="2400" b="0" strike="noStrike" spc="-1" dirty="0" err="1">
                <a:solidFill>
                  <a:srgbClr val="000080"/>
                </a:solidFill>
                <a:latin typeface="Times New Roman" pitchFamily="18" charset="0"/>
                <a:ea typeface="Noto Sans CJK SC"/>
                <a:cs typeface="Times New Roman" pitchFamily="18" charset="0"/>
              </a:rPr>
              <a:t>frame?Predictive</a:t>
            </a:r>
            <a:r>
              <a:rPr lang="en-IN" sz="2400" b="0" strike="noStrike" spc="-1" dirty="0">
                <a:solidFill>
                  <a:srgbClr val="000080"/>
                </a:solidFill>
                <a:latin typeface="Times New Roman" pitchFamily="18" charset="0"/>
                <a:ea typeface="Noto Sans CJK SC"/>
                <a:cs typeface="Times New Roman" pitchFamily="18" charset="0"/>
              </a:rPr>
              <a:t>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previous </a:t>
            </a:r>
            <a:r>
              <a:rPr lang="en-IN" sz="2000" b="0" strike="noStrike" spc="-1" dirty="0" err="1">
                <a:solidFill>
                  <a:srgbClr val="111111"/>
                </a:solidFill>
                <a:latin typeface="Times New Roman" pitchFamily="18" charset="0"/>
                <a:ea typeface="Noto Sans CJK SC"/>
                <a:cs typeface="Times New Roman" pitchFamily="18" charset="0"/>
              </a:rPr>
              <a:t>i</a:t>
            </a:r>
            <a:r>
              <a:rPr lang="en-IN" sz="2000" b="0" strike="noStrike" spc="-1" dirty="0">
                <a:solidFill>
                  <a:srgbClr val="111111"/>
                </a:solidFill>
                <a:latin typeface="Times New Roman" pitchFamily="18" charset="0"/>
                <a:ea typeface="Noto Sans CJK SC"/>
                <a:cs typeface="Times New Roman" pitchFamily="18" charset="0"/>
              </a:rPr>
              <a:t> and p frames</a:t>
            </a:r>
            <a:r>
              <a:rPr lang="en-IN" sz="2000" b="0" strike="noStrike" spc="-1" dirty="0" smtClean="0">
                <a:solidFill>
                  <a:srgbClr val="111111"/>
                </a:solidFill>
                <a:latin typeface="Times New Roman" pitchFamily="18" charset="0"/>
                <a:ea typeface="Noto Sans CJK SC"/>
                <a:cs typeface="Times New Roman" pitchFamily="18" charset="0"/>
              </a:rPr>
              <a:t>.</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contains previous frame </a:t>
            </a:r>
            <a:r>
              <a:rPr lang="en-IN" sz="2000" b="0" strike="noStrike" spc="-1" dirty="0" smtClean="0">
                <a:solidFill>
                  <a:srgbClr val="111111"/>
                </a:solidFill>
                <a:latin typeface="Times New Roman" pitchFamily="18" charset="0"/>
                <a:ea typeface="Noto Sans CJK SC"/>
                <a:cs typeface="Times New Roman" pitchFamily="18" charset="0"/>
              </a:rPr>
              <a:t>changes.</a:t>
            </a: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can construct from another P-frame.</a:t>
            </a:r>
            <a:endParaRPr lang="en-IN" sz="2000" b="0" strike="noStrike" spc="-1" dirty="0">
              <a:latin typeface="Times New Roman" pitchFamily="18" charset="0"/>
              <a:cs typeface="Times New Roman" pitchFamily="18" charset="0"/>
            </a:endParaRPr>
          </a:p>
          <a:p>
            <a:pPr>
              <a:lnSpc>
                <a:spcPct val="100000"/>
              </a:lnSpc>
            </a:pPr>
            <a:r>
              <a:rPr lang="en-IN" sz="2400" b="0" strike="noStrike" spc="-1" dirty="0">
                <a:solidFill>
                  <a:srgbClr val="000080"/>
                </a:solidFill>
                <a:latin typeface="Times New Roman" pitchFamily="18" charset="0"/>
                <a:ea typeface="Noto Sans CJK SC"/>
                <a:cs typeface="Times New Roman" pitchFamily="18" charset="0"/>
              </a:rPr>
              <a:t>What is B </a:t>
            </a:r>
            <a:r>
              <a:rPr lang="en-IN" sz="2400" b="0" strike="noStrike" spc="-1" dirty="0" err="1">
                <a:solidFill>
                  <a:srgbClr val="000080"/>
                </a:solidFill>
                <a:latin typeface="Times New Roman" pitchFamily="18" charset="0"/>
                <a:ea typeface="Noto Sans CJK SC"/>
                <a:cs typeface="Times New Roman" pitchFamily="18" charset="0"/>
              </a:rPr>
              <a:t>frame?Bi</a:t>
            </a:r>
            <a:r>
              <a:rPr lang="en-IN" sz="2400" b="0" strike="noStrike" spc="-1" dirty="0">
                <a:solidFill>
                  <a:srgbClr val="000080"/>
                </a:solidFill>
                <a:latin typeface="Times New Roman" pitchFamily="18" charset="0"/>
                <a:ea typeface="Noto Sans CJK SC"/>
                <a:cs typeface="Times New Roman" pitchFamily="18" charset="0"/>
              </a:rPr>
              <a:t>-directional predictive frame.</a:t>
            </a:r>
            <a:endParaRPr lang="en-IN" sz="2400" b="0" strike="noStrike" spc="-1" dirty="0">
              <a:latin typeface="Times New Roman" pitchFamily="18" charset="0"/>
              <a:cs typeface="Times New Roman" pitchFamily="18" charset="0"/>
            </a:endParaRPr>
          </a:p>
          <a:p>
            <a:pPr>
              <a:lnSpc>
                <a:spcPct val="100000"/>
              </a:lnSpc>
            </a:pPr>
            <a:r>
              <a:rPr lang="en-IN" sz="2000" b="0" strike="noStrike" spc="-1" dirty="0">
                <a:solidFill>
                  <a:srgbClr val="111111"/>
                </a:solidFill>
                <a:latin typeface="Times New Roman" pitchFamily="18" charset="0"/>
                <a:ea typeface="Noto Sans CJK SC"/>
                <a:cs typeface="Times New Roman" pitchFamily="18" charset="0"/>
              </a:rPr>
              <a:t>It is constructed from past and future frames. </a:t>
            </a:r>
            <a:endParaRPr lang="en-IN" sz="2000" b="0" strike="noStrike" spc="-1" dirty="0" smtClean="0">
              <a:solidFill>
                <a:srgbClr val="111111"/>
              </a:solidFill>
              <a:latin typeface="Times New Roman" pitchFamily="18" charset="0"/>
              <a:ea typeface="Noto Sans CJK SC"/>
              <a:cs typeface="Times New Roman" pitchFamily="18" charset="0"/>
            </a:endParaRPr>
          </a:p>
          <a:p>
            <a:pPr>
              <a:lnSpc>
                <a:spcPct val="100000"/>
              </a:lnSpc>
            </a:pPr>
            <a:r>
              <a:rPr lang="en-IN" sz="2000" b="0" strike="noStrike" spc="-1" dirty="0" smtClean="0">
                <a:solidFill>
                  <a:srgbClr val="111111"/>
                </a:solidFill>
                <a:latin typeface="Times New Roman" pitchFamily="18" charset="0"/>
                <a:ea typeface="Noto Sans CJK SC"/>
                <a:cs typeface="Times New Roman" pitchFamily="18" charset="0"/>
              </a:rPr>
              <a:t>It </a:t>
            </a:r>
            <a:r>
              <a:rPr lang="en-IN" sz="2000" b="0" strike="noStrike" spc="-1" dirty="0">
                <a:solidFill>
                  <a:srgbClr val="111111"/>
                </a:solidFill>
                <a:latin typeface="Times New Roman" pitchFamily="18" charset="0"/>
                <a:ea typeface="Noto Sans CJK SC"/>
                <a:cs typeface="Times New Roman" pitchFamily="18" charset="0"/>
              </a:rPr>
              <a:t>is not constructed from another B-frame means never used as a reference.</a:t>
            </a:r>
            <a:endParaRPr lang="en-IN" sz="2000" b="0" strike="noStrike" spc="-1" dirty="0">
              <a:latin typeface="Times New Roman" pitchFamily="18" charset="0"/>
              <a:cs typeface="Times New Roman" pitchFamily="18" charset="0"/>
            </a:endParaRPr>
          </a:p>
        </p:txBody>
      </p:sp>
      <p:sp>
        <p:nvSpPr>
          <p:cNvPr id="3" name="CustomShape 1"/>
          <p:cNvSpPr/>
          <p:nvPr/>
        </p:nvSpPr>
        <p:spPr>
          <a:xfrm>
            <a:off x="384840" y="504000"/>
            <a:ext cx="3358440" cy="870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strike="noStrike" spc="-26" dirty="0">
                <a:solidFill>
                  <a:srgbClr val="0070C0"/>
                </a:solidFill>
                <a:latin typeface="Times New Roman" pitchFamily="18" charset="0"/>
                <a:ea typeface="DejaVu Sans"/>
                <a:cs typeface="Times New Roman" pitchFamily="18" charset="0"/>
              </a:rPr>
              <a:t>Frame</a:t>
            </a:r>
            <a:r>
              <a:rPr lang="en-IN" sz="3200" strike="noStrike" spc="-225" dirty="0">
                <a:solidFill>
                  <a:srgbClr val="0070C0"/>
                </a:solidFill>
                <a:latin typeface="Times New Roman" pitchFamily="18" charset="0"/>
                <a:ea typeface="DejaVu Sans"/>
                <a:cs typeface="Times New Roman" pitchFamily="18" charset="0"/>
              </a:rPr>
              <a:t> </a:t>
            </a:r>
            <a:r>
              <a:rPr lang="en-IN" sz="3200" strike="noStrike" spc="-55" dirty="0">
                <a:solidFill>
                  <a:srgbClr val="0070C0"/>
                </a:solidFill>
                <a:latin typeface="Times New Roman" pitchFamily="18" charset="0"/>
                <a:ea typeface="DejaVu Sans"/>
                <a:cs typeface="Times New Roman" pitchFamily="18" charset="0"/>
              </a:rPr>
              <a:t>types</a:t>
            </a:r>
            <a:endParaRPr lang="en-IN" sz="3200" strike="noStrike" spc="-1"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Subtitle 2"/>
          <p:cNvSpPr>
            <a:spLocks noGrp="1"/>
          </p:cNvSpPr>
          <p:nvPr>
            <p:ph type="subTitle"/>
          </p:nvPr>
        </p:nvSpPr>
        <p:spPr>
          <a:xfrm>
            <a:off x="533400" y="895350"/>
            <a:ext cx="7696200" cy="1981200"/>
          </a:xfrm>
        </p:spPr>
        <p:txBody>
          <a:bodyPr/>
          <a:lstStyle/>
          <a:p>
            <a:r>
              <a:rPr lang="en-US" dirty="0">
                <a:solidFill>
                  <a:schemeClr val="tx1"/>
                </a:solidFill>
                <a:latin typeface="Times New Roman" pitchFamily="18" charset="0"/>
                <a:cs typeface="Times New Roman" pitchFamily="18" charset="0"/>
              </a:rPr>
              <a:t>In video </a:t>
            </a:r>
            <a:r>
              <a:rPr lang="en-US" dirty="0" err="1" smtClean="0">
                <a:solidFill>
                  <a:schemeClr val="tx1"/>
                </a:solidFill>
                <a:latin typeface="Times New Roman" pitchFamily="18" charset="0"/>
                <a:cs typeface="Times New Roman" pitchFamily="18" charset="0"/>
              </a:rPr>
              <a:t>coding,a</a:t>
            </a: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group of </a:t>
            </a:r>
            <a:r>
              <a:rPr lang="en-US" b="1" dirty="0" smtClean="0">
                <a:solidFill>
                  <a:schemeClr val="tx1"/>
                </a:solidFill>
                <a:latin typeface="Times New Roman" pitchFamily="18" charset="0"/>
                <a:cs typeface="Times New Roman" pitchFamily="18" charset="0"/>
              </a:rPr>
              <a:t>pictures</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or </a:t>
            </a:r>
            <a:r>
              <a:rPr lang="en-US" b="1" dirty="0">
                <a:solidFill>
                  <a:schemeClr val="tx1"/>
                </a:solidFill>
                <a:latin typeface="Times New Roman" pitchFamily="18" charset="0"/>
                <a:cs typeface="Times New Roman" pitchFamily="18" charset="0"/>
              </a:rPr>
              <a:t>GOP structure</a:t>
            </a:r>
            <a:r>
              <a:rPr lang="en-US" dirty="0">
                <a:solidFill>
                  <a:schemeClr val="tx1"/>
                </a:solidFill>
                <a:latin typeface="Times New Roman" pitchFamily="18" charset="0"/>
                <a:cs typeface="Times New Roman" pitchFamily="18" charset="0"/>
              </a:rPr>
              <a:t>, specifies the order in which </a:t>
            </a:r>
            <a:r>
              <a:rPr lang="en-US" dirty="0" smtClean="0">
                <a:solidFill>
                  <a:schemeClr val="tx1"/>
                </a:solidFill>
                <a:latin typeface="Times New Roman" pitchFamily="18" charset="0"/>
                <a:cs typeface="Times New Roman" pitchFamily="18" charset="0"/>
              </a:rPr>
              <a:t>intra-and</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inter-frames are </a:t>
            </a:r>
            <a:r>
              <a:rPr lang="en-US" dirty="0">
                <a:solidFill>
                  <a:schemeClr val="tx1"/>
                </a:solidFill>
                <a:latin typeface="Times New Roman" pitchFamily="18" charset="0"/>
                <a:cs typeface="Times New Roman" pitchFamily="18" charset="0"/>
              </a:rPr>
              <a:t>arranged. </a:t>
            </a:r>
          </a:p>
          <a:p>
            <a:r>
              <a:rPr lang="en-US" dirty="0">
                <a:solidFill>
                  <a:schemeClr val="tx1"/>
                </a:solidFill>
                <a:latin typeface="Times New Roman" pitchFamily="18" charset="0"/>
                <a:cs typeface="Times New Roman" pitchFamily="18" charset="0"/>
              </a:rPr>
              <a:t>The GOP is a collection of successive pictures within a coded video stream. </a:t>
            </a:r>
          </a:p>
          <a:p>
            <a:r>
              <a:rPr lang="en-US" dirty="0">
                <a:solidFill>
                  <a:schemeClr val="tx1"/>
                </a:solidFill>
                <a:latin typeface="Times New Roman" pitchFamily="18" charset="0"/>
                <a:cs typeface="Times New Roman" pitchFamily="18" charset="0"/>
              </a:rPr>
              <a:t>Each coded video stream consists of successive GOPs, from which the visible frames are generated. </a:t>
            </a:r>
          </a:p>
          <a:p>
            <a:pPr algn="l"/>
            <a:endParaRPr lang="en-US" dirty="0"/>
          </a:p>
        </p:txBody>
      </p:sp>
      <p:pic>
        <p:nvPicPr>
          <p:cNvPr id="4" name="Picture 3" descr="C:\Users\jagati\Desktop\df9276deed317fe5721768b4cf9e9d465bdb218e.jpg"/>
          <p:cNvPicPr/>
          <p:nvPr/>
        </p:nvPicPr>
        <p:blipFill>
          <a:blip r:embed="rId2" cstate="print"/>
          <a:srcRect/>
          <a:stretch>
            <a:fillRect/>
          </a:stretch>
        </p:blipFill>
        <p:spPr bwMode="auto">
          <a:xfrm>
            <a:off x="1371600" y="2495550"/>
            <a:ext cx="5943600" cy="2419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1981200" y="133350"/>
            <a:ext cx="4348440" cy="70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50000"/>
              </a:lnSpc>
            </a:pPr>
            <a:r>
              <a:rPr lang="en-IN" sz="3600" b="0" strike="noStrike" spc="-1" dirty="0" smtClean="0">
                <a:solidFill>
                  <a:srgbClr val="0070C0"/>
                </a:solidFill>
                <a:latin typeface="Times New Roman" pitchFamily="18" charset="0"/>
                <a:ea typeface="Noto Sans CJK SC"/>
                <a:cs typeface="Times New Roman" pitchFamily="18" charset="0"/>
              </a:rPr>
              <a:t>V4L2</a:t>
            </a:r>
            <a:endParaRPr lang="en-IN" sz="3600" b="0" strike="noStrike" spc="-1" dirty="0">
              <a:solidFill>
                <a:srgbClr val="0070C0"/>
              </a:solidFill>
              <a:latin typeface="Times New Roman" pitchFamily="18" charset="0"/>
              <a:cs typeface="Times New Roman" pitchFamily="18" charset="0"/>
            </a:endParaRPr>
          </a:p>
        </p:txBody>
      </p:sp>
      <p:sp>
        <p:nvSpPr>
          <p:cNvPr id="834" name="CustomShape 2"/>
          <p:cNvSpPr/>
          <p:nvPr/>
        </p:nvSpPr>
        <p:spPr>
          <a:xfrm>
            <a:off x="457200" y="1047750"/>
            <a:ext cx="8228520" cy="3630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50000"/>
              </a:lnSpc>
              <a:spcBef>
                <a:spcPts val="1417"/>
              </a:spcBef>
            </a:pPr>
            <a:r>
              <a:rPr lang="en-IN" sz="2000" b="0" strike="noStrike" spc="-1" dirty="0">
                <a:solidFill>
                  <a:srgbClr val="000000"/>
                </a:solidFill>
                <a:latin typeface="Times New Roman" pitchFamily="18" charset="0"/>
                <a:ea typeface="Noto Sans CJK SC"/>
                <a:cs typeface="Times New Roman" pitchFamily="18" charset="0"/>
              </a:rPr>
              <a:t>Video4Linux is a collection of device drivers and an API for supporting </a:t>
            </a:r>
            <a:r>
              <a:rPr lang="en-IN" sz="2000" b="0" strike="noStrike" spc="-1" dirty="0" err="1">
                <a:solidFill>
                  <a:srgbClr val="000000"/>
                </a:solidFill>
                <a:latin typeface="Times New Roman" pitchFamily="18" charset="0"/>
                <a:ea typeface="Noto Sans CJK SC"/>
                <a:cs typeface="Times New Roman" pitchFamily="18" charset="0"/>
              </a:rPr>
              <a:t>realtime</a:t>
            </a:r>
            <a:r>
              <a:rPr lang="en-IN" sz="2000" b="0" strike="noStrike" spc="-1" dirty="0">
                <a:solidFill>
                  <a:srgbClr val="000000"/>
                </a:solidFill>
                <a:latin typeface="Times New Roman" pitchFamily="18" charset="0"/>
                <a:ea typeface="Noto Sans CJK SC"/>
                <a:cs typeface="Times New Roman" pitchFamily="18" charset="0"/>
              </a:rPr>
              <a:t> video capture on Linux systems. It supports many USB webcams, TV tuners, and related devices, standardizing their output, so programmers can easily add video support to their applications that use the V4L framework. </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2397240" y="3111480"/>
            <a:ext cx="4348440" cy="573120"/>
          </a:xfrm>
          <a:prstGeom prst="rect">
            <a:avLst/>
          </a:prstGeom>
          <a:noFill/>
          <a:ln>
            <a:noFill/>
          </a:ln>
        </p:spPr>
        <p:style>
          <a:lnRef idx="0">
            <a:scrgbClr r="0" g="0" b="0"/>
          </a:lnRef>
          <a:fillRef idx="0">
            <a:scrgbClr r="0" g="0" b="0"/>
          </a:fillRef>
          <a:effectRef idx="0">
            <a:scrgbClr r="0" g="0" b="0"/>
          </a:effectRef>
          <a:fontRef idx="minor"/>
        </p:style>
      </p:sp>
      <p:pic>
        <p:nvPicPr>
          <p:cNvPr id="4" name="Picture 3" descr="C:\Users\jagati\Desktop\AM437x_capture_overview.png"/>
          <p:cNvPicPr/>
          <p:nvPr/>
        </p:nvPicPr>
        <p:blipFill>
          <a:blip r:embed="rId2" cstate="print"/>
          <a:srcRect/>
          <a:stretch>
            <a:fillRect/>
          </a:stretch>
        </p:blipFill>
        <p:spPr bwMode="auto">
          <a:xfrm>
            <a:off x="1924050" y="209550"/>
            <a:ext cx="5295900" cy="4271963"/>
          </a:xfrm>
          <a:prstGeom prst="rect">
            <a:avLst/>
          </a:prstGeom>
          <a:noFill/>
          <a:ln w="9525">
            <a:noFill/>
            <a:miter lim="800000"/>
            <a:headEnd/>
            <a:tailEnd/>
          </a:ln>
        </p:spPr>
      </p:pic>
      <p:sp>
        <p:nvSpPr>
          <p:cNvPr id="12289" name="Rectangle 1"/>
          <p:cNvSpPr>
            <a:spLocks noChangeArrowheads="1"/>
          </p:cNvSpPr>
          <p:nvPr/>
        </p:nvSpPr>
        <p:spPr bwMode="auto">
          <a:xfrm>
            <a:off x="914400" y="4598373"/>
            <a:ext cx="7772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Fig:V4L2</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CustomShape 1"/>
          <p:cNvSpPr/>
          <p:nvPr/>
        </p:nvSpPr>
        <p:spPr>
          <a:xfrm>
            <a:off x="457200" y="274680"/>
            <a:ext cx="822888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0" strike="noStrike" spc="-1" dirty="0">
                <a:solidFill>
                  <a:srgbClr val="0070C0"/>
                </a:solidFill>
                <a:latin typeface="Times New Roman"/>
              </a:rPr>
              <a:t>V4L2 framework</a:t>
            </a:r>
            <a:endParaRPr lang="en-IN" sz="3200" b="0" strike="noStrike" spc="-1" dirty="0">
              <a:solidFill>
                <a:srgbClr val="0070C0"/>
              </a:solidFill>
              <a:latin typeface="Arial"/>
            </a:endParaRPr>
          </a:p>
        </p:txBody>
      </p:sp>
      <p:sp>
        <p:nvSpPr>
          <p:cNvPr id="838" name="CustomShape 2"/>
          <p:cNvSpPr/>
          <p:nvPr/>
        </p:nvSpPr>
        <p:spPr>
          <a:xfrm>
            <a:off x="533400" y="12001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360"/>
              </a:spcBef>
            </a:pPr>
            <a:r>
              <a:rPr lang="en-IN" sz="1800" b="1" strike="noStrike" spc="-1" dirty="0">
                <a:solidFill>
                  <a:srgbClr val="000000"/>
                </a:solidFill>
                <a:latin typeface="Times New Roman"/>
              </a:rPr>
              <a:t>What is V4L2 Framework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Video for </a:t>
            </a:r>
            <a:r>
              <a:rPr lang="en-IN" sz="1800" b="0" strike="noStrike" spc="-1" dirty="0" err="1">
                <a:solidFill>
                  <a:srgbClr val="000000"/>
                </a:solidFill>
                <a:latin typeface="Times New Roman"/>
              </a:rPr>
              <a:t>linux</a:t>
            </a:r>
            <a:r>
              <a:rPr lang="en-IN" sz="1800" b="0" strike="noStrike" spc="-1" dirty="0">
                <a:solidFill>
                  <a:srgbClr val="000000"/>
                </a:solidFill>
                <a:latin typeface="Times New Roman"/>
              </a:rPr>
              <a:t> or V4L is set of APIs and driver framework for video capture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applications and for O/P devices.</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Since we don’t have any common framework, we need to do the setup of device</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instance and connecting to sub-devices themselves for all the drivers. And there is also</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lot of common code that could never be </a:t>
            </a:r>
            <a:r>
              <a:rPr lang="en-IN" sz="1800" b="0" strike="noStrike" spc="-1" dirty="0" err="1">
                <a:solidFill>
                  <a:srgbClr val="000000"/>
                </a:solidFill>
                <a:latin typeface="Times New Roman"/>
              </a:rPr>
              <a:t>refactored</a:t>
            </a:r>
            <a:r>
              <a:rPr lang="en-IN" sz="1800" b="0" strike="noStrike" spc="-1" dirty="0">
                <a:solidFill>
                  <a:srgbClr val="000000"/>
                </a:solidFill>
                <a:latin typeface="Times New Roman"/>
              </a:rPr>
              <a:t> due to lack of framework.</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To avoid this complexity, introduced a framework with common </a:t>
            </a:r>
            <a:r>
              <a:rPr lang="en-IN" sz="1800" b="0" strike="noStrike" spc="-1" dirty="0" err="1">
                <a:solidFill>
                  <a:srgbClr val="000000"/>
                </a:solidFill>
                <a:latin typeface="Times New Roman"/>
              </a:rPr>
              <a:t>fuctionalities</a:t>
            </a:r>
            <a:r>
              <a:rPr lang="en-IN" sz="1800" b="0" strike="noStrike" spc="-1" dirty="0">
                <a:solidFill>
                  <a:srgbClr val="000000"/>
                </a:solidFill>
                <a:latin typeface="Times New Roman"/>
              </a:rPr>
              <a:t> for all</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the drivers which is know as V4L2 framework.</a:t>
            </a:r>
            <a:endParaRPr lang="en-IN" sz="1800" b="0" strike="noStrike" spc="-1" dirty="0">
              <a:latin typeface="Arial"/>
            </a:endParaRPr>
          </a:p>
          <a:p>
            <a:pPr marL="343080" indent="-342360">
              <a:lnSpc>
                <a:spcPct val="100000"/>
              </a:lnSpc>
              <a:spcBef>
                <a:spcPts val="360"/>
              </a:spcBef>
            </a:pP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The </a:t>
            </a:r>
            <a:r>
              <a:rPr lang="en-IN" sz="1800" b="0" strike="noStrike" spc="-1" dirty="0" err="1">
                <a:solidFill>
                  <a:srgbClr val="000000"/>
                </a:solidFill>
                <a:latin typeface="Times New Roman"/>
              </a:rPr>
              <a:t>videobuf</a:t>
            </a:r>
            <a:r>
              <a:rPr lang="en-IN" sz="1800" b="0" strike="noStrike" spc="-1" dirty="0">
                <a:solidFill>
                  <a:srgbClr val="000000"/>
                </a:solidFill>
                <a:latin typeface="Times New Roman"/>
              </a:rPr>
              <a:t> layer </a:t>
            </a:r>
            <a:r>
              <a:rPr lang="en-IN" sz="1800" b="0" strike="noStrike" spc="-1" dirty="0" err="1">
                <a:solidFill>
                  <a:srgbClr val="000000"/>
                </a:solidFill>
                <a:latin typeface="Times New Roman"/>
              </a:rPr>
              <a:t>fuctions</a:t>
            </a:r>
            <a:r>
              <a:rPr lang="en-IN" sz="1800" b="0" strike="noStrike" spc="-1" dirty="0">
                <a:solidFill>
                  <a:srgbClr val="000000"/>
                </a:solidFill>
                <a:latin typeface="Times New Roman"/>
              </a:rPr>
              <a:t> as a sort of glue layer between V4L2 driver and     	</a:t>
            </a:r>
            <a:r>
              <a:rPr lang="en-IN" sz="1800" b="0" strike="noStrike" spc="-1" dirty="0" err="1">
                <a:solidFill>
                  <a:srgbClr val="000000"/>
                </a:solidFill>
                <a:latin typeface="Times New Roman"/>
              </a:rPr>
              <a:t>userspace</a:t>
            </a:r>
            <a:r>
              <a:rPr lang="en-IN" sz="1800" b="0" strike="noStrike" spc="-1" dirty="0">
                <a:solidFill>
                  <a:srgbClr val="000000"/>
                </a:solidFill>
                <a:latin typeface="Times New Roman"/>
              </a:rPr>
              <a:t>.</a:t>
            </a:r>
            <a:endParaRPr lang="en-IN" sz="1800" b="0" strike="noStrike" spc="-1" dirty="0">
              <a:latin typeface="Arial"/>
            </a:endParaRPr>
          </a:p>
          <a:p>
            <a:pPr marL="343080" indent="-34236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288000" y="9360"/>
            <a:ext cx="8228880" cy="885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40" name="CustomShape 2"/>
          <p:cNvSpPr/>
          <p:nvPr/>
        </p:nvSpPr>
        <p:spPr>
          <a:xfrm>
            <a:off x="457200" y="7429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360"/>
              </a:spcBef>
            </a:pPr>
            <a:r>
              <a:rPr lang="en-IN" sz="1800" b="1" strike="noStrike" spc="-1" dirty="0">
                <a:solidFill>
                  <a:srgbClr val="000000"/>
                </a:solidFill>
                <a:latin typeface="Times New Roman"/>
              </a:rPr>
              <a:t>Structure of V4L driver ?</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Times New Roman"/>
              </a:rPr>
              <a:t>Note : All the drivers will follow the same structure.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1. A </a:t>
            </a:r>
            <a:r>
              <a:rPr lang="en-IN" sz="1800" b="0" strike="noStrike" spc="-1" dirty="0" err="1">
                <a:solidFill>
                  <a:srgbClr val="000000"/>
                </a:solidFill>
                <a:latin typeface="Times New Roman"/>
              </a:rPr>
              <a:t>struct</a:t>
            </a:r>
            <a:r>
              <a:rPr lang="en-IN" sz="1800" b="0" strike="noStrike" spc="-1" dirty="0">
                <a:solidFill>
                  <a:srgbClr val="000000"/>
                </a:solidFill>
                <a:latin typeface="Times New Roman"/>
              </a:rPr>
              <a:t> for each device instance containing the device state.</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2. A way of initializing and commanding sub-devices (if any).</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3. Creating V4L2 device nodes (/dev/</a:t>
            </a:r>
            <a:r>
              <a:rPr lang="en-IN" sz="1800" b="0" strike="noStrike" spc="-1" dirty="0" err="1">
                <a:solidFill>
                  <a:srgbClr val="000000"/>
                </a:solidFill>
                <a:latin typeface="Times New Roman"/>
              </a:rPr>
              <a:t>videoX</a:t>
            </a:r>
            <a:r>
              <a:rPr lang="en-IN" sz="1800" b="0" strike="noStrike" spc="-1" dirty="0">
                <a:solidFill>
                  <a:srgbClr val="000000"/>
                </a:solidFill>
                <a:latin typeface="Times New Roman"/>
              </a:rPr>
              <a:t>, /dev/</a:t>
            </a:r>
            <a:r>
              <a:rPr lang="en-IN" sz="1800" b="0" strike="noStrike" spc="-1" dirty="0" err="1">
                <a:solidFill>
                  <a:srgbClr val="000000"/>
                </a:solidFill>
                <a:latin typeface="Times New Roman"/>
              </a:rPr>
              <a:t>vbiX</a:t>
            </a:r>
            <a:r>
              <a:rPr lang="en-IN" sz="1800" b="0" strike="noStrike" spc="-1" dirty="0">
                <a:solidFill>
                  <a:srgbClr val="000000"/>
                </a:solidFill>
                <a:latin typeface="Times New Roman"/>
              </a:rPr>
              <a:t> and /dev/</a:t>
            </a:r>
            <a:r>
              <a:rPr lang="en-IN" sz="1800" b="0" strike="noStrike" spc="-1" dirty="0" err="1">
                <a:solidFill>
                  <a:srgbClr val="000000"/>
                </a:solidFill>
                <a:latin typeface="Times New Roman"/>
              </a:rPr>
              <a:t>radioX</a:t>
            </a:r>
            <a:r>
              <a:rPr lang="en-IN" sz="1800" b="0" strike="noStrike" spc="-1" dirty="0">
                <a:solidFill>
                  <a:srgbClr val="000000"/>
                </a:solidFill>
                <a:latin typeface="Times New Roman"/>
              </a:rPr>
              <a:t>) and keeping track of device-	       node specific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4. </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-specific </a:t>
            </a:r>
            <a:r>
              <a:rPr lang="en-IN" sz="1800" b="0" strike="noStrike" spc="-1" dirty="0" err="1">
                <a:solidFill>
                  <a:srgbClr val="000000"/>
                </a:solidFill>
                <a:latin typeface="Times New Roman"/>
              </a:rPr>
              <a:t>structs</a:t>
            </a:r>
            <a:r>
              <a:rPr lang="en-IN" sz="1800" b="0" strike="noStrike" spc="-1" dirty="0">
                <a:solidFill>
                  <a:srgbClr val="000000"/>
                </a:solidFill>
                <a:latin typeface="Times New Roman"/>
              </a:rPr>
              <a:t> containing per-</a:t>
            </a:r>
            <a:r>
              <a:rPr lang="en-IN" sz="1800" b="0" strike="noStrike" spc="-1" dirty="0" err="1">
                <a:solidFill>
                  <a:srgbClr val="000000"/>
                </a:solidFill>
                <a:latin typeface="Times New Roman"/>
              </a:rPr>
              <a:t>filehandle</a:t>
            </a:r>
            <a:r>
              <a:rPr lang="en-IN" sz="1800" b="0" strike="noStrike" spc="-1" dirty="0">
                <a:solidFill>
                  <a:srgbClr val="000000"/>
                </a:solidFill>
                <a:latin typeface="Times New Roman"/>
              </a:rPr>
              <a:t> data;</a:t>
            </a:r>
            <a:endParaRPr lang="en-IN" sz="1800" b="0" strike="noStrike" spc="-1" dirty="0">
              <a:latin typeface="Arial"/>
            </a:endParaRPr>
          </a:p>
          <a:p>
            <a:pPr marL="743040" indent="-285120">
              <a:lnSpc>
                <a:spcPct val="100000"/>
              </a:lnSpc>
              <a:spcBef>
                <a:spcPts val="360"/>
              </a:spcBef>
            </a:pPr>
            <a:r>
              <a:rPr lang="en-IN" sz="1800" b="0" strike="noStrike" spc="-1" dirty="0">
                <a:solidFill>
                  <a:srgbClr val="000000"/>
                </a:solidFill>
                <a:latin typeface="Times New Roman"/>
              </a:rPr>
              <a:t>5. video buffer handling.</a:t>
            </a:r>
            <a:endParaRPr lang="en-IN" sz="1800" b="0" strike="noStrike" spc="-1" dirty="0">
              <a:latin typeface="Arial"/>
            </a:endParaRPr>
          </a:p>
          <a:p>
            <a:pPr marL="743040" indent="-285120">
              <a:lnSpc>
                <a:spcPct val="100000"/>
              </a:lnSpc>
              <a:spcBef>
                <a:spcPts val="360"/>
              </a:spcBef>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Important functions provided by V4L2 Framework are:</a:t>
            </a:r>
            <a:endParaRPr lang="en-IN" sz="1800" b="0" strike="noStrike" spc="-1" dirty="0">
              <a:latin typeface="Arial"/>
            </a:endParaRPr>
          </a:p>
          <a:p>
            <a:pPr marL="743040" indent="-285120">
              <a:lnSpc>
                <a:spcPct val="100000"/>
              </a:lnSpc>
            </a:pP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1.Buffer Management – videobuf2-core.c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2.Controls – v4l2-controls.c</a:t>
            </a:r>
            <a:endParaRPr lang="en-IN" sz="1800" b="0" strike="noStrike" spc="-1" dirty="0">
              <a:latin typeface="Arial"/>
            </a:endParaRPr>
          </a:p>
          <a:p>
            <a:pPr marL="743040" indent="-285120">
              <a:lnSpc>
                <a:spcPct val="100000"/>
              </a:lnSpc>
            </a:pPr>
            <a:r>
              <a:rPr lang="en-IN" sz="1800" b="0" strike="noStrike" spc="-1" dirty="0">
                <a:solidFill>
                  <a:srgbClr val="000000"/>
                </a:solidFill>
                <a:latin typeface="Times New Roman"/>
                <a:ea typeface="Noto Sans CJK SC Regular"/>
              </a:rPr>
              <a:t>           3.Events – V4l2-events.c</a:t>
            </a:r>
            <a:endParaRPr lang="en-IN" sz="1800" b="0" strike="noStrike" spc="-1" dirty="0">
              <a:latin typeface="Arial"/>
            </a:endParaRPr>
          </a:p>
          <a:p>
            <a:pPr marL="743040" indent="-285120">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CustomShape 1"/>
          <p:cNvSpPr/>
          <p:nvPr/>
        </p:nvSpPr>
        <p:spPr>
          <a:xfrm>
            <a:off x="266760" y="-13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dirty="0">
                <a:solidFill>
                  <a:srgbClr val="0070C0"/>
                </a:solidFill>
                <a:latin typeface="Times New Roman"/>
                <a:ea typeface="Noto Sans CJK SC Regular"/>
              </a:rPr>
              <a:t>Buffer Management</a:t>
            </a:r>
            <a:endParaRPr lang="en-IN" sz="3200" b="0" strike="noStrike" spc="-1" dirty="0">
              <a:solidFill>
                <a:srgbClr val="0070C0"/>
              </a:solidFill>
              <a:latin typeface="Arial"/>
            </a:endParaRPr>
          </a:p>
        </p:txBody>
      </p:sp>
      <p:sp>
        <p:nvSpPr>
          <p:cNvPr id="842" name="CustomShape 2"/>
          <p:cNvSpPr/>
          <p:nvPr/>
        </p:nvSpPr>
        <p:spPr>
          <a:xfrm>
            <a:off x="266760" y="666750"/>
            <a:ext cx="8228880" cy="44765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100000"/>
              </a:lnSpc>
            </a:pPr>
            <a:r>
              <a:rPr lang="en-IN" sz="1800" b="0" strike="noStrike" spc="-1" dirty="0">
                <a:solidFill>
                  <a:srgbClr val="000000"/>
                </a:solidFill>
                <a:latin typeface="Times New Roman" pitchFamily="18" charset="0"/>
                <a:ea typeface="Noto Sans CJK SC Regular"/>
                <a:cs typeface="Times New Roman" pitchFamily="18" charset="0"/>
              </a:rPr>
              <a:t>					</a:t>
            </a:r>
            <a:endParaRPr lang="en-IN" sz="1800" b="0" strike="noStrike" spc="-1" dirty="0">
              <a:latin typeface="Times New Roman" pitchFamily="18" charset="0"/>
              <a:cs typeface="Times New Roman" pitchFamily="18" charset="0"/>
            </a:endParaRPr>
          </a:p>
          <a:p>
            <a:pPr>
              <a:lnSpc>
                <a:spcPct val="100000"/>
              </a:lnSpc>
            </a:pPr>
            <a:r>
              <a:rPr lang="en-IN" sz="1600" b="0" strike="noStrike" spc="-1" dirty="0">
                <a:solidFill>
                  <a:srgbClr val="000000"/>
                </a:solidFill>
                <a:latin typeface="Times New Roman" pitchFamily="18" charset="0"/>
                <a:ea typeface="Noto Sans CJK SC Regular"/>
                <a:cs typeface="Times New Roman" pitchFamily="18" charset="0"/>
              </a:rPr>
              <a:t> </a:t>
            </a:r>
            <a:r>
              <a:rPr lang="en-IN" sz="1800" b="1" strike="noStrike" spc="-1" dirty="0">
                <a:solidFill>
                  <a:srgbClr val="000000"/>
                </a:solidFill>
                <a:latin typeface="Times New Roman" pitchFamily="18" charset="0"/>
                <a:ea typeface="Noto Sans CJK SC Regular"/>
                <a:cs typeface="Times New Roman" pitchFamily="18" charset="0"/>
              </a:rPr>
              <a:t>What is buffer </a:t>
            </a:r>
            <a:r>
              <a:rPr lang="en-IN" sz="1800" b="1" strike="noStrike" spc="-1" dirty="0" err="1">
                <a:solidFill>
                  <a:srgbClr val="000000"/>
                </a:solidFill>
                <a:latin typeface="Times New Roman" pitchFamily="18" charset="0"/>
                <a:ea typeface="Noto Sans CJK SC Regular"/>
                <a:cs typeface="Times New Roman" pitchFamily="18" charset="0"/>
              </a:rPr>
              <a:t>mangagment</a:t>
            </a:r>
            <a:r>
              <a:rPr lang="en-IN" sz="1800" b="1" strike="noStrike" spc="-1" dirty="0">
                <a:solidFill>
                  <a:srgbClr val="000000"/>
                </a:solidFill>
                <a:latin typeface="Times New Roman" pitchFamily="18" charset="0"/>
                <a:ea typeface="Noto Sans CJK SC Regular"/>
                <a:cs typeface="Times New Roman" pitchFamily="18" charset="0"/>
              </a:rPr>
              <a:t> ?</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It Handles the allocation and </a:t>
            </a:r>
            <a:r>
              <a:rPr lang="en-IN" sz="1800" b="0" strike="noStrike" spc="-1" dirty="0" err="1">
                <a:solidFill>
                  <a:srgbClr val="000000"/>
                </a:solidFill>
                <a:latin typeface="Times New Roman" pitchFamily="18" charset="0"/>
                <a:ea typeface="Noto Sans CJK SC Regular"/>
                <a:cs typeface="Times New Roman" pitchFamily="18" charset="0"/>
              </a:rPr>
              <a:t>managemet</a:t>
            </a:r>
            <a:r>
              <a:rPr lang="en-IN" sz="1800" b="0" strike="noStrike" spc="-1" dirty="0">
                <a:solidFill>
                  <a:srgbClr val="000000"/>
                </a:solidFill>
                <a:latin typeface="Times New Roman" pitchFamily="18" charset="0"/>
                <a:ea typeface="Noto Sans CJK SC Regular"/>
                <a:cs typeface="Times New Roman" pitchFamily="18" charset="0"/>
              </a:rPr>
              <a:t> of buffers for the storage of video frames.</a:t>
            </a:r>
            <a:endParaRPr lang="en-IN" sz="1800" b="0" strike="noStrike" spc="-1" dirty="0">
              <a:latin typeface="Times New Roman" pitchFamily="18" charset="0"/>
              <a:cs typeface="Times New Roman" pitchFamily="18" charset="0"/>
            </a:endParaRPr>
          </a:p>
          <a:p>
            <a:pPr>
              <a:lnSpc>
                <a:spcPct val="100000"/>
              </a:lnSpc>
            </a:pPr>
            <a:endParaRPr lang="en-IN" sz="1800" b="0" strike="noStrike" spc="-1" dirty="0">
              <a:latin typeface="Times New Roman" pitchFamily="18" charset="0"/>
              <a:cs typeface="Times New Roman" pitchFamily="18" charset="0"/>
            </a:endParaRPr>
          </a:p>
          <a:p>
            <a:pPr>
              <a:lnSpc>
                <a:spcPct val="100000"/>
              </a:lnSpc>
            </a:pPr>
            <a:r>
              <a:rPr lang="en-IN" sz="1800" b="0" strike="noStrike" spc="-1" dirty="0">
                <a:solidFill>
                  <a:srgbClr val="000000"/>
                </a:solidFill>
                <a:latin typeface="Times New Roman" pitchFamily="18" charset="0"/>
                <a:ea typeface="Noto Sans CJK SC Regular"/>
                <a:cs typeface="Times New Roman" pitchFamily="18" charset="0"/>
              </a:rPr>
              <a:t> There are two set of functions,</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One is for standard I/O system calls like read(), poll(), </a:t>
            </a:r>
            <a:r>
              <a:rPr lang="en-IN" sz="1800" b="0" strike="noStrike" spc="-1" dirty="0" err="1">
                <a:solidFill>
                  <a:srgbClr val="000000"/>
                </a:solidFill>
                <a:latin typeface="Times New Roman" pitchFamily="18" charset="0"/>
                <a:ea typeface="Noto Sans CJK SC Regular"/>
                <a:cs typeface="Times New Roman" pitchFamily="18" charset="0"/>
              </a:rPr>
              <a:t>mmap</a:t>
            </a:r>
            <a:r>
              <a:rPr lang="en-IN" sz="1800" b="0" strike="noStrike" spc="-1" dirty="0">
                <a:solidFill>
                  <a:srgbClr val="000000"/>
                </a:solidFill>
                <a:latin typeface="Times New Roman" pitchFamily="18" charset="0"/>
                <a:ea typeface="Noto Sans CJK SC Regular"/>
                <a:cs typeface="Times New Roman" pitchFamily="18" charset="0"/>
              </a:rPr>
              <a:t>().</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Another set of functions used to implement bulk of the V4L2 </a:t>
            </a:r>
            <a:r>
              <a:rPr lang="en-IN" sz="1800" b="0" strike="noStrike" spc="-1" dirty="0" err="1">
                <a:solidFill>
                  <a:srgbClr val="000000"/>
                </a:solidFill>
                <a:latin typeface="Times New Roman" pitchFamily="18" charset="0"/>
                <a:ea typeface="Noto Sans CJK SC Regular"/>
                <a:cs typeface="Times New Roman" pitchFamily="18" charset="0"/>
              </a:rPr>
              <a:t>ioctl</a:t>
            </a:r>
            <a:r>
              <a:rPr lang="en-IN" sz="1800" b="0" strike="noStrike" spc="-1" dirty="0">
                <a:solidFill>
                  <a:srgbClr val="000000"/>
                </a:solidFill>
                <a:latin typeface="Times New Roman" pitchFamily="18" charset="0"/>
                <a:ea typeface="Noto Sans CJK SC Regular"/>
                <a:cs typeface="Times New Roman" pitchFamily="18" charset="0"/>
              </a:rPr>
              <a:t>() calls related to streaming I/O, including buffer allocation, </a:t>
            </a:r>
            <a:r>
              <a:rPr lang="en-IN" sz="1800" b="0" strike="noStrike" spc="-1" dirty="0" err="1">
                <a:solidFill>
                  <a:srgbClr val="000000"/>
                </a:solidFill>
                <a:latin typeface="Times New Roman" pitchFamily="18" charset="0"/>
                <a:ea typeface="Noto Sans CJK SC Regular"/>
                <a:cs typeface="Times New Roman" pitchFamily="18" charset="0"/>
              </a:rPr>
              <a:t>queueing</a:t>
            </a:r>
            <a:r>
              <a:rPr lang="en-IN" sz="1800" b="0" strike="noStrike" spc="-1" dirty="0">
                <a:solidFill>
                  <a:srgbClr val="000000"/>
                </a:solidFill>
                <a:latin typeface="Times New Roman" pitchFamily="18" charset="0"/>
                <a:ea typeface="Noto Sans CJK SC Regular"/>
                <a:cs typeface="Times New Roman" pitchFamily="18" charset="0"/>
              </a:rPr>
              <a:t>, </a:t>
            </a:r>
            <a:r>
              <a:rPr lang="en-IN" sz="1800" b="0" strike="noStrike" spc="-1" dirty="0" err="1">
                <a:solidFill>
                  <a:srgbClr val="000000"/>
                </a:solidFill>
                <a:latin typeface="Times New Roman" pitchFamily="18" charset="0"/>
                <a:ea typeface="Noto Sans CJK SC Regular"/>
                <a:cs typeface="Times New Roman" pitchFamily="18" charset="0"/>
              </a:rPr>
              <a:t>dequeueing</a:t>
            </a:r>
            <a:r>
              <a:rPr lang="en-IN" sz="1800" b="0" strike="noStrike" spc="-1" dirty="0">
                <a:solidFill>
                  <a:srgbClr val="000000"/>
                </a:solidFill>
                <a:latin typeface="Times New Roman" pitchFamily="18" charset="0"/>
                <a:ea typeface="Noto Sans CJK SC Regular"/>
                <a:cs typeface="Times New Roman" pitchFamily="18" charset="0"/>
              </a:rPr>
              <a:t> and streaming controls.</a:t>
            </a:r>
            <a:endParaRPr lang="en-IN" sz="1800" b="0" strike="noStrike" spc="-1" dirty="0">
              <a:latin typeface="Times New Roman" pitchFamily="18" charset="0"/>
              <a:cs typeface="Times New Roman" pitchFamily="18" charset="0"/>
            </a:endParaRPr>
          </a:p>
          <a:p>
            <a:pPr>
              <a:lnSpc>
                <a:spcPct val="100000"/>
              </a:lnSpc>
            </a:pPr>
            <a:endParaRPr lang="en-IN" sz="1800" b="0" strike="noStrike" spc="-1" dirty="0">
              <a:latin typeface="Times New Roman" pitchFamily="18" charset="0"/>
              <a:cs typeface="Times New Roman" pitchFamily="18" charset="0"/>
            </a:endParaRPr>
          </a:p>
          <a:p>
            <a:pPr>
              <a:lnSpc>
                <a:spcPct val="100000"/>
              </a:lnSpc>
            </a:pPr>
            <a:r>
              <a:rPr lang="en-IN" sz="1800" b="1" strike="noStrike" spc="-1" dirty="0">
                <a:solidFill>
                  <a:srgbClr val="000000"/>
                </a:solidFill>
                <a:latin typeface="Times New Roman" pitchFamily="18" charset="0"/>
                <a:ea typeface="Noto Sans CJK SC Regular"/>
                <a:cs typeface="Times New Roman" pitchFamily="18" charset="0"/>
              </a:rPr>
              <a:t>What are different type of buffers ?</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Buffers which are </a:t>
            </a:r>
            <a:r>
              <a:rPr lang="en-IN" sz="1800" b="0" strike="noStrike" spc="-1" dirty="0" err="1">
                <a:solidFill>
                  <a:srgbClr val="000000"/>
                </a:solidFill>
                <a:latin typeface="Times New Roman" pitchFamily="18" charset="0"/>
                <a:ea typeface="Noto Sans CJK SC Regular"/>
                <a:cs typeface="Times New Roman" pitchFamily="18" charset="0"/>
              </a:rPr>
              <a:t>scatterd</a:t>
            </a:r>
            <a:r>
              <a:rPr lang="en-IN" sz="1800" b="0" strike="noStrike" spc="-1" dirty="0">
                <a:solidFill>
                  <a:srgbClr val="000000"/>
                </a:solidFill>
                <a:latin typeface="Times New Roman" pitchFamily="18" charset="0"/>
                <a:ea typeface="Noto Sans CJK SC Regular"/>
                <a:cs typeface="Times New Roman" pitchFamily="18" charset="0"/>
              </a:rPr>
              <a:t> in both the physical and (kernel) virtual.</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Buffers which are physically scattered, but which are virtual </a:t>
            </a:r>
            <a:r>
              <a:rPr lang="en-IN" sz="1800" b="0" strike="noStrike" spc="-1" dirty="0" err="1">
                <a:solidFill>
                  <a:srgbClr val="000000"/>
                </a:solidFill>
                <a:latin typeface="Times New Roman" pitchFamily="18" charset="0"/>
                <a:ea typeface="Noto Sans CJK SC Regular"/>
                <a:cs typeface="Times New Roman" pitchFamily="18" charset="0"/>
              </a:rPr>
              <a:t>contigious</a:t>
            </a:r>
            <a:r>
              <a:rPr lang="en-IN" sz="1800" b="0" strike="noStrike" spc="-1" dirty="0">
                <a:solidFill>
                  <a:srgbClr val="000000"/>
                </a:solidFill>
                <a:latin typeface="Times New Roman" pitchFamily="18" charset="0"/>
                <a:ea typeface="Noto Sans CJK SC Regular"/>
                <a:cs typeface="Times New Roman" pitchFamily="18" charset="0"/>
              </a:rPr>
              <a:t>.</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Buffers which are physically </a:t>
            </a:r>
            <a:r>
              <a:rPr lang="en-IN" sz="1800" b="0" strike="noStrike" spc="-1" dirty="0" err="1">
                <a:solidFill>
                  <a:srgbClr val="000000"/>
                </a:solidFill>
                <a:latin typeface="Times New Roman" pitchFamily="18" charset="0"/>
                <a:ea typeface="Noto Sans CJK SC Regular"/>
                <a:cs typeface="Times New Roman" pitchFamily="18" charset="0"/>
              </a:rPr>
              <a:t>contigious</a:t>
            </a:r>
            <a:r>
              <a:rPr lang="en-IN" sz="1800" b="0" strike="noStrike" spc="-1" dirty="0">
                <a:solidFill>
                  <a:srgbClr val="000000"/>
                </a:solidFill>
                <a:latin typeface="Times New Roman" pitchFamily="18" charset="0"/>
                <a:ea typeface="Noto Sans CJK SC Regular"/>
                <a:cs typeface="Times New Roman" pitchFamily="18" charset="0"/>
              </a:rPr>
              <a:t>.</a:t>
            </a:r>
            <a:endParaRPr lang="en-IN" sz="1800" b="0" strike="noStrike" spc="-1" dirty="0">
              <a:latin typeface="Times New Roman" pitchFamily="18" charset="0"/>
              <a:cs typeface="Times New Roman" pitchFamily="18" charset="0"/>
            </a:endParaRPr>
          </a:p>
          <a:p>
            <a:pPr>
              <a:lnSpc>
                <a:spcPct val="100000"/>
              </a:lnSpc>
            </a:pP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Note:  Based on type of buffers used, need to include the following header files.</a:t>
            </a:r>
            <a:r>
              <a:rPr dirty="0">
                <a:latin typeface="Times New Roman" pitchFamily="18" charset="0"/>
                <a:cs typeface="Times New Roman" pitchFamily="18" charset="0"/>
              </a:rPr>
              <a:t/>
            </a:r>
            <a:br>
              <a:rPr dirty="0">
                <a:latin typeface="Times New Roman" pitchFamily="18" charset="0"/>
                <a:cs typeface="Times New Roman" pitchFamily="18" charset="0"/>
              </a:rPr>
            </a:br>
            <a:r>
              <a:rPr lang="en-IN" sz="1800" b="0" strike="noStrike" spc="-1" dirty="0">
                <a:solidFill>
                  <a:srgbClr val="000000"/>
                </a:solidFill>
                <a:latin typeface="Times New Roman" pitchFamily="18" charset="0"/>
                <a:ea typeface="Noto Sans CJK SC Regular"/>
                <a:cs typeface="Times New Roman" pitchFamily="18" charset="0"/>
              </a:rPr>
              <a:t>&lt;media/</a:t>
            </a:r>
            <a:r>
              <a:rPr lang="en-IN" sz="1800" b="0" strike="noStrike" spc="-1" dirty="0" err="1">
                <a:solidFill>
                  <a:srgbClr val="000000"/>
                </a:solidFill>
                <a:latin typeface="Times New Roman" pitchFamily="18" charset="0"/>
                <a:ea typeface="Noto Sans CJK SC Regular"/>
                <a:cs typeface="Times New Roman" pitchFamily="18" charset="0"/>
              </a:rPr>
              <a:t>videobuf-dma-sg.h</a:t>
            </a:r>
            <a:r>
              <a:rPr lang="en-IN" sz="1800" b="0" strike="noStrike" spc="-1" dirty="0">
                <a:solidFill>
                  <a:srgbClr val="000000"/>
                </a:solidFill>
                <a:latin typeface="Times New Roman" pitchFamily="18" charset="0"/>
                <a:ea typeface="Noto Sans CJK SC Regular"/>
                <a:cs typeface="Times New Roman" pitchFamily="18" charset="0"/>
              </a:rPr>
              <a:t>&gt;           /* Physically scattered */</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&lt;media/</a:t>
            </a:r>
            <a:r>
              <a:rPr lang="en-IN" sz="1800" b="0" strike="noStrike" spc="-1" dirty="0" err="1">
                <a:solidFill>
                  <a:srgbClr val="000000"/>
                </a:solidFill>
                <a:latin typeface="Times New Roman" pitchFamily="18" charset="0"/>
                <a:ea typeface="Noto Sans CJK SC Regular"/>
                <a:cs typeface="Times New Roman" pitchFamily="18" charset="0"/>
              </a:rPr>
              <a:t>videobuf-vmalloc.h</a:t>
            </a:r>
            <a:r>
              <a:rPr lang="en-IN" sz="1800" b="0" strike="noStrike" spc="-1" dirty="0">
                <a:solidFill>
                  <a:srgbClr val="000000"/>
                </a:solidFill>
                <a:latin typeface="Times New Roman" pitchFamily="18" charset="0"/>
                <a:ea typeface="Noto Sans CJK SC Regular"/>
                <a:cs typeface="Times New Roman" pitchFamily="18" charset="0"/>
              </a:rPr>
              <a:t>&gt;          /* </a:t>
            </a:r>
            <a:r>
              <a:rPr lang="en-IN" sz="1800" b="0" strike="noStrike" spc="-1" dirty="0" err="1">
                <a:solidFill>
                  <a:srgbClr val="000000"/>
                </a:solidFill>
                <a:latin typeface="Times New Roman" pitchFamily="18" charset="0"/>
                <a:ea typeface="Noto Sans CJK SC Regular"/>
                <a:cs typeface="Times New Roman" pitchFamily="18" charset="0"/>
              </a:rPr>
              <a:t>vmalloc</a:t>
            </a:r>
            <a:r>
              <a:rPr lang="en-IN" sz="1800" b="0" strike="noStrike" spc="-1" dirty="0">
                <a:solidFill>
                  <a:srgbClr val="000000"/>
                </a:solidFill>
                <a:latin typeface="Times New Roman" pitchFamily="18" charset="0"/>
                <a:ea typeface="Noto Sans CJK SC Regular"/>
                <a:cs typeface="Times New Roman" pitchFamily="18" charset="0"/>
              </a:rPr>
              <a:t>() buffers    */</a:t>
            </a:r>
            <a:endParaRPr lang="en-IN" sz="1800" b="0" strike="noStrike" spc="-1" dirty="0">
              <a:latin typeface="Times New Roman" pitchFamily="18" charset="0"/>
              <a:cs typeface="Times New Roman" pitchFamily="18" charset="0"/>
            </a:endParaRPr>
          </a:p>
          <a:p>
            <a:pPr marL="648000" lvl="2" indent="-216000">
              <a:lnSpc>
                <a:spcPct val="100000"/>
              </a:lnSpc>
              <a:buClr>
                <a:srgbClr val="000000"/>
              </a:buClr>
              <a:buSzPct val="45000"/>
              <a:buFont typeface="Wingdings" charset="2"/>
              <a:buChar char=""/>
            </a:pPr>
            <a:r>
              <a:rPr lang="en-IN" sz="1800" b="0" strike="noStrike" spc="-1" dirty="0">
                <a:solidFill>
                  <a:srgbClr val="000000"/>
                </a:solidFill>
                <a:latin typeface="Times New Roman" pitchFamily="18" charset="0"/>
                <a:ea typeface="Noto Sans CJK SC Regular"/>
                <a:cs typeface="Times New Roman" pitchFamily="18" charset="0"/>
              </a:rPr>
              <a:t>&lt;media/</a:t>
            </a:r>
            <a:r>
              <a:rPr lang="en-IN" sz="1800" b="0" strike="noStrike" spc="-1" dirty="0" err="1">
                <a:solidFill>
                  <a:srgbClr val="000000"/>
                </a:solidFill>
                <a:latin typeface="Times New Roman" pitchFamily="18" charset="0"/>
                <a:ea typeface="Noto Sans CJK SC Regular"/>
                <a:cs typeface="Times New Roman" pitchFamily="18" charset="0"/>
              </a:rPr>
              <a:t>videobuf-dma-contig.h</a:t>
            </a:r>
            <a:r>
              <a:rPr lang="en-IN" sz="1800" b="0" strike="noStrike" spc="-1" dirty="0">
                <a:solidFill>
                  <a:srgbClr val="000000"/>
                </a:solidFill>
                <a:latin typeface="Times New Roman" pitchFamily="18" charset="0"/>
                <a:ea typeface="Noto Sans CJK SC Regular"/>
                <a:cs typeface="Times New Roman" pitchFamily="18" charset="0"/>
              </a:rPr>
              <a:t>&gt;       /* Physically contiguous */</a:t>
            </a:r>
            <a:endParaRPr lang="en-IN" sz="1800" b="0" strike="noStrike" spc="-1" dirty="0">
              <a:latin typeface="Times New Roman" pitchFamily="18" charset="0"/>
              <a:cs typeface="Times New Roman" pitchFamily="18" charset="0"/>
            </a:endParaRPr>
          </a:p>
          <a:p>
            <a:pPr>
              <a:lnSpc>
                <a:spcPct val="100000"/>
              </a:lnSpc>
            </a:pPr>
            <a:r>
              <a:rPr lang="en-IN" sz="1400" b="1" strike="noStrike" spc="-1" dirty="0">
                <a:solidFill>
                  <a:srgbClr val="000000"/>
                </a:solidFill>
                <a:latin typeface="Times New Roman" pitchFamily="18" charset="0"/>
                <a:ea typeface="Noto Sans CJK SC Regular"/>
                <a:cs typeface="Times New Roman" pitchFamily="18" charset="0"/>
              </a:rPr>
              <a:t>	</a:t>
            </a:r>
            <a:endParaRPr lang="en-IN" sz="1400" b="0" strike="noStrike" spc="-1" dirty="0">
              <a:latin typeface="Times New Roman" pitchFamily="18" charset="0"/>
              <a:cs typeface="Times New Roman" pitchFamily="18" charset="0"/>
            </a:endParaRPr>
          </a:p>
          <a:p>
            <a:pPr>
              <a:lnSpc>
                <a:spcPct val="100000"/>
              </a:lnSpc>
            </a:pPr>
            <a:endParaRPr lang="en-IN" sz="1400" b="0" strike="noStrike" spc="-1" dirty="0">
              <a:latin typeface="Arial"/>
            </a:endParaRPr>
          </a:p>
          <a:p>
            <a:pPr>
              <a:lnSpc>
                <a:spcPct val="100000"/>
              </a:lnSpc>
              <a:spcBef>
                <a:spcPts val="641"/>
              </a:spcBef>
            </a:pPr>
            <a:endParaRPr lang="en-IN" sz="1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4840" y="72000"/>
            <a:ext cx="8254440" cy="19432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16" dirty="0">
                <a:solidFill>
                  <a:srgbClr val="0070C0"/>
                </a:solidFill>
                <a:latin typeface="Times New Roman" pitchFamily="18" charset="0"/>
                <a:ea typeface="DejaVu Sans"/>
                <a:cs typeface="Times New Roman" pitchFamily="18" charset="0"/>
              </a:rPr>
              <a:t>an</a:t>
            </a:r>
            <a:r>
              <a:rPr lang="en-IN" sz="3200" b="0" strike="noStrike" spc="-66" dirty="0">
                <a:solidFill>
                  <a:srgbClr val="0070C0"/>
                </a:solidFill>
                <a:latin typeface="Times New Roman" pitchFamily="18" charset="0"/>
                <a:ea typeface="DejaVu Sans"/>
                <a:cs typeface="Times New Roman" pitchFamily="18" charset="0"/>
              </a:rPr>
              <a:t> </a:t>
            </a:r>
            <a:r>
              <a:rPr lang="en-IN" sz="3200" b="1" strike="noStrike" spc="-52" dirty="0">
                <a:solidFill>
                  <a:srgbClr val="0070C0"/>
                </a:solidFill>
                <a:latin typeface="Times New Roman" pitchFamily="18" charset="0"/>
                <a:ea typeface="DejaVu Sans"/>
                <a:cs typeface="Times New Roman" pitchFamily="18" charset="0"/>
              </a:rPr>
              <a:t>image</a:t>
            </a:r>
            <a:r>
              <a:rPr lang="en-IN" sz="3200" b="0" strike="noStrike" spc="-52" dirty="0">
                <a:solidFill>
                  <a:srgbClr val="0070C0"/>
                </a:solidFill>
                <a:latin typeface="Times New Roman" pitchFamily="18" charset="0"/>
                <a:ea typeface="DejaVu Sans"/>
                <a:cs typeface="Times New Roman" pitchFamily="18" charset="0"/>
              </a:rPr>
              <a:t>? </a:t>
            </a:r>
            <a:r>
              <a:rPr dirty="0"/>
              <a:t/>
            </a:r>
            <a:br>
              <a:rPr dirty="0"/>
            </a:br>
            <a:r>
              <a:rPr lang="en-IN" sz="2000" b="0" strike="noStrike" spc="-52" dirty="0">
                <a:solidFill>
                  <a:srgbClr val="000000"/>
                </a:solidFill>
                <a:latin typeface="Times New Roman" pitchFamily="18" charset="0"/>
                <a:ea typeface="DejaVu Sans"/>
                <a:cs typeface="Times New Roman" pitchFamily="18" charset="0"/>
              </a:rPr>
              <a:t>Image is collections of pixel</a:t>
            </a:r>
            <a:r>
              <a:rPr dirty="0">
                <a:latin typeface="Times New Roman" pitchFamily="18" charset="0"/>
                <a:cs typeface="Times New Roman" pitchFamily="18" charset="0"/>
              </a:rPr>
              <a:t/>
            </a:r>
            <a:br>
              <a:rPr dirty="0">
                <a:latin typeface="Times New Roman" pitchFamily="18" charset="0"/>
                <a:cs typeface="Times New Roman" pitchFamily="18" charset="0"/>
              </a:rPr>
            </a:br>
            <a:r>
              <a:rPr lang="en-IN" sz="1800" b="0" strike="noStrike" spc="-52" dirty="0">
                <a:solidFill>
                  <a:srgbClr val="000000"/>
                </a:solidFill>
                <a:latin typeface="Times New Roman" pitchFamily="18" charset="0"/>
                <a:ea typeface="DejaVu Sans"/>
                <a:cs typeface="Times New Roman" pitchFamily="18" charset="0"/>
              </a:rPr>
              <a:t>An image can be thought of as a 2D matrix. If we think about </a:t>
            </a:r>
            <a:r>
              <a:rPr lang="en-IN" sz="1800" b="0" strike="noStrike" spc="-52" dirty="0" err="1">
                <a:solidFill>
                  <a:srgbClr val="000000"/>
                </a:solidFill>
                <a:latin typeface="Times New Roman" pitchFamily="18" charset="0"/>
                <a:ea typeface="DejaVu Sans"/>
                <a:cs typeface="Times New Roman" pitchFamily="18" charset="0"/>
              </a:rPr>
              <a:t>colors</a:t>
            </a:r>
            <a:r>
              <a:rPr lang="en-IN" sz="1800" b="0" strike="noStrike" spc="-52" dirty="0">
                <a:solidFill>
                  <a:srgbClr val="000000"/>
                </a:solidFill>
                <a:latin typeface="Times New Roman" pitchFamily="18" charset="0"/>
                <a:ea typeface="DejaVu Sans"/>
                <a:cs typeface="Times New Roman" pitchFamily="18" charset="0"/>
              </a:rPr>
              <a:t>, we can extrapolate this idea seeing this image as a 3D matrix where the additional dimensions are used to provide </a:t>
            </a:r>
            <a:r>
              <a:rPr lang="en-IN" sz="1800" b="0" strike="noStrike" spc="-52" dirty="0" err="1">
                <a:solidFill>
                  <a:srgbClr val="000000"/>
                </a:solidFill>
                <a:latin typeface="Times New Roman" pitchFamily="18" charset="0"/>
                <a:ea typeface="DejaVu Sans"/>
                <a:cs typeface="Times New Roman" pitchFamily="18" charset="0"/>
              </a:rPr>
              <a:t>color</a:t>
            </a:r>
            <a:r>
              <a:rPr lang="en-IN" sz="1800" b="0" strike="noStrike" spc="-52" dirty="0">
                <a:solidFill>
                  <a:srgbClr val="000000"/>
                </a:solidFill>
                <a:latin typeface="Times New Roman" pitchFamily="18" charset="0"/>
                <a:ea typeface="DejaVu Sans"/>
                <a:cs typeface="Times New Roman" pitchFamily="18" charset="0"/>
              </a:rPr>
              <a:t> data.</a:t>
            </a:r>
            <a:endParaRPr lang="en-IN" sz="1800" b="0" strike="noStrike" spc="-1" dirty="0">
              <a:latin typeface="Times New Roman" pitchFamily="18" charset="0"/>
              <a:cs typeface="Times New Roman" pitchFamily="18" charset="0"/>
            </a:endParaRPr>
          </a:p>
        </p:txBody>
      </p:sp>
      <p:graphicFrame>
        <p:nvGraphicFramePr>
          <p:cNvPr id="237" name="Table 2"/>
          <p:cNvGraphicFramePr/>
          <p:nvPr/>
        </p:nvGraphicFramePr>
        <p:xfrm>
          <a:off x="797400" y="218376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grpSp>
        <p:nvGrpSpPr>
          <p:cNvPr id="238" name="Group 3"/>
          <p:cNvGrpSpPr/>
          <p:nvPr/>
        </p:nvGrpSpPr>
        <p:grpSpPr>
          <a:xfrm>
            <a:off x="3465720" y="1915200"/>
            <a:ext cx="2130120" cy="1987200"/>
            <a:chOff x="3465720" y="1915200"/>
            <a:chExt cx="2130120" cy="1987200"/>
          </a:xfrm>
        </p:grpSpPr>
        <p:sp>
          <p:nvSpPr>
            <p:cNvPr id="239" name="CustomShape 4"/>
            <p:cNvSpPr/>
            <p:nvPr/>
          </p:nvSpPr>
          <p:spPr>
            <a:xfrm>
              <a:off x="346572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0" name="CustomShape 5"/>
            <p:cNvSpPr/>
            <p:nvPr/>
          </p:nvSpPr>
          <p:spPr>
            <a:xfrm>
              <a:off x="346572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1" name="CustomShape 6"/>
            <p:cNvSpPr/>
            <p:nvPr/>
          </p:nvSpPr>
          <p:spPr>
            <a:xfrm>
              <a:off x="3819960" y="19152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2" name="CustomShape 7"/>
            <p:cNvSpPr/>
            <p:nvPr/>
          </p:nvSpPr>
          <p:spPr>
            <a:xfrm>
              <a:off x="3819960" y="191520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3" name="CustomShape 8"/>
            <p:cNvSpPr/>
            <p:nvPr/>
          </p:nvSpPr>
          <p:spPr>
            <a:xfrm>
              <a:off x="3465720" y="22456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4" name="CustomShape 9"/>
            <p:cNvSpPr/>
            <p:nvPr/>
          </p:nvSpPr>
          <p:spPr>
            <a:xfrm>
              <a:off x="346572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5" name="CustomShape 10"/>
            <p:cNvSpPr/>
            <p:nvPr/>
          </p:nvSpPr>
          <p:spPr>
            <a:xfrm>
              <a:off x="3819960" y="2245680"/>
              <a:ext cx="353160" cy="3960"/>
            </a:xfrm>
            <a:custGeom>
              <a:avLst/>
              <a:gdLst/>
              <a:ahLst/>
              <a:cxnLst/>
              <a:rect l="l" t="t" r="r" b="b"/>
              <a:pathLst>
                <a:path w="354329" h="5080">
                  <a:moveTo>
                    <a:pt x="0" y="5024"/>
                  </a:moveTo>
                  <a:lnTo>
                    <a:pt x="353999" y="5024"/>
                  </a:lnTo>
                  <a:lnTo>
                    <a:pt x="353999"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6" name="CustomShape 11"/>
            <p:cNvSpPr/>
            <p:nvPr/>
          </p:nvSpPr>
          <p:spPr>
            <a:xfrm>
              <a:off x="3819960" y="224568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7" name="CustomShape 12"/>
            <p:cNvSpPr/>
            <p:nvPr/>
          </p:nvSpPr>
          <p:spPr>
            <a:xfrm>
              <a:off x="3465720" y="257580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48" name="CustomShape 13"/>
            <p:cNvSpPr/>
            <p:nvPr/>
          </p:nvSpPr>
          <p:spPr>
            <a:xfrm>
              <a:off x="3465720" y="257580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49" name="CustomShape 14"/>
            <p:cNvSpPr/>
            <p:nvPr/>
          </p:nvSpPr>
          <p:spPr>
            <a:xfrm>
              <a:off x="3465720" y="290628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0" name="CustomShape 15"/>
            <p:cNvSpPr/>
            <p:nvPr/>
          </p:nvSpPr>
          <p:spPr>
            <a:xfrm>
              <a:off x="3465720" y="2906280"/>
              <a:ext cx="707040" cy="329760"/>
            </a:xfrm>
            <a:custGeom>
              <a:avLst/>
              <a:gdLst/>
              <a:ahLst/>
              <a:cxnLst/>
              <a:rect l="l" t="t" r="r" b="b"/>
              <a:pathLst>
                <a:path w="708025" h="330835">
                  <a:moveTo>
                    <a:pt x="0" y="0"/>
                  </a:moveTo>
                  <a:lnTo>
                    <a:pt x="353999" y="0"/>
                  </a:lnTo>
                  <a:lnTo>
                    <a:pt x="353999" y="330299"/>
                  </a:lnTo>
                  <a:lnTo>
                    <a:pt x="0" y="330299"/>
                  </a:lnTo>
                  <a:lnTo>
                    <a:pt x="0" y="0"/>
                  </a:lnTo>
                  <a:close/>
                  <a:moveTo>
                    <a:pt x="353999" y="0"/>
                  </a:moveTo>
                  <a:lnTo>
                    <a:pt x="707998" y="0"/>
                  </a:lnTo>
                  <a:lnTo>
                    <a:pt x="707998" y="330299"/>
                  </a:lnTo>
                  <a:lnTo>
                    <a:pt x="353999" y="330299"/>
                  </a:lnTo>
                  <a:lnTo>
                    <a:pt x="353999"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1" name="CustomShape 16"/>
            <p:cNvSpPr/>
            <p:nvPr/>
          </p:nvSpPr>
          <p:spPr>
            <a:xfrm>
              <a:off x="4173840" y="191520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2" name="CustomShape 17"/>
            <p:cNvSpPr/>
            <p:nvPr/>
          </p:nvSpPr>
          <p:spPr>
            <a:xfrm>
              <a:off x="4173840" y="191520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3" name="CustomShape 18"/>
            <p:cNvSpPr/>
            <p:nvPr/>
          </p:nvSpPr>
          <p:spPr>
            <a:xfrm>
              <a:off x="4527720" y="191520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4" name="CustomShape 19"/>
            <p:cNvSpPr/>
            <p:nvPr/>
          </p:nvSpPr>
          <p:spPr>
            <a:xfrm>
              <a:off x="4527720" y="191520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5" name="CustomShape 20"/>
            <p:cNvSpPr/>
            <p:nvPr/>
          </p:nvSpPr>
          <p:spPr>
            <a:xfrm>
              <a:off x="4173840" y="2245680"/>
              <a:ext cx="353160" cy="3960"/>
            </a:xfrm>
            <a:custGeom>
              <a:avLst/>
              <a:gdLst/>
              <a:ahLst/>
              <a:cxnLst/>
              <a:rect l="l" t="t" r="r" b="b"/>
              <a:pathLst>
                <a:path w="354329" h="5080">
                  <a:moveTo>
                    <a:pt x="0" y="5024"/>
                  </a:moveTo>
                  <a:lnTo>
                    <a:pt x="353974" y="5024"/>
                  </a:lnTo>
                  <a:lnTo>
                    <a:pt x="35397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6" name="CustomShape 21"/>
            <p:cNvSpPr/>
            <p:nvPr/>
          </p:nvSpPr>
          <p:spPr>
            <a:xfrm>
              <a:off x="4173840" y="224568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7" name="CustomShape 22"/>
            <p:cNvSpPr/>
            <p:nvPr/>
          </p:nvSpPr>
          <p:spPr>
            <a:xfrm>
              <a:off x="4527720" y="2245680"/>
              <a:ext cx="353160" cy="3960"/>
            </a:xfrm>
            <a:custGeom>
              <a:avLst/>
              <a:gdLst/>
              <a:ahLst/>
              <a:cxnLst/>
              <a:rect l="l" t="t" r="r" b="b"/>
              <a:pathLst>
                <a:path w="354329" h="5080">
                  <a:moveTo>
                    <a:pt x="0" y="5024"/>
                  </a:moveTo>
                  <a:lnTo>
                    <a:pt x="354024" y="5024"/>
                  </a:lnTo>
                  <a:lnTo>
                    <a:pt x="354024" y="0"/>
                  </a:lnTo>
                  <a:lnTo>
                    <a:pt x="0" y="0"/>
                  </a:lnTo>
                  <a:lnTo>
                    <a:pt x="0" y="5024"/>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258" name="CustomShape 23"/>
            <p:cNvSpPr/>
            <p:nvPr/>
          </p:nvSpPr>
          <p:spPr>
            <a:xfrm>
              <a:off x="4173840" y="2245680"/>
              <a:ext cx="707040" cy="990000"/>
            </a:xfrm>
            <a:custGeom>
              <a:avLst/>
              <a:gdLst/>
              <a:ahLst/>
              <a:cxnLst/>
              <a:rect l="l" t="t" r="r" b="b"/>
              <a:pathLst>
                <a:path w="708025" h="991235">
                  <a:moveTo>
                    <a:pt x="353974" y="0"/>
                  </a:moveTo>
                  <a:lnTo>
                    <a:pt x="707998" y="0"/>
                  </a:lnTo>
                  <a:lnTo>
                    <a:pt x="707998" y="330299"/>
                  </a:lnTo>
                  <a:lnTo>
                    <a:pt x="353974" y="330299"/>
                  </a:lnTo>
                  <a:lnTo>
                    <a:pt x="353974" y="0"/>
                  </a:lnTo>
                  <a:close/>
                  <a:moveTo>
                    <a:pt x="0" y="330299"/>
                  </a:moveTo>
                  <a:lnTo>
                    <a:pt x="353974" y="330299"/>
                  </a:lnTo>
                  <a:lnTo>
                    <a:pt x="353974" y="660598"/>
                  </a:lnTo>
                  <a:lnTo>
                    <a:pt x="0" y="660598"/>
                  </a:lnTo>
                  <a:lnTo>
                    <a:pt x="0" y="330299"/>
                  </a:lnTo>
                  <a:close/>
                  <a:moveTo>
                    <a:pt x="353974" y="330299"/>
                  </a:moveTo>
                  <a:lnTo>
                    <a:pt x="707998" y="330299"/>
                  </a:lnTo>
                  <a:lnTo>
                    <a:pt x="707998" y="660598"/>
                  </a:lnTo>
                  <a:lnTo>
                    <a:pt x="353974" y="660598"/>
                  </a:lnTo>
                  <a:lnTo>
                    <a:pt x="353974" y="330299"/>
                  </a:lnTo>
                  <a:close/>
                  <a:moveTo>
                    <a:pt x="0" y="660598"/>
                  </a:moveTo>
                  <a:lnTo>
                    <a:pt x="353974" y="660598"/>
                  </a:lnTo>
                  <a:lnTo>
                    <a:pt x="353974" y="990898"/>
                  </a:lnTo>
                  <a:lnTo>
                    <a:pt x="0" y="990898"/>
                  </a:lnTo>
                  <a:lnTo>
                    <a:pt x="0" y="660598"/>
                  </a:lnTo>
                  <a:close/>
                  <a:moveTo>
                    <a:pt x="353974" y="660598"/>
                  </a:moveTo>
                  <a:lnTo>
                    <a:pt x="707998" y="660598"/>
                  </a:lnTo>
                  <a:lnTo>
                    <a:pt x="707998" y="990898"/>
                  </a:lnTo>
                  <a:lnTo>
                    <a:pt x="353974" y="990898"/>
                  </a:lnTo>
                  <a:lnTo>
                    <a:pt x="353974" y="6605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59" name="CustomShape 24"/>
            <p:cNvSpPr/>
            <p:nvPr/>
          </p:nvSpPr>
          <p:spPr>
            <a:xfrm>
              <a:off x="3822840" y="22507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0" name="CustomShape 25"/>
            <p:cNvSpPr/>
            <p:nvPr/>
          </p:nvSpPr>
          <p:spPr>
            <a:xfrm>
              <a:off x="3822840" y="22507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1" name="CustomShape 26"/>
            <p:cNvSpPr/>
            <p:nvPr/>
          </p:nvSpPr>
          <p:spPr>
            <a:xfrm>
              <a:off x="417672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2" name="CustomShape 27"/>
            <p:cNvSpPr/>
            <p:nvPr/>
          </p:nvSpPr>
          <p:spPr>
            <a:xfrm>
              <a:off x="4176720" y="22507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3" name="CustomShape 28"/>
            <p:cNvSpPr/>
            <p:nvPr/>
          </p:nvSpPr>
          <p:spPr>
            <a:xfrm>
              <a:off x="3822840" y="25808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4" name="CustomShape 29"/>
            <p:cNvSpPr/>
            <p:nvPr/>
          </p:nvSpPr>
          <p:spPr>
            <a:xfrm>
              <a:off x="3822840" y="25808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5" name="CustomShape 30"/>
            <p:cNvSpPr/>
            <p:nvPr/>
          </p:nvSpPr>
          <p:spPr>
            <a:xfrm>
              <a:off x="4176720" y="25808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6" name="CustomShape 31"/>
            <p:cNvSpPr/>
            <p:nvPr/>
          </p:nvSpPr>
          <p:spPr>
            <a:xfrm>
              <a:off x="4176720" y="25808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7" name="CustomShape 32"/>
            <p:cNvSpPr/>
            <p:nvPr/>
          </p:nvSpPr>
          <p:spPr>
            <a:xfrm>
              <a:off x="3822840" y="29113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68" name="CustomShape 33"/>
            <p:cNvSpPr/>
            <p:nvPr/>
          </p:nvSpPr>
          <p:spPr>
            <a:xfrm>
              <a:off x="3822840" y="29113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69" name="CustomShape 34"/>
            <p:cNvSpPr/>
            <p:nvPr/>
          </p:nvSpPr>
          <p:spPr>
            <a:xfrm>
              <a:off x="4176720" y="291132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0" name="CustomShape 35"/>
            <p:cNvSpPr/>
            <p:nvPr/>
          </p:nvSpPr>
          <p:spPr>
            <a:xfrm>
              <a:off x="4176720" y="29113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1" name="CustomShape 36"/>
            <p:cNvSpPr/>
            <p:nvPr/>
          </p:nvSpPr>
          <p:spPr>
            <a:xfrm>
              <a:off x="3822840" y="32414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2" name="CustomShape 37"/>
            <p:cNvSpPr/>
            <p:nvPr/>
          </p:nvSpPr>
          <p:spPr>
            <a:xfrm>
              <a:off x="3822840" y="32414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3" name="CustomShape 38"/>
            <p:cNvSpPr/>
            <p:nvPr/>
          </p:nvSpPr>
          <p:spPr>
            <a:xfrm>
              <a:off x="4176720" y="3241440"/>
              <a:ext cx="3240" cy="329760"/>
            </a:xfrm>
            <a:custGeom>
              <a:avLst/>
              <a:gdLst/>
              <a:ahLst/>
              <a:cxnLst/>
              <a:rect l="l" t="t" r="r" b="b"/>
              <a:pathLst>
                <a:path w="4445" h="330835">
                  <a:moveTo>
                    <a:pt x="0" y="330299"/>
                  </a:moveTo>
                  <a:lnTo>
                    <a:pt x="3949" y="330299"/>
                  </a:lnTo>
                  <a:lnTo>
                    <a:pt x="3949" y="0"/>
                  </a:lnTo>
                  <a:lnTo>
                    <a:pt x="0" y="0"/>
                  </a:lnTo>
                  <a:lnTo>
                    <a:pt x="0"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4" name="CustomShape 39"/>
            <p:cNvSpPr/>
            <p:nvPr/>
          </p:nvSpPr>
          <p:spPr>
            <a:xfrm>
              <a:off x="4176720" y="32414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5" name="CustomShape 40"/>
            <p:cNvSpPr/>
            <p:nvPr/>
          </p:nvSpPr>
          <p:spPr>
            <a:xfrm>
              <a:off x="4530600" y="22507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6" name="CustomShape 41"/>
            <p:cNvSpPr/>
            <p:nvPr/>
          </p:nvSpPr>
          <p:spPr>
            <a:xfrm>
              <a:off x="4530600" y="22507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7" name="CustomShape 42"/>
            <p:cNvSpPr/>
            <p:nvPr/>
          </p:nvSpPr>
          <p:spPr>
            <a:xfrm>
              <a:off x="4884840" y="22507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278" name="CustomShape 43"/>
            <p:cNvSpPr/>
            <p:nvPr/>
          </p:nvSpPr>
          <p:spPr>
            <a:xfrm>
              <a:off x="4530600" y="2250720"/>
              <a:ext cx="707040" cy="1320480"/>
            </a:xfrm>
            <a:custGeom>
              <a:avLst/>
              <a:gdLst/>
              <a:ahLst/>
              <a:cxnLst/>
              <a:rect l="l" t="t" r="r" b="b"/>
              <a:pathLst>
                <a:path w="708025" h="1321435">
                  <a:moveTo>
                    <a:pt x="354024" y="0"/>
                  </a:moveTo>
                  <a:lnTo>
                    <a:pt x="707998" y="0"/>
                  </a:lnTo>
                  <a:lnTo>
                    <a:pt x="707998" y="330299"/>
                  </a:lnTo>
                  <a:lnTo>
                    <a:pt x="354024" y="330299"/>
                  </a:lnTo>
                  <a:lnTo>
                    <a:pt x="354024" y="0"/>
                  </a:lnTo>
                  <a:close/>
                  <a:moveTo>
                    <a:pt x="0" y="330299"/>
                  </a:moveTo>
                  <a:lnTo>
                    <a:pt x="354024" y="330299"/>
                  </a:lnTo>
                  <a:lnTo>
                    <a:pt x="354024" y="660598"/>
                  </a:lnTo>
                  <a:lnTo>
                    <a:pt x="0" y="660598"/>
                  </a:lnTo>
                  <a:lnTo>
                    <a:pt x="0" y="330299"/>
                  </a:lnTo>
                  <a:close/>
                  <a:moveTo>
                    <a:pt x="354024" y="330299"/>
                  </a:moveTo>
                  <a:lnTo>
                    <a:pt x="707998" y="330299"/>
                  </a:lnTo>
                  <a:lnTo>
                    <a:pt x="707998" y="660598"/>
                  </a:lnTo>
                  <a:lnTo>
                    <a:pt x="354024" y="660598"/>
                  </a:lnTo>
                  <a:lnTo>
                    <a:pt x="354024" y="330299"/>
                  </a:lnTo>
                  <a:close/>
                  <a:moveTo>
                    <a:pt x="0" y="660598"/>
                  </a:moveTo>
                  <a:lnTo>
                    <a:pt x="354024" y="660598"/>
                  </a:lnTo>
                  <a:lnTo>
                    <a:pt x="354024" y="990898"/>
                  </a:lnTo>
                  <a:lnTo>
                    <a:pt x="0" y="990898"/>
                  </a:lnTo>
                  <a:lnTo>
                    <a:pt x="0" y="660598"/>
                  </a:lnTo>
                  <a:close/>
                  <a:moveTo>
                    <a:pt x="354024" y="660598"/>
                  </a:moveTo>
                  <a:lnTo>
                    <a:pt x="707998" y="660598"/>
                  </a:lnTo>
                  <a:lnTo>
                    <a:pt x="707998" y="990898"/>
                  </a:lnTo>
                  <a:lnTo>
                    <a:pt x="354024" y="990898"/>
                  </a:lnTo>
                  <a:lnTo>
                    <a:pt x="354024" y="660598"/>
                  </a:lnTo>
                  <a:close/>
                  <a:moveTo>
                    <a:pt x="0" y="990898"/>
                  </a:moveTo>
                  <a:lnTo>
                    <a:pt x="354024" y="990898"/>
                  </a:lnTo>
                  <a:lnTo>
                    <a:pt x="354024" y="1321197"/>
                  </a:lnTo>
                  <a:lnTo>
                    <a:pt x="0" y="1321197"/>
                  </a:lnTo>
                  <a:lnTo>
                    <a:pt x="0" y="990898"/>
                  </a:lnTo>
                  <a:close/>
                  <a:moveTo>
                    <a:pt x="354024" y="990898"/>
                  </a:moveTo>
                  <a:lnTo>
                    <a:pt x="707998" y="990898"/>
                  </a:lnTo>
                  <a:lnTo>
                    <a:pt x="707998" y="1321197"/>
                  </a:lnTo>
                  <a:lnTo>
                    <a:pt x="354024" y="1321197"/>
                  </a:lnTo>
                  <a:lnTo>
                    <a:pt x="354024" y="990898"/>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79" name="CustomShape 44"/>
            <p:cNvSpPr/>
            <p:nvPr/>
          </p:nvSpPr>
          <p:spPr>
            <a:xfrm>
              <a:off x="4180680" y="25819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0" name="CustomShape 45"/>
            <p:cNvSpPr/>
            <p:nvPr/>
          </p:nvSpPr>
          <p:spPr>
            <a:xfrm>
              <a:off x="4180680" y="25819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1" name="CustomShape 46"/>
            <p:cNvSpPr/>
            <p:nvPr/>
          </p:nvSpPr>
          <p:spPr>
            <a:xfrm>
              <a:off x="453456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2" name="CustomShape 47"/>
            <p:cNvSpPr/>
            <p:nvPr/>
          </p:nvSpPr>
          <p:spPr>
            <a:xfrm>
              <a:off x="453456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3" name="CustomShape 48"/>
            <p:cNvSpPr/>
            <p:nvPr/>
          </p:nvSpPr>
          <p:spPr>
            <a:xfrm>
              <a:off x="4180680" y="29120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4" name="CustomShape 49"/>
            <p:cNvSpPr/>
            <p:nvPr/>
          </p:nvSpPr>
          <p:spPr>
            <a:xfrm>
              <a:off x="4180680" y="29120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5" name="CustomShape 50"/>
            <p:cNvSpPr/>
            <p:nvPr/>
          </p:nvSpPr>
          <p:spPr>
            <a:xfrm>
              <a:off x="453456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6" name="CustomShape 51"/>
            <p:cNvSpPr/>
            <p:nvPr/>
          </p:nvSpPr>
          <p:spPr>
            <a:xfrm>
              <a:off x="453456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7" name="CustomShape 52"/>
            <p:cNvSpPr/>
            <p:nvPr/>
          </p:nvSpPr>
          <p:spPr>
            <a:xfrm>
              <a:off x="4180680" y="324252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88" name="CustomShape 53"/>
            <p:cNvSpPr/>
            <p:nvPr/>
          </p:nvSpPr>
          <p:spPr>
            <a:xfrm>
              <a:off x="4180680" y="324252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89" name="CustomShape 54"/>
            <p:cNvSpPr/>
            <p:nvPr/>
          </p:nvSpPr>
          <p:spPr>
            <a:xfrm>
              <a:off x="453456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0" name="CustomShape 55"/>
            <p:cNvSpPr/>
            <p:nvPr/>
          </p:nvSpPr>
          <p:spPr>
            <a:xfrm>
              <a:off x="453456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1" name="CustomShape 56"/>
            <p:cNvSpPr/>
            <p:nvPr/>
          </p:nvSpPr>
          <p:spPr>
            <a:xfrm>
              <a:off x="4180680" y="3572640"/>
              <a:ext cx="353160" cy="329760"/>
            </a:xfrm>
            <a:custGeom>
              <a:avLst/>
              <a:gdLst/>
              <a:ahLst/>
              <a:cxnLst/>
              <a:rect l="l" t="t" r="r" b="b"/>
              <a:pathLst>
                <a:path w="354329" h="330835">
                  <a:moveTo>
                    <a:pt x="353999" y="330299"/>
                  </a:moveTo>
                  <a:lnTo>
                    <a:pt x="0" y="330299"/>
                  </a:lnTo>
                  <a:lnTo>
                    <a:pt x="0" y="0"/>
                  </a:lnTo>
                  <a:lnTo>
                    <a:pt x="353999" y="0"/>
                  </a:lnTo>
                  <a:lnTo>
                    <a:pt x="353999"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2" name="CustomShape 57"/>
            <p:cNvSpPr/>
            <p:nvPr/>
          </p:nvSpPr>
          <p:spPr>
            <a:xfrm>
              <a:off x="4180680" y="3572640"/>
              <a:ext cx="353160" cy="329760"/>
            </a:xfrm>
            <a:custGeom>
              <a:avLst/>
              <a:gdLst/>
              <a:ahLst/>
              <a:cxnLst/>
              <a:rect l="l" t="t" r="r" b="b"/>
              <a:pathLst>
                <a:path w="354329" h="330835">
                  <a:moveTo>
                    <a:pt x="0" y="0"/>
                  </a:moveTo>
                  <a:lnTo>
                    <a:pt x="353999" y="0"/>
                  </a:lnTo>
                  <a:lnTo>
                    <a:pt x="353999"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3" name="CustomShape 58"/>
            <p:cNvSpPr/>
            <p:nvPr/>
          </p:nvSpPr>
          <p:spPr>
            <a:xfrm>
              <a:off x="453456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4" name="CustomShape 59"/>
            <p:cNvSpPr/>
            <p:nvPr/>
          </p:nvSpPr>
          <p:spPr>
            <a:xfrm>
              <a:off x="453456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5" name="CustomShape 60"/>
            <p:cNvSpPr/>
            <p:nvPr/>
          </p:nvSpPr>
          <p:spPr>
            <a:xfrm>
              <a:off x="4888800" y="25819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6" name="CustomShape 61"/>
            <p:cNvSpPr/>
            <p:nvPr/>
          </p:nvSpPr>
          <p:spPr>
            <a:xfrm>
              <a:off x="4888800" y="25819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7" name="CustomShape 62"/>
            <p:cNvSpPr/>
            <p:nvPr/>
          </p:nvSpPr>
          <p:spPr>
            <a:xfrm>
              <a:off x="5242680" y="25819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298" name="CustomShape 63"/>
            <p:cNvSpPr/>
            <p:nvPr/>
          </p:nvSpPr>
          <p:spPr>
            <a:xfrm>
              <a:off x="5242680" y="25819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299" name="CustomShape 64"/>
            <p:cNvSpPr/>
            <p:nvPr/>
          </p:nvSpPr>
          <p:spPr>
            <a:xfrm>
              <a:off x="4888800" y="29120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0" name="CustomShape 65"/>
            <p:cNvSpPr/>
            <p:nvPr/>
          </p:nvSpPr>
          <p:spPr>
            <a:xfrm>
              <a:off x="4888800" y="29120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1" name="CustomShape 66"/>
            <p:cNvSpPr/>
            <p:nvPr/>
          </p:nvSpPr>
          <p:spPr>
            <a:xfrm>
              <a:off x="5242680" y="29120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2" name="CustomShape 67"/>
            <p:cNvSpPr/>
            <p:nvPr/>
          </p:nvSpPr>
          <p:spPr>
            <a:xfrm>
              <a:off x="5242680" y="29120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3" name="CustomShape 68"/>
            <p:cNvSpPr/>
            <p:nvPr/>
          </p:nvSpPr>
          <p:spPr>
            <a:xfrm>
              <a:off x="4888800" y="324252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4" name="CustomShape 69"/>
            <p:cNvSpPr/>
            <p:nvPr/>
          </p:nvSpPr>
          <p:spPr>
            <a:xfrm>
              <a:off x="4888800" y="324252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5" name="CustomShape 70"/>
            <p:cNvSpPr/>
            <p:nvPr/>
          </p:nvSpPr>
          <p:spPr>
            <a:xfrm>
              <a:off x="5242680" y="324252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6" name="CustomShape 71"/>
            <p:cNvSpPr/>
            <p:nvPr/>
          </p:nvSpPr>
          <p:spPr>
            <a:xfrm>
              <a:off x="5242680" y="324252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7" name="CustomShape 72"/>
            <p:cNvSpPr/>
            <p:nvPr/>
          </p:nvSpPr>
          <p:spPr>
            <a:xfrm>
              <a:off x="4888800" y="3572640"/>
              <a:ext cx="353160" cy="329760"/>
            </a:xfrm>
            <a:custGeom>
              <a:avLst/>
              <a:gdLst/>
              <a:ahLst/>
              <a:cxnLst/>
              <a:rect l="l" t="t" r="r" b="b"/>
              <a:pathLst>
                <a:path w="354329" h="330835">
                  <a:moveTo>
                    <a:pt x="353974" y="330299"/>
                  </a:moveTo>
                  <a:lnTo>
                    <a:pt x="0" y="330299"/>
                  </a:lnTo>
                  <a:lnTo>
                    <a:pt x="0" y="0"/>
                  </a:lnTo>
                  <a:lnTo>
                    <a:pt x="353974" y="0"/>
                  </a:lnTo>
                  <a:lnTo>
                    <a:pt x="35397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08" name="CustomShape 73"/>
            <p:cNvSpPr/>
            <p:nvPr/>
          </p:nvSpPr>
          <p:spPr>
            <a:xfrm>
              <a:off x="4888800" y="3572640"/>
              <a:ext cx="353160" cy="329760"/>
            </a:xfrm>
            <a:custGeom>
              <a:avLst/>
              <a:gdLst/>
              <a:ahLst/>
              <a:cxnLst/>
              <a:rect l="l" t="t" r="r" b="b"/>
              <a:pathLst>
                <a:path w="354329" h="330835">
                  <a:moveTo>
                    <a:pt x="0" y="0"/>
                  </a:moveTo>
                  <a:lnTo>
                    <a:pt x="353974" y="0"/>
                  </a:lnTo>
                  <a:lnTo>
                    <a:pt x="35397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09" name="CustomShape 74"/>
            <p:cNvSpPr/>
            <p:nvPr/>
          </p:nvSpPr>
          <p:spPr>
            <a:xfrm>
              <a:off x="5242680" y="3572640"/>
              <a:ext cx="353160" cy="329760"/>
            </a:xfrm>
            <a:custGeom>
              <a:avLst/>
              <a:gdLst/>
              <a:ahLst/>
              <a:cxnLst/>
              <a:rect l="l" t="t" r="r" b="b"/>
              <a:pathLst>
                <a:path w="354329" h="330835">
                  <a:moveTo>
                    <a:pt x="354024" y="330299"/>
                  </a:moveTo>
                  <a:lnTo>
                    <a:pt x="0" y="330299"/>
                  </a:lnTo>
                  <a:lnTo>
                    <a:pt x="0" y="0"/>
                  </a:lnTo>
                  <a:lnTo>
                    <a:pt x="354024" y="0"/>
                  </a:lnTo>
                  <a:lnTo>
                    <a:pt x="354024" y="330299"/>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10" name="CustomShape 75"/>
            <p:cNvSpPr/>
            <p:nvPr/>
          </p:nvSpPr>
          <p:spPr>
            <a:xfrm>
              <a:off x="5242680" y="3572640"/>
              <a:ext cx="353160" cy="329760"/>
            </a:xfrm>
            <a:custGeom>
              <a:avLst/>
              <a:gdLst/>
              <a:ahLst/>
              <a:cxnLst/>
              <a:rect l="l" t="t" r="r" b="b"/>
              <a:pathLst>
                <a:path w="354329" h="330835">
                  <a:moveTo>
                    <a:pt x="0" y="0"/>
                  </a:moveTo>
                  <a:lnTo>
                    <a:pt x="354024" y="0"/>
                  </a:lnTo>
                  <a:lnTo>
                    <a:pt x="354024" y="330299"/>
                  </a:lnTo>
                  <a:lnTo>
                    <a:pt x="0" y="330299"/>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grpSp>
      <p:graphicFrame>
        <p:nvGraphicFramePr>
          <p:cNvPr id="311" name="Table 76"/>
          <p:cNvGraphicFramePr/>
          <p:nvPr/>
        </p:nvGraphicFramePr>
        <p:xfrm>
          <a:off x="6482520" y="1908360"/>
          <a:ext cx="2129400" cy="3084120"/>
        </p:xfrm>
        <a:graphic>
          <a:graphicData uri="http://schemas.openxmlformats.org/drawingml/2006/table">
            <a:tbl>
              <a:tblPr/>
              <a:tblGrid>
                <a:gridCol w="353520"/>
                <a:gridCol w="353520"/>
                <a:gridCol w="353520"/>
                <a:gridCol w="353520"/>
                <a:gridCol w="356760"/>
                <a:gridCol w="358560"/>
              </a:tblGrid>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endParaRPr lang="en-US"/>
                    </a:p>
                  </a:txBody>
                  <a:tcPr>
                    <a:lnL w="9360">
                      <a:solidFill>
                        <a:srgbClr val="595959"/>
                      </a:solidFill>
                    </a:lnL>
                    <a:noFill/>
                  </a:tcPr>
                </a:tc>
                <a:tc hMerge="1">
                  <a:txBody>
                    <a:bodyPr/>
                    <a:lstStyle/>
                    <a:p>
                      <a:endParaRPr lang="en-US"/>
                    </a:p>
                  </a:txBody>
                  <a:tcPr marL="90000" marR="90000">
                    <a:solidFill>
                      <a:srgbClr val="729FCF"/>
                    </a:solidFill>
                  </a:tcPr>
                </a:tc>
              </a:tr>
              <a:tr h="4514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endParaRPr lang="en-US"/>
                    </a:p>
                  </a:txBody>
                  <a:tcPr>
                    <a:lnL w="9360">
                      <a:solidFill>
                        <a:srgbClr val="595959"/>
                      </a:solidFill>
                    </a:lnL>
                    <a:lnB w="9360">
                      <a:solidFill>
                        <a:srgbClr val="595959"/>
                      </a:solidFill>
                    </a:lnB>
                    <a:noFill/>
                  </a:tcPr>
                </a:tc>
              </a:tr>
              <a:tr h="45216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12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5584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12" name="CustomShape 77"/>
          <p:cNvSpPr/>
          <p:nvPr/>
        </p:nvSpPr>
        <p:spPr>
          <a:xfrm>
            <a:off x="4612680" y="1472400"/>
            <a:ext cx="876600" cy="1006920"/>
          </a:xfrm>
          <a:prstGeom prst="rect">
            <a:avLst/>
          </a:prstGeom>
          <a:noFill/>
          <a:ln>
            <a:noFill/>
          </a:ln>
        </p:spPr>
        <p:style>
          <a:lnRef idx="0">
            <a:scrgbClr r="0" g="0" b="0"/>
          </a:lnRef>
          <a:fillRef idx="0">
            <a:scrgbClr r="0" g="0" b="0"/>
          </a:fillRef>
          <a:effectRef idx="0">
            <a:scrgbClr r="0" g="0" b="0"/>
          </a:effectRef>
          <a:fontRef idx="minor"/>
        </p:style>
        <p:txBody>
          <a:bodyPr lIns="0" tIns="134640" rIns="0" bIns="0">
            <a:spAutoFit/>
          </a:bodyPr>
          <a:lstStyle/>
          <a:p>
            <a:pPr marL="12600">
              <a:lnSpc>
                <a:spcPct val="100000"/>
              </a:lnSpc>
              <a:spcBef>
                <a:spcPts val="1060"/>
              </a:spcBef>
            </a:pPr>
            <a:r>
              <a:rPr lang="en-IN" sz="1400" b="0" strike="noStrike" spc="-1">
                <a:solidFill>
                  <a:srgbClr val="000000"/>
                </a:solidFill>
                <a:latin typeface="Lato"/>
                <a:ea typeface="DejaVu Sans"/>
              </a:rPr>
              <a:t>R</a:t>
            </a:r>
            <a:endParaRPr lang="en-IN" sz="1400" b="0" strike="noStrike" spc="-1">
              <a:latin typeface="Arial"/>
            </a:endParaRPr>
          </a:p>
          <a:p>
            <a:pPr marL="12600" algn="ctr">
              <a:lnSpc>
                <a:spcPct val="100000"/>
              </a:lnSpc>
              <a:spcBef>
                <a:spcPts val="961"/>
              </a:spcBef>
            </a:pPr>
            <a:r>
              <a:rPr lang="en-IN" sz="1400" b="0" strike="noStrike" spc="-86">
                <a:solidFill>
                  <a:srgbClr val="000000"/>
                </a:solidFill>
                <a:latin typeface="Lato"/>
                <a:ea typeface="DejaVu Sans"/>
              </a:rPr>
              <a:t>G</a:t>
            </a:r>
            <a:endParaRPr lang="en-IN" sz="1400" b="0" strike="noStrike" spc="-1">
              <a:latin typeface="Arial"/>
            </a:endParaRPr>
          </a:p>
          <a:p>
            <a:pPr marL="12600" algn="r">
              <a:lnSpc>
                <a:spcPct val="100000"/>
              </a:lnSpc>
              <a:spcBef>
                <a:spcPts val="876"/>
              </a:spcBef>
            </a:pPr>
            <a:r>
              <a:rPr lang="en-IN" sz="1400" b="0" strike="noStrike" spc="-7">
                <a:solidFill>
                  <a:srgbClr val="000000"/>
                </a:solidFill>
                <a:latin typeface="Lato"/>
                <a:ea typeface="DejaVu Sans"/>
              </a:rPr>
              <a:t>B</a:t>
            </a:r>
            <a:endParaRPr lang="en-IN" sz="1400" b="0" strike="noStrike" spc="-1">
              <a:latin typeface="Arial"/>
            </a:endParaRPr>
          </a:p>
        </p:txBody>
      </p:sp>
      <p:sp>
        <p:nvSpPr>
          <p:cNvPr id="313" name="CustomShape 78"/>
          <p:cNvSpPr/>
          <p:nvPr/>
        </p:nvSpPr>
        <p:spPr>
          <a:xfrm>
            <a:off x="1393920" y="35755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2D</a:t>
            </a:r>
            <a:endParaRPr lang="en-IN" sz="1400" b="0" strike="noStrike" spc="-1">
              <a:latin typeface="Arial"/>
            </a:endParaRPr>
          </a:p>
        </p:txBody>
      </p:sp>
      <p:sp>
        <p:nvSpPr>
          <p:cNvPr id="314" name="CustomShape 79"/>
          <p:cNvSpPr/>
          <p:nvPr/>
        </p:nvSpPr>
        <p:spPr>
          <a:xfrm>
            <a:off x="4404960" y="3975120"/>
            <a:ext cx="25164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46">
                <a:solidFill>
                  <a:srgbClr val="000000"/>
                </a:solidFill>
                <a:latin typeface="Lato"/>
                <a:ea typeface="DejaVu Sans"/>
              </a:rPr>
              <a:t>3D</a:t>
            </a:r>
            <a:endParaRPr lang="en-IN" sz="1400" b="0" strike="noStrike" spc="-1">
              <a:latin typeface="Arial"/>
            </a:endParaRPr>
          </a:p>
        </p:txBody>
      </p:sp>
      <p:grpSp>
        <p:nvGrpSpPr>
          <p:cNvPr id="315" name="Group 80"/>
          <p:cNvGrpSpPr/>
          <p:nvPr/>
        </p:nvGrpSpPr>
        <p:grpSpPr>
          <a:xfrm>
            <a:off x="599760" y="1968480"/>
            <a:ext cx="1613160" cy="1471680"/>
            <a:chOff x="599760" y="1968480"/>
            <a:chExt cx="1613160" cy="1471680"/>
          </a:xfrm>
        </p:grpSpPr>
        <p:sp>
          <p:nvSpPr>
            <p:cNvPr id="316" name="CustomShape 81"/>
            <p:cNvSpPr/>
            <p:nvPr/>
          </p:nvSpPr>
          <p:spPr>
            <a:xfrm>
              <a:off x="667080" y="2030040"/>
              <a:ext cx="1402200" cy="4680"/>
            </a:xfrm>
            <a:custGeom>
              <a:avLst/>
              <a:gdLst/>
              <a:ahLst/>
              <a:cxnLst/>
              <a:rect l="l" t="t" r="r" b="b"/>
              <a:pathLst>
                <a:path w="1403350" h="5714">
                  <a:moveTo>
                    <a:pt x="0" y="5614"/>
                  </a:moveTo>
                  <a:lnTo>
                    <a:pt x="1403249"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7" name="CustomShape 82"/>
            <p:cNvSpPr/>
            <p:nvPr/>
          </p:nvSpPr>
          <p:spPr>
            <a:xfrm>
              <a:off x="2055600" y="196848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18" name="CustomShape 83"/>
            <p:cNvSpPr/>
            <p:nvPr/>
          </p:nvSpPr>
          <p:spPr>
            <a:xfrm>
              <a:off x="661320" y="2029320"/>
              <a:ext cx="4680" cy="1267560"/>
            </a:xfrm>
            <a:custGeom>
              <a:avLst/>
              <a:gdLst/>
              <a:ahLst/>
              <a:cxnLst/>
              <a:rect l="l" t="t" r="r" b="b"/>
              <a:pathLst>
                <a:path w="5715"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19" name="CustomShape 84"/>
            <p:cNvSpPr/>
            <p:nvPr/>
          </p:nvSpPr>
          <p:spPr>
            <a:xfrm>
              <a:off x="599760" y="328284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20" name="CustomShape 85"/>
          <p:cNvSpPr/>
          <p:nvPr/>
        </p:nvSpPr>
        <p:spPr>
          <a:xfrm>
            <a:off x="6964560" y="3960360"/>
            <a:ext cx="117540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2">
                <a:solidFill>
                  <a:srgbClr val="000000"/>
                </a:solidFill>
                <a:latin typeface="Lato"/>
                <a:ea typeface="DejaVu Sans"/>
              </a:rPr>
              <a:t>color</a:t>
            </a:r>
            <a:r>
              <a:rPr lang="en-IN" sz="1400" b="0" strike="noStrike" spc="-75">
                <a:solidFill>
                  <a:srgbClr val="000000"/>
                </a:solidFill>
                <a:latin typeface="Lato"/>
                <a:ea typeface="DejaVu Sans"/>
              </a:rPr>
              <a:t> </a:t>
            </a:r>
            <a:r>
              <a:rPr lang="en-IN" sz="1400" b="0" strike="noStrike" spc="12">
                <a:solidFill>
                  <a:srgbClr val="000000"/>
                </a:solidFill>
                <a:latin typeface="Lato"/>
                <a:ea typeface="DejaVu Sans"/>
              </a:rPr>
              <a:t>intensity</a:t>
            </a:r>
            <a:endParaRPr lang="en-IN" sz="1400" b="0" strike="noStrike" spc="-1">
              <a:latin typeface="Arial"/>
            </a:endParaRPr>
          </a:p>
        </p:txBody>
      </p:sp>
      <p:grpSp>
        <p:nvGrpSpPr>
          <p:cNvPr id="321" name="Group 86"/>
          <p:cNvGrpSpPr/>
          <p:nvPr/>
        </p:nvGrpSpPr>
        <p:grpSpPr>
          <a:xfrm>
            <a:off x="3285720" y="1682280"/>
            <a:ext cx="1206720" cy="1472400"/>
            <a:chOff x="3285720" y="1682280"/>
            <a:chExt cx="1206720" cy="1472400"/>
          </a:xfrm>
        </p:grpSpPr>
        <p:sp>
          <p:nvSpPr>
            <p:cNvPr id="322" name="CustomShape 87"/>
            <p:cNvSpPr/>
            <p:nvPr/>
          </p:nvSpPr>
          <p:spPr>
            <a:xfrm>
              <a:off x="3350880" y="1743840"/>
              <a:ext cx="997920" cy="1440"/>
            </a:xfrm>
            <a:custGeom>
              <a:avLst/>
              <a:gdLst/>
              <a:ahLst/>
              <a:cxnLst/>
              <a:rect l="l" t="t" r="r" b="b"/>
              <a:pathLst>
                <a:path w="998854" h="2539">
                  <a:moveTo>
                    <a:pt x="0" y="2304"/>
                  </a:moveTo>
                  <a:lnTo>
                    <a:pt x="9988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3" name="CustomShape 88"/>
            <p:cNvSpPr/>
            <p:nvPr/>
          </p:nvSpPr>
          <p:spPr>
            <a:xfrm>
              <a:off x="4335120" y="1682280"/>
              <a:ext cx="157320" cy="122040"/>
            </a:xfrm>
            <a:prstGeom prst="rect">
              <a:avLst/>
            </a:prstGeom>
            <a:blipFill rotWithShape="0">
              <a:blip r:embed="rId4" cstate="print"/>
              <a:stretch>
                <a:fillRect/>
              </a:stretch>
            </a:blipFill>
            <a:ln>
              <a:noFill/>
            </a:ln>
          </p:spPr>
          <p:style>
            <a:lnRef idx="0">
              <a:scrgbClr r="0" g="0" b="0"/>
            </a:lnRef>
            <a:fillRef idx="0">
              <a:scrgbClr r="0" g="0" b="0"/>
            </a:fillRef>
            <a:effectRef idx="0">
              <a:scrgbClr r="0" g="0" b="0"/>
            </a:effectRef>
            <a:fontRef idx="minor"/>
          </p:style>
        </p:sp>
        <p:sp>
          <p:nvSpPr>
            <p:cNvPr id="324" name="CustomShape 89"/>
            <p:cNvSpPr/>
            <p:nvPr/>
          </p:nvSpPr>
          <p:spPr>
            <a:xfrm>
              <a:off x="3347280" y="1743480"/>
              <a:ext cx="4680" cy="1267560"/>
            </a:xfrm>
            <a:custGeom>
              <a:avLst/>
              <a:gdLst/>
              <a:ahLst/>
              <a:cxnLst/>
              <a:rect l="l" t="t" r="r" b="b"/>
              <a:pathLst>
                <a:path w="5714" h="1268730">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5" name="CustomShape 90"/>
            <p:cNvSpPr/>
            <p:nvPr/>
          </p:nvSpPr>
          <p:spPr>
            <a:xfrm>
              <a:off x="3285720" y="2997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sp>
          <p:nvSpPr>
            <p:cNvPr id="326" name="CustomShape 91"/>
            <p:cNvSpPr/>
            <p:nvPr/>
          </p:nvSpPr>
          <p:spPr>
            <a:xfrm>
              <a:off x="3374280" y="1769760"/>
              <a:ext cx="610560" cy="620640"/>
            </a:xfrm>
            <a:custGeom>
              <a:avLst/>
              <a:gdLst/>
              <a:ahLst/>
              <a:cxnLst/>
              <a:rect l="l" t="t" r="r" b="b"/>
              <a:pathLst>
                <a:path w="611504" h="621664">
                  <a:moveTo>
                    <a:pt x="0" y="0"/>
                  </a:moveTo>
                  <a:lnTo>
                    <a:pt x="611423" y="621208"/>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27" name="CustomShape 92"/>
            <p:cNvSpPr/>
            <p:nvPr/>
          </p:nvSpPr>
          <p:spPr>
            <a:xfrm>
              <a:off x="3938040" y="2343600"/>
              <a:ext cx="151920" cy="153000"/>
            </a:xfrm>
            <a:prstGeom prst="rect">
              <a:avLst/>
            </a:prstGeom>
            <a:blipFill rotWithShape="0">
              <a:blip r:embed="rId5"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CustomShape 1"/>
          <p:cNvSpPr/>
          <p:nvPr/>
        </p:nvSpPr>
        <p:spPr>
          <a:xfrm>
            <a:off x="457200" y="-62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44" name="CustomShape 2"/>
          <p:cNvSpPr/>
          <p:nvPr/>
        </p:nvSpPr>
        <p:spPr>
          <a:xfrm>
            <a:off x="228600" y="895350"/>
            <a:ext cx="8547000" cy="47182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Times New Roman"/>
                <a:ea typeface="Noto Sans CJK SC Regular"/>
              </a:rPr>
              <a:t>Memory type for VB2 </a:t>
            </a:r>
            <a:r>
              <a:rPr lang="en-IN" sz="1800" b="1" strike="noStrike" spc="-1" dirty="0" smtClean="0">
                <a:solidFill>
                  <a:srgbClr val="000000"/>
                </a:solidFill>
                <a:latin typeface="Times New Roman"/>
                <a:ea typeface="Noto Sans CJK SC Regular"/>
              </a:rPr>
              <a:t>buffers</a:t>
            </a: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Times New Roman"/>
                <a:ea typeface="Noto Sans CJK SC Regular"/>
              </a:rPr>
              <a:t>This is type of memory module to make buffers visible on </a:t>
            </a:r>
            <a:r>
              <a:rPr lang="en-IN" sz="1800" b="0" strike="noStrike" spc="-1" dirty="0" err="1">
                <a:solidFill>
                  <a:srgbClr val="000000"/>
                </a:solidFill>
                <a:latin typeface="Times New Roman"/>
                <a:ea typeface="Noto Sans CJK SC Regular"/>
              </a:rPr>
              <a:t>userspace</a:t>
            </a:r>
            <a:r>
              <a:rPr lang="en-IN" sz="1800" b="0" strike="noStrike" spc="-1" dirty="0" smtClean="0">
                <a:solidFill>
                  <a:srgbClr val="000000"/>
                </a:solidFill>
                <a:latin typeface="Times New Roman"/>
                <a:ea typeface="Noto Sans CJK SC Regular"/>
              </a:rPr>
              <a:t>.</a:t>
            </a:r>
          </a:p>
          <a:p>
            <a:pPr>
              <a:lnSpc>
                <a:spcPct val="100000"/>
              </a:lnSpc>
            </a:pPr>
            <a:endParaRPr lang="en-IN" sz="1800" b="0" strike="noStrike" spc="-1" dirty="0">
              <a:latin typeface="Arial"/>
            </a:endParaRPr>
          </a:p>
          <a:p>
            <a:pPr marL="648000" lvl="2" indent="-216000">
              <a:lnSpc>
                <a:spcPct val="100000"/>
              </a:lnSpc>
              <a:buClr>
                <a:srgbClr val="000000"/>
              </a:buClr>
              <a:buSzPct val="45000"/>
              <a:buFont typeface="Wingdings" charset="2"/>
              <a:buChar char=""/>
            </a:pPr>
            <a:r>
              <a:rPr lang="en-IN" sz="1800" b="1" strike="noStrike" spc="-1" dirty="0">
                <a:solidFill>
                  <a:srgbClr val="000000"/>
                </a:solidFill>
                <a:latin typeface="Times New Roman"/>
                <a:ea typeface="Noto Sans CJK SC Regular"/>
              </a:rPr>
              <a:t>VB2_MEMORY_UNKNOWN</a:t>
            </a:r>
            <a:r>
              <a:rPr dirty="0"/>
              <a:t/>
            </a:r>
            <a:br>
              <a:rPr dirty="0"/>
            </a:br>
            <a:r>
              <a:rPr lang="en-IN" sz="1800" b="0" strike="noStrike" spc="-1" dirty="0">
                <a:solidFill>
                  <a:srgbClr val="000000"/>
                </a:solidFill>
                <a:latin typeface="Times New Roman"/>
                <a:ea typeface="Noto Sans CJK SC Regular"/>
              </a:rPr>
              <a:t>Buffer status is </a:t>
            </a:r>
            <a:r>
              <a:rPr lang="en-IN" sz="1800" b="0" strike="noStrike" spc="-1" dirty="0" err="1">
                <a:solidFill>
                  <a:srgbClr val="000000"/>
                </a:solidFill>
                <a:latin typeface="Times New Roman"/>
                <a:ea typeface="Noto Sans CJK SC Regular"/>
              </a:rPr>
              <a:t>unknow</a:t>
            </a:r>
            <a:r>
              <a:rPr lang="en-IN" sz="1800" b="0" strike="noStrike" spc="-1" dirty="0">
                <a:solidFill>
                  <a:srgbClr val="000000"/>
                </a:solidFill>
                <a:latin typeface="Times New Roman"/>
                <a:ea typeface="Noto Sans CJK SC Regular"/>
              </a:rPr>
              <a:t> or it is not used yet on </a:t>
            </a:r>
            <a:r>
              <a:rPr lang="en-IN" sz="1800" b="0" strike="noStrike" spc="-1" dirty="0" err="1">
                <a:solidFill>
                  <a:srgbClr val="000000"/>
                </a:solidFill>
                <a:latin typeface="Times New Roman"/>
                <a:ea typeface="Noto Sans CJK SC Regular"/>
              </a:rPr>
              <a:t>userspace</a:t>
            </a:r>
            <a:r>
              <a:rPr lang="en-IN" sz="1800" b="0" strike="noStrike" spc="-1" dirty="0">
                <a:solidFill>
                  <a:srgbClr val="000000"/>
                </a:solidFill>
                <a:latin typeface="Times New Roman"/>
                <a:ea typeface="Noto Sans CJK SC Regular"/>
              </a:rPr>
              <a:t>.</a:t>
            </a:r>
            <a:endParaRPr lang="en-IN" sz="1800" b="0" strike="noStrike" spc="-1" dirty="0">
              <a:latin typeface="Arial"/>
            </a:endParaRPr>
          </a:p>
          <a:p>
            <a:pPr marL="648000" lvl="2" indent="-216000">
              <a:lnSpc>
                <a:spcPct val="100000"/>
              </a:lnSpc>
              <a:buClr>
                <a:srgbClr val="000000"/>
              </a:buClr>
              <a:buSzPct val="45000"/>
              <a:buFont typeface="Wingdings" charset="2"/>
              <a:buChar char=""/>
            </a:pPr>
            <a:r>
              <a:rPr lang="en-IN" sz="1800" b="1" strike="noStrike" spc="-1" dirty="0">
                <a:solidFill>
                  <a:srgbClr val="000000"/>
                </a:solidFill>
                <a:latin typeface="Times New Roman"/>
                <a:ea typeface="Noto Sans CJK SC Regular"/>
              </a:rPr>
              <a:t>VB2_MEMORY_MMAP</a:t>
            </a:r>
            <a:r>
              <a:rPr dirty="0"/>
              <a:t/>
            </a:r>
            <a:br>
              <a:rPr dirty="0"/>
            </a:br>
            <a:r>
              <a:rPr lang="en-IN" sz="1800" b="0" strike="noStrike" spc="-1" dirty="0">
                <a:solidFill>
                  <a:srgbClr val="000000"/>
                </a:solidFill>
                <a:latin typeface="Times New Roman"/>
                <a:ea typeface="Noto Sans CJK SC Regular"/>
              </a:rPr>
              <a:t>The buffers are allocated by the kernel and its memory mapped via </a:t>
            </a:r>
            <a:r>
              <a:rPr lang="en-IN" sz="1800" b="0" strike="noStrike" spc="-1" dirty="0" err="1">
                <a:solidFill>
                  <a:srgbClr val="000000"/>
                </a:solidFill>
                <a:latin typeface="Times New Roman"/>
                <a:ea typeface="Noto Sans CJK SC Regular"/>
              </a:rPr>
              <a:t>mmap</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ioctl</a:t>
            </a:r>
            <a:r>
              <a:rPr lang="en-IN" sz="1800" b="0" strike="noStrike" spc="-1" dirty="0">
                <a:solidFill>
                  <a:srgbClr val="000000"/>
                </a:solidFill>
                <a:latin typeface="Times New Roman"/>
                <a:ea typeface="Noto Sans CJK SC Regular"/>
              </a:rPr>
              <a:t> </a:t>
            </a:r>
            <a:r>
              <a:rPr lang="en-IN" sz="1800" b="0" strike="noStrike" spc="-1" dirty="0" err="1" smtClean="0">
                <a:solidFill>
                  <a:srgbClr val="000000"/>
                </a:solidFill>
                <a:latin typeface="Times New Roman"/>
                <a:ea typeface="Noto Sans CJK SC Regular"/>
              </a:rPr>
              <a:t>call,when</a:t>
            </a:r>
            <a:r>
              <a:rPr lang="en-IN" sz="1800" b="0" strike="noStrike" spc="-1" dirty="0" smtClean="0">
                <a:solidFill>
                  <a:srgbClr val="000000"/>
                </a:solidFill>
                <a:latin typeface="Times New Roman"/>
                <a:ea typeface="Noto Sans CJK SC Regular"/>
              </a:rPr>
              <a:t> </a:t>
            </a:r>
            <a:r>
              <a:rPr lang="en-IN" sz="1800" b="0" strike="noStrike" spc="-1" dirty="0">
                <a:solidFill>
                  <a:srgbClr val="000000"/>
                </a:solidFill>
                <a:latin typeface="Times New Roman"/>
                <a:ea typeface="Noto Sans CJK SC Regular"/>
              </a:rPr>
              <a:t>the user is using </a:t>
            </a:r>
            <a:r>
              <a:rPr lang="en-IN" sz="1800" b="0" strike="noStrike" spc="-1" dirty="0" smtClean="0">
                <a:solidFill>
                  <a:srgbClr val="000000"/>
                </a:solidFill>
                <a:latin typeface="Times New Roman"/>
                <a:ea typeface="Noto Sans CJK SC Regular"/>
              </a:rPr>
              <a:t>the </a:t>
            </a:r>
            <a:r>
              <a:rPr lang="en-IN" sz="1800" b="0" strike="noStrike" spc="-1" dirty="0">
                <a:solidFill>
                  <a:srgbClr val="000000"/>
                </a:solidFill>
                <a:latin typeface="Times New Roman"/>
                <a:ea typeface="Noto Sans CJK SC Regular"/>
              </a:rPr>
              <a:t>buffers via read() or write() system calls.</a:t>
            </a:r>
            <a:endParaRPr lang="en-IN" sz="1800" b="0" strike="noStrike" spc="-1" dirty="0">
              <a:latin typeface="Arial"/>
            </a:endParaRPr>
          </a:p>
          <a:p>
            <a:pPr marL="648000" lvl="2" indent="-216000">
              <a:lnSpc>
                <a:spcPct val="100000"/>
              </a:lnSpc>
              <a:buClr>
                <a:srgbClr val="000000"/>
              </a:buClr>
              <a:buSzPct val="45000"/>
              <a:buFont typeface="Wingdings" charset="2"/>
              <a:buChar char=""/>
            </a:pPr>
            <a:r>
              <a:rPr lang="en-IN" sz="1800" b="1" strike="noStrike" spc="-1" dirty="0">
                <a:solidFill>
                  <a:srgbClr val="000000"/>
                </a:solidFill>
                <a:latin typeface="Times New Roman"/>
                <a:ea typeface="Noto Sans CJK SC Regular"/>
              </a:rPr>
              <a:t>VB2_MEMORY_USERPTR</a:t>
            </a:r>
            <a:r>
              <a:rPr dirty="0"/>
              <a:t/>
            </a:r>
            <a:br>
              <a:rPr dirty="0"/>
            </a:br>
            <a:r>
              <a:rPr lang="en-IN" sz="1800" b="0" strike="noStrike" spc="-1" dirty="0">
                <a:solidFill>
                  <a:srgbClr val="000000"/>
                </a:solidFill>
                <a:latin typeface="Times New Roman"/>
                <a:ea typeface="Noto Sans CJK SC Regular"/>
              </a:rPr>
              <a:t>The buffers are allocated in </a:t>
            </a:r>
            <a:r>
              <a:rPr lang="en-IN" sz="1800" b="0" strike="noStrike" spc="-1" dirty="0" err="1">
                <a:solidFill>
                  <a:srgbClr val="000000"/>
                </a:solidFill>
                <a:latin typeface="Times New Roman"/>
                <a:ea typeface="Noto Sans CJK SC Regular"/>
              </a:rPr>
              <a:t>userspace</a:t>
            </a:r>
            <a:r>
              <a:rPr lang="en-IN" sz="1800" b="0" strike="noStrike" spc="-1" dirty="0">
                <a:solidFill>
                  <a:srgbClr val="000000"/>
                </a:solidFill>
                <a:latin typeface="Times New Roman"/>
                <a:ea typeface="Noto Sans CJK SC Regular"/>
              </a:rPr>
              <a:t> and its memory mapped via </a:t>
            </a:r>
            <a:r>
              <a:rPr lang="en-IN" sz="1800" b="0" strike="noStrike" spc="-1" dirty="0" err="1">
                <a:solidFill>
                  <a:srgbClr val="000000"/>
                </a:solidFill>
                <a:latin typeface="Times New Roman"/>
                <a:ea typeface="Noto Sans CJK SC Regular"/>
              </a:rPr>
              <a:t>mmap</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ioctl</a:t>
            </a:r>
            <a:r>
              <a:rPr lang="en-IN" sz="1800" b="0" strike="noStrike" spc="-1" dirty="0">
                <a:solidFill>
                  <a:srgbClr val="000000"/>
                </a:solidFill>
                <a:latin typeface="Times New Roman"/>
                <a:ea typeface="Noto Sans CJK SC Regular"/>
              </a:rPr>
              <a:t> call.</a:t>
            </a:r>
            <a:endParaRPr lang="en-IN" sz="1800" b="0" strike="noStrike" spc="-1" dirty="0">
              <a:latin typeface="Arial"/>
            </a:endParaRPr>
          </a:p>
          <a:p>
            <a:pPr marL="648000" lvl="2" indent="-216000">
              <a:lnSpc>
                <a:spcPct val="100000"/>
              </a:lnSpc>
              <a:buClr>
                <a:srgbClr val="000000"/>
              </a:buClr>
              <a:buSzPct val="45000"/>
              <a:buFont typeface="Wingdings" charset="2"/>
              <a:buChar char=""/>
            </a:pPr>
            <a:r>
              <a:rPr lang="en-IN" sz="1800" b="1" strike="noStrike" spc="-1" dirty="0">
                <a:solidFill>
                  <a:srgbClr val="000000"/>
                </a:solidFill>
                <a:latin typeface="Times New Roman"/>
                <a:ea typeface="Noto Sans CJK SC Regular"/>
              </a:rPr>
              <a:t>VB2_MEMORY_DMABUF</a:t>
            </a:r>
            <a:r>
              <a:rPr dirty="0"/>
              <a:t/>
            </a:r>
            <a:br>
              <a:rPr dirty="0"/>
            </a:br>
            <a:r>
              <a:rPr lang="en-IN" sz="1800" b="0" strike="noStrike" spc="-1" dirty="0">
                <a:solidFill>
                  <a:srgbClr val="000000"/>
                </a:solidFill>
                <a:latin typeface="Times New Roman"/>
                <a:ea typeface="Noto Sans CJK SC Regular"/>
              </a:rPr>
              <a:t>The buffers are passed to </a:t>
            </a:r>
            <a:r>
              <a:rPr lang="en-IN" sz="1800" b="0" strike="noStrike" spc="-1" dirty="0" err="1">
                <a:solidFill>
                  <a:srgbClr val="000000"/>
                </a:solidFill>
                <a:latin typeface="Times New Roman"/>
                <a:ea typeface="Noto Sans CJK SC Regular"/>
              </a:rPr>
              <a:t>userspace</a:t>
            </a:r>
            <a:r>
              <a:rPr lang="en-IN" sz="1800" b="0" strike="noStrike" spc="-1" dirty="0">
                <a:solidFill>
                  <a:srgbClr val="000000"/>
                </a:solidFill>
                <a:latin typeface="Times New Roman"/>
                <a:ea typeface="Noto Sans CJK SC Regular"/>
              </a:rPr>
              <a:t> via DMA buffer.</a:t>
            </a:r>
            <a:endParaRPr lang="en-IN" sz="1800" b="0" strike="noStrike" spc="-1" dirty="0">
              <a:latin typeface="Arial"/>
            </a:endParaRPr>
          </a:p>
          <a:p>
            <a:pPr>
              <a:lnSpc>
                <a:spcPct val="100000"/>
              </a:lnSpc>
              <a:spcBef>
                <a:spcPts val="641"/>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CustomShape 1"/>
          <p:cNvSpPr/>
          <p:nvPr/>
        </p:nvSpPr>
        <p:spPr>
          <a:xfrm>
            <a:off x="381000" y="133350"/>
            <a:ext cx="8228880" cy="7513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46" name="CustomShape 2"/>
          <p:cNvSpPr/>
          <p:nvPr/>
        </p:nvSpPr>
        <p:spPr>
          <a:xfrm>
            <a:off x="457200" y="10080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lvl="2" indent="-342360">
              <a:lnSpc>
                <a:spcPct val="100000"/>
              </a:lnSpc>
              <a:spcBef>
                <a:spcPts val="360"/>
              </a:spcBef>
              <a:buClr>
                <a:srgbClr val="000000"/>
              </a:buClr>
              <a:buFont typeface="Arial"/>
              <a:buChar char="•"/>
            </a:pP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a:t>
            </a:r>
            <a:r>
              <a:rPr lang="en-IN" sz="1800" b="1" strike="noStrike" spc="-1" dirty="0" err="1">
                <a:solidFill>
                  <a:srgbClr val="000000"/>
                </a:solidFill>
                <a:latin typeface="Times New Roman"/>
                <a:ea typeface="Noto Sans CJK SC Regular"/>
              </a:rPr>
              <a:t>buf_setup</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videobuf_queue</a:t>
            </a:r>
            <a:r>
              <a:rPr lang="en-IN" sz="1800" b="0" strike="noStrike" spc="-1" dirty="0">
                <a:solidFill>
                  <a:srgbClr val="000000"/>
                </a:solidFill>
                <a:latin typeface="Times New Roman"/>
                <a:ea typeface="Noto Sans CJK SC Regular"/>
              </a:rPr>
              <a:t> *q, unsigned </a:t>
            </a: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*count, unsigned </a:t>
            </a: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*size);</a:t>
            </a:r>
            <a:r>
              <a:rPr dirty="0"/>
              <a:t/>
            </a:r>
            <a:br>
              <a:rPr dirty="0"/>
            </a:br>
            <a:r>
              <a:rPr lang="en-IN" sz="1800" b="0" strike="noStrike" spc="-1" dirty="0" err="1">
                <a:solidFill>
                  <a:srgbClr val="000000"/>
                </a:solidFill>
                <a:latin typeface="Times New Roman"/>
                <a:ea typeface="Noto Sans CJK SC Regular"/>
              </a:rPr>
              <a:t>buf_setup</a:t>
            </a:r>
            <a:r>
              <a:rPr lang="en-IN" sz="1800" b="0" strike="noStrike" spc="-1" dirty="0">
                <a:solidFill>
                  <a:srgbClr val="000000"/>
                </a:solidFill>
                <a:latin typeface="Times New Roman"/>
                <a:ea typeface="Noto Sans CJK SC Regular"/>
              </a:rPr>
              <a:t>() is called early in the I/O process, when streaming is being instead.</a:t>
            </a:r>
            <a:r>
              <a:rPr dirty="0"/>
              <a:t/>
            </a:r>
            <a:br>
              <a:rPr dirty="0"/>
            </a:br>
            <a:r>
              <a:rPr lang="en-IN" sz="1800" b="0" strike="noStrike" spc="-1" dirty="0">
                <a:solidFill>
                  <a:srgbClr val="000000"/>
                </a:solidFill>
                <a:latin typeface="Times New Roman"/>
                <a:ea typeface="Noto Sans CJK SC Regular"/>
              </a:rPr>
              <a:t>Its purpose is to tell </a:t>
            </a:r>
            <a:r>
              <a:rPr lang="en-IN" sz="1800" b="0" strike="noStrike" spc="-1" dirty="0" err="1">
                <a:solidFill>
                  <a:srgbClr val="000000"/>
                </a:solidFill>
                <a:latin typeface="Times New Roman"/>
                <a:ea typeface="Noto Sans CJK SC Regular"/>
              </a:rPr>
              <a:t>videobuf</a:t>
            </a:r>
            <a:r>
              <a:rPr lang="en-IN" sz="1800" b="0" strike="noStrike" spc="-1" dirty="0">
                <a:solidFill>
                  <a:srgbClr val="000000"/>
                </a:solidFill>
                <a:latin typeface="Times New Roman"/>
                <a:ea typeface="Noto Sans CJK SC Regular"/>
              </a:rPr>
              <a:t> about the I/O streaming.</a:t>
            </a:r>
            <a:r>
              <a:rPr dirty="0"/>
              <a:t/>
            </a:r>
            <a:br>
              <a:rPr dirty="0"/>
            </a:br>
            <a:r>
              <a:rPr lang="en-IN" sz="1800" b="0" strike="noStrike" spc="-1" dirty="0">
                <a:solidFill>
                  <a:srgbClr val="000000"/>
                </a:solidFill>
                <a:latin typeface="Times New Roman"/>
                <a:ea typeface="Noto Sans CJK SC Regular"/>
              </a:rPr>
              <a:t> </a:t>
            </a:r>
            <a:endParaRPr lang="en-IN" sz="1800" b="0" strike="noStrike" spc="-1" dirty="0">
              <a:latin typeface="Arial"/>
            </a:endParaRPr>
          </a:p>
          <a:p>
            <a:pPr marL="343080" lvl="2" indent="-342360">
              <a:lnSpc>
                <a:spcPct val="100000"/>
              </a:lnSpc>
              <a:spcBef>
                <a:spcPts val="360"/>
              </a:spcBef>
              <a:buClr>
                <a:srgbClr val="000000"/>
              </a:buClr>
              <a:buFont typeface="Arial"/>
              <a:buChar char="•"/>
            </a:pP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a:t>
            </a:r>
            <a:r>
              <a:rPr lang="en-IN" sz="1800" b="1" strike="noStrike" spc="-1" dirty="0" err="1">
                <a:solidFill>
                  <a:srgbClr val="000000"/>
                </a:solidFill>
                <a:latin typeface="Times New Roman"/>
                <a:ea typeface="Noto Sans CJK SC Regular"/>
              </a:rPr>
              <a:t>buf_init</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vb2_buffer *</a:t>
            </a:r>
            <a:r>
              <a:rPr lang="en-IN" sz="1800" b="0" strike="noStrike" spc="-1" dirty="0" err="1">
                <a:solidFill>
                  <a:srgbClr val="000000"/>
                </a:solidFill>
                <a:latin typeface="Times New Roman"/>
                <a:ea typeface="Noto Sans CJK SC Regular"/>
              </a:rPr>
              <a:t>vb</a:t>
            </a:r>
            <a:r>
              <a:rPr lang="en-IN" sz="1800" b="0" strike="noStrike" spc="-1" dirty="0">
                <a:solidFill>
                  <a:srgbClr val="000000"/>
                </a:solidFill>
                <a:latin typeface="Times New Roman"/>
                <a:ea typeface="Noto Sans CJK SC Regular"/>
              </a:rPr>
              <a:t>);</a:t>
            </a:r>
            <a:r>
              <a:rPr dirty="0"/>
              <a:t/>
            </a:r>
            <a:br>
              <a:rPr dirty="0"/>
            </a:br>
            <a:r>
              <a:rPr lang="en-IN" sz="1800" b="0" strike="noStrike" spc="-1" dirty="0">
                <a:solidFill>
                  <a:srgbClr val="000000"/>
                </a:solidFill>
                <a:latin typeface="Times New Roman"/>
                <a:ea typeface="Noto Sans CJK SC Regular"/>
              </a:rPr>
              <a:t>Whenever buffer is getting allocated (in MMAP) or after acquiring new USERPTR buffer.</a:t>
            </a:r>
            <a:r>
              <a:rPr dirty="0"/>
              <a:t/>
            </a:r>
            <a:br>
              <a:rPr dirty="0"/>
            </a:br>
            <a:r>
              <a:rPr lang="en-IN" sz="1800" b="0" strike="noStrike" spc="-1" dirty="0">
                <a:solidFill>
                  <a:srgbClr val="000000"/>
                </a:solidFill>
                <a:latin typeface="Times New Roman"/>
                <a:ea typeface="Noto Sans CJK SC Regular"/>
              </a:rPr>
              <a:t>Driver may perform initialization, if initialization fails will prevent the queue setup.</a:t>
            </a:r>
            <a:endParaRPr lang="en-IN" sz="1800" b="0" strike="noStrike" spc="-1" dirty="0">
              <a:latin typeface="Arial"/>
            </a:endParaRPr>
          </a:p>
          <a:p>
            <a:pPr marL="343080" lvl="2" indent="-342360">
              <a:lnSpc>
                <a:spcPct val="100000"/>
              </a:lnSpc>
              <a:spcBef>
                <a:spcPts val="360"/>
              </a:spcBef>
              <a:buClr>
                <a:srgbClr val="000000"/>
              </a:buClr>
              <a:buFont typeface="Arial"/>
              <a:buChar char="•"/>
            </a:pP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a:t>
            </a:r>
            <a:r>
              <a:rPr lang="en-IN" sz="1800" b="1" strike="noStrike" spc="-1" dirty="0" err="1">
                <a:solidFill>
                  <a:srgbClr val="000000"/>
                </a:solidFill>
                <a:latin typeface="Times New Roman"/>
                <a:ea typeface="Noto Sans CJK SC Regular"/>
              </a:rPr>
              <a:t>buf_prepare</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vb2_buffer *</a:t>
            </a:r>
            <a:r>
              <a:rPr lang="en-IN" sz="1800" b="0" strike="noStrike" spc="-1" dirty="0" err="1">
                <a:solidFill>
                  <a:srgbClr val="000000"/>
                </a:solidFill>
                <a:latin typeface="Times New Roman"/>
                <a:ea typeface="Noto Sans CJK SC Regular"/>
              </a:rPr>
              <a:t>vb</a:t>
            </a:r>
            <a:r>
              <a:rPr lang="en-IN" sz="1800" b="0" strike="noStrike" spc="-1" dirty="0">
                <a:solidFill>
                  <a:srgbClr val="000000"/>
                </a:solidFill>
                <a:latin typeface="Times New Roman"/>
                <a:ea typeface="Noto Sans CJK SC Regular"/>
              </a:rPr>
              <a:t>);</a:t>
            </a:r>
            <a:r>
              <a:rPr dirty="0"/>
              <a:t/>
            </a:r>
            <a:br>
              <a:rPr dirty="0"/>
            </a:br>
            <a:r>
              <a:rPr lang="en-IN" sz="1800" b="0" strike="noStrike" spc="-1" dirty="0">
                <a:solidFill>
                  <a:srgbClr val="000000"/>
                </a:solidFill>
                <a:latin typeface="Times New Roman"/>
                <a:ea typeface="Noto Sans CJK SC Regular"/>
              </a:rPr>
              <a:t>This is called </a:t>
            </a:r>
            <a:r>
              <a:rPr lang="en-IN" sz="1800" b="0" strike="noStrike" spc="-1" dirty="0" err="1">
                <a:solidFill>
                  <a:srgbClr val="000000"/>
                </a:solidFill>
                <a:latin typeface="Times New Roman"/>
                <a:ea typeface="Noto Sans CJK SC Regular"/>
              </a:rPr>
              <a:t>everytime</a:t>
            </a:r>
            <a:r>
              <a:rPr lang="en-IN" sz="1800" b="0" strike="noStrike" spc="-1" dirty="0">
                <a:solidFill>
                  <a:srgbClr val="000000"/>
                </a:solidFill>
                <a:latin typeface="Times New Roman"/>
                <a:ea typeface="Noto Sans CJK SC Regular"/>
              </a:rPr>
              <a:t> when the buffer is queued and from VIDIOC_PREPARE_BUF() </a:t>
            </a:r>
            <a:r>
              <a:rPr lang="en-IN" sz="1800" b="0" strike="noStrike" spc="-1" dirty="0" err="1">
                <a:solidFill>
                  <a:srgbClr val="000000"/>
                </a:solidFill>
                <a:latin typeface="Times New Roman"/>
                <a:ea typeface="Noto Sans CJK SC Regular"/>
              </a:rPr>
              <a:t>ioctl</a:t>
            </a:r>
            <a:r>
              <a:rPr lang="en-IN" sz="1800" b="0" strike="noStrike" spc="-1" dirty="0">
                <a:solidFill>
                  <a:srgbClr val="000000"/>
                </a:solidFill>
                <a:latin typeface="Times New Roman"/>
                <a:ea typeface="Noto Sans CJK SC Regular"/>
              </a:rPr>
              <a:t>.</a:t>
            </a:r>
            <a:r>
              <a:rPr dirty="0"/>
              <a:t/>
            </a:r>
            <a:br>
              <a:rPr dirty="0"/>
            </a:br>
            <a:r>
              <a:rPr lang="en-IN" sz="1800" b="0" strike="noStrike" spc="-1" dirty="0" err="1">
                <a:solidFill>
                  <a:srgbClr val="000000"/>
                </a:solidFill>
                <a:latin typeface="Times New Roman"/>
                <a:ea typeface="Noto Sans CJK SC Regular"/>
              </a:rPr>
              <a:t>buf_prepare</a:t>
            </a:r>
            <a:r>
              <a:rPr lang="en-IN" sz="1800" b="0" strike="noStrike" spc="-1" dirty="0">
                <a:solidFill>
                  <a:srgbClr val="000000"/>
                </a:solidFill>
                <a:latin typeface="Times New Roman"/>
                <a:ea typeface="Noto Sans CJK SC Regular"/>
              </a:rPr>
              <a:t> will set the buffer’s size, width, height, and field</a:t>
            </a:r>
            <a:r>
              <a:rPr lang="en-IN" sz="1800" b="0" strike="noStrike" spc="-1" dirty="0">
                <a:solidFill>
                  <a:srgbClr val="000000"/>
                </a:solidFill>
                <a:latin typeface="Arial"/>
                <a:ea typeface="Noto Sans CJK SC Regular"/>
              </a:rPr>
              <a:t>.</a:t>
            </a:r>
            <a:endParaRPr lang="en-IN" sz="1800" b="0" strike="noStrike" spc="-1" dirty="0">
              <a:latin typeface="Arial"/>
            </a:endParaRPr>
          </a:p>
          <a:p>
            <a:pPr>
              <a:lnSpc>
                <a:spcPct val="100000"/>
              </a:lnSpc>
              <a:spcBef>
                <a:spcPts val="320"/>
              </a:spcBef>
            </a:pP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288000" y="-42120"/>
            <a:ext cx="8265600" cy="38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void (*</a:t>
            </a:r>
            <a:r>
              <a:rPr lang="en-IN" sz="1800" b="1" strike="noStrike" spc="-1" dirty="0" err="1">
                <a:solidFill>
                  <a:srgbClr val="000000"/>
                </a:solidFill>
                <a:latin typeface="Times New Roman"/>
                <a:ea typeface="Noto Sans CJK SC Regular"/>
              </a:rPr>
              <a:t>buf_queue</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vb2_buffer *</a:t>
            </a:r>
            <a:r>
              <a:rPr lang="en-IN" sz="1800" b="0" strike="noStrike" spc="-1" dirty="0" err="1">
                <a:solidFill>
                  <a:srgbClr val="000000"/>
                </a:solidFill>
                <a:latin typeface="Times New Roman"/>
                <a:ea typeface="Noto Sans CJK SC Regular"/>
              </a:rPr>
              <a:t>vb</a:t>
            </a:r>
            <a:r>
              <a:rPr lang="en-IN" sz="1800" b="0" strike="noStrike" spc="-1" dirty="0">
                <a:solidFill>
                  <a:srgbClr val="000000"/>
                </a:solidFill>
                <a:latin typeface="Times New Roman"/>
                <a:ea typeface="Noto Sans CJK SC Regular"/>
              </a:rPr>
              <a:t>);</a:t>
            </a:r>
            <a:r>
              <a:rPr dirty="0"/>
              <a:t/>
            </a:r>
            <a:br>
              <a:rPr dirty="0"/>
            </a:br>
            <a:r>
              <a:rPr lang="en-IN" sz="1800" b="0" strike="noStrike" spc="-1" dirty="0">
                <a:solidFill>
                  <a:srgbClr val="000000"/>
                </a:solidFill>
                <a:latin typeface="Times New Roman"/>
                <a:ea typeface="Noto Sans CJK SC Regular"/>
              </a:rPr>
              <a:t>1. When buffer is queued for I/O, it is passed to </a:t>
            </a:r>
            <a:r>
              <a:rPr lang="en-IN" sz="1800" b="0" strike="noStrike" spc="-1" dirty="0" err="1">
                <a:solidFill>
                  <a:srgbClr val="000000"/>
                </a:solidFill>
                <a:latin typeface="Times New Roman"/>
                <a:ea typeface="Noto Sans CJK SC Regular"/>
              </a:rPr>
              <a:t>buf_queue</a:t>
            </a:r>
            <a:r>
              <a:rPr lang="en-IN" sz="1800" b="0" strike="noStrike" spc="-1" dirty="0">
                <a:solidFill>
                  <a:srgbClr val="000000"/>
                </a:solidFill>
                <a:latin typeface="Times New Roman"/>
                <a:ea typeface="Noto Sans CJK SC Regular"/>
              </a:rPr>
              <a:t>() for driver to handle it.</a:t>
            </a:r>
            <a:r>
              <a:rPr dirty="0"/>
              <a:t/>
            </a:r>
            <a:br>
              <a:rPr dirty="0"/>
            </a:br>
            <a:r>
              <a:rPr lang="en-IN" sz="1800" b="0" strike="noStrike" spc="-1" dirty="0">
                <a:solidFill>
                  <a:srgbClr val="000000"/>
                </a:solidFill>
                <a:latin typeface="Times New Roman"/>
                <a:ea typeface="Noto Sans CJK SC Regular"/>
              </a:rPr>
              <a:t>2. Which means passes a buffer </a:t>
            </a:r>
            <a:r>
              <a:rPr lang="en-IN" sz="1800" b="0" strike="noStrike" spc="-1" dirty="0" err="1">
                <a:solidFill>
                  <a:srgbClr val="000000"/>
                </a:solidFill>
                <a:latin typeface="Times New Roman"/>
                <a:ea typeface="Noto Sans CJK SC Regular"/>
              </a:rPr>
              <a:t>vb</a:t>
            </a:r>
            <a:r>
              <a:rPr lang="en-IN" sz="1800" b="0" strike="noStrike" spc="-1" dirty="0">
                <a:solidFill>
                  <a:srgbClr val="000000"/>
                </a:solidFill>
                <a:latin typeface="Times New Roman"/>
                <a:ea typeface="Noto Sans CJK SC Regular"/>
              </a:rPr>
              <a:t> to driver, driver may perform operation on this buffer.</a:t>
            </a:r>
            <a:r>
              <a:rPr dirty="0"/>
              <a:t/>
            </a:r>
            <a:br>
              <a:rPr dirty="0"/>
            </a:br>
            <a:r>
              <a:rPr lang="en-IN" sz="1800" b="0" strike="noStrike" spc="-1" dirty="0">
                <a:solidFill>
                  <a:srgbClr val="000000"/>
                </a:solidFill>
                <a:latin typeface="Times New Roman"/>
                <a:ea typeface="Noto Sans CJK SC Regular"/>
              </a:rPr>
              <a:t>3. Driver should give the buffer back by calling vb2_buffer_done() function.</a:t>
            </a:r>
            <a:r>
              <a:rPr dirty="0"/>
              <a:t/>
            </a:r>
            <a:br>
              <a:rPr dirty="0"/>
            </a:br>
            <a:r>
              <a:rPr lang="en-IN" sz="1800" b="0" strike="noStrike" spc="-1" dirty="0">
                <a:solidFill>
                  <a:srgbClr val="000000"/>
                </a:solidFill>
                <a:latin typeface="Times New Roman"/>
                <a:ea typeface="Noto Sans CJK SC Regular"/>
              </a:rPr>
              <a:t>    Mostly it is called after VIDIOC_STREAMON().</a:t>
            </a:r>
            <a:r>
              <a:rPr dirty="0"/>
              <a:t/>
            </a:r>
            <a:br>
              <a:rPr dirty="0"/>
            </a:br>
            <a:r>
              <a:rPr lang="en-IN" sz="1800" b="0" strike="noStrike" spc="-1" dirty="0">
                <a:solidFill>
                  <a:srgbClr val="000000"/>
                </a:solidFill>
                <a:latin typeface="Times New Roman"/>
                <a:ea typeface="Noto Sans CJK SC Regular"/>
              </a:rPr>
              <a:t>Note : Sometime </a:t>
            </a:r>
            <a:r>
              <a:rPr lang="en-IN" sz="1800" b="0" strike="noStrike" spc="-1" dirty="0" err="1">
                <a:solidFill>
                  <a:srgbClr val="000000"/>
                </a:solidFill>
                <a:latin typeface="Times New Roman"/>
                <a:ea typeface="Noto Sans CJK SC Regular"/>
              </a:rPr>
              <a:t>buf_queue</a:t>
            </a:r>
            <a:r>
              <a:rPr lang="en-IN" sz="1800" b="0" strike="noStrike" spc="-1" dirty="0">
                <a:solidFill>
                  <a:srgbClr val="000000"/>
                </a:solidFill>
                <a:latin typeface="Times New Roman"/>
                <a:ea typeface="Noto Sans CJK SC Regular"/>
              </a:rPr>
              <a:t>() can be called before </a:t>
            </a:r>
            <a:r>
              <a:rPr lang="en-IN" sz="1800" b="0" strike="noStrike" spc="-1" dirty="0" err="1">
                <a:solidFill>
                  <a:srgbClr val="000000"/>
                </a:solidFill>
                <a:latin typeface="Times New Roman"/>
                <a:ea typeface="Noto Sans CJK SC Regular"/>
              </a:rPr>
              <a:t>start_streming</a:t>
            </a:r>
            <a:r>
              <a:rPr lang="en-IN" sz="1800" b="0" strike="noStrike" spc="-1" dirty="0">
                <a:solidFill>
                  <a:srgbClr val="000000"/>
                </a:solidFill>
                <a:latin typeface="Times New Roman"/>
                <a:ea typeface="Noto Sans CJK SC Regular"/>
              </a:rPr>
              <a:t>(), if user pre-queue buffers before calling </a:t>
            </a:r>
            <a:r>
              <a:rPr lang="en-IN" sz="1800" b="0" strike="noStrike" spc="-1" dirty="0" err="1">
                <a:solidFill>
                  <a:srgbClr val="000000"/>
                </a:solidFill>
                <a:latin typeface="Times New Roman"/>
                <a:ea typeface="Noto Sans CJK SC Regular"/>
              </a:rPr>
              <a:t>streamon</a:t>
            </a:r>
            <a:r>
              <a:rPr lang="en-IN" sz="1800" b="0" strike="noStrike" spc="-1" dirty="0">
                <a:solidFill>
                  <a:srgbClr val="000000"/>
                </a:solidFill>
                <a:latin typeface="Times New Roman"/>
                <a:ea typeface="Noto Sans CJK SC Regular"/>
              </a:rPr>
              <a:t>().</a:t>
            </a:r>
            <a:r>
              <a:rPr dirty="0"/>
              <a:t/>
            </a:r>
            <a:br>
              <a:rPr dirty="0"/>
            </a:br>
            <a:r>
              <a:rPr lang="en-US" sz="1800" b="0" strike="noStrike" spc="-1" dirty="0">
                <a:solidFill>
                  <a:srgbClr val="000000"/>
                </a:solidFill>
                <a:latin typeface="Calibri"/>
              </a:rPr>
              <a:t> </a:t>
            </a: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Void (*</a:t>
            </a:r>
            <a:r>
              <a:rPr lang="en-IN" sz="1800" b="1" strike="noStrike" spc="-1" dirty="0" err="1">
                <a:solidFill>
                  <a:srgbClr val="000000"/>
                </a:solidFill>
                <a:latin typeface="Times New Roman"/>
                <a:ea typeface="Noto Sans CJK SC Regular"/>
              </a:rPr>
              <a:t>buf_release</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videobuf_queue</a:t>
            </a:r>
            <a:r>
              <a:rPr lang="en-IN" sz="1800" b="0" strike="noStrike" spc="-1" dirty="0">
                <a:solidFill>
                  <a:srgbClr val="000000"/>
                </a:solidFill>
                <a:latin typeface="Times New Roman"/>
                <a:ea typeface="Noto Sans CJK SC Regular"/>
              </a:rPr>
              <a:t> *q, </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videobuf_buffer</a:t>
            </a: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vb</a:t>
            </a:r>
            <a:r>
              <a:rPr lang="en-IN" sz="1800" b="0" strike="noStrike" spc="-1" dirty="0">
                <a:solidFill>
                  <a:srgbClr val="000000"/>
                </a:solidFill>
                <a:latin typeface="Times New Roman"/>
                <a:ea typeface="Noto Sans CJK SC Regular"/>
              </a:rPr>
              <a:t>);</a:t>
            </a:r>
            <a:r>
              <a:rPr dirty="0"/>
              <a:t/>
            </a:r>
            <a:br>
              <a:rPr dirty="0"/>
            </a:br>
            <a:r>
              <a:rPr lang="en-IN" sz="1800" b="0" strike="noStrike" spc="-1" dirty="0">
                <a:solidFill>
                  <a:srgbClr val="000000"/>
                </a:solidFill>
                <a:latin typeface="Times New Roman"/>
                <a:ea typeface="Noto Sans CJK SC Regular"/>
              </a:rPr>
              <a:t>1. This is called when the buffer is not going to use.</a:t>
            </a:r>
            <a:endParaRPr lang="en-IN" sz="1800" b="0" strike="noStrike" spc="-1" dirty="0">
              <a:latin typeface="Arial"/>
            </a:endParaRPr>
          </a:p>
          <a:p>
            <a:pPr marL="647640" indent="-215280">
              <a:lnSpc>
                <a:spcPct val="100000"/>
              </a:lnSpc>
              <a:spcBef>
                <a:spcPts val="360"/>
              </a:spcBef>
            </a:pP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a:t>
            </a:r>
            <a:r>
              <a:rPr lang="en-IN" sz="1800" b="1" strike="noStrike" spc="-1" dirty="0" err="1">
                <a:solidFill>
                  <a:srgbClr val="000000"/>
                </a:solidFill>
                <a:latin typeface="Times New Roman"/>
                <a:ea typeface="Noto Sans CJK SC Regular"/>
              </a:rPr>
              <a:t>start_streaming</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vb2_queue *q, unsigned </a:t>
            </a:r>
            <a:r>
              <a:rPr lang="en-IN" sz="1800" b="0" strike="noStrike" spc="-1" dirty="0" err="1">
                <a:solidFill>
                  <a:srgbClr val="000000"/>
                </a:solidFill>
                <a:latin typeface="Times New Roman"/>
                <a:ea typeface="Noto Sans CJK SC Regular"/>
              </a:rPr>
              <a:t>int</a:t>
            </a:r>
            <a:r>
              <a:rPr lang="en-IN" sz="1800" b="0" strike="noStrike" spc="-1" dirty="0">
                <a:solidFill>
                  <a:srgbClr val="000000"/>
                </a:solidFill>
                <a:latin typeface="Times New Roman"/>
                <a:ea typeface="Noto Sans CJK SC Regular"/>
              </a:rPr>
              <a:t> count);</a:t>
            </a:r>
            <a:r>
              <a:rPr dirty="0"/>
              <a:t/>
            </a:r>
            <a:br>
              <a:rPr dirty="0"/>
            </a:br>
            <a:r>
              <a:rPr lang="en-IN" sz="1800" b="0" strike="noStrike" spc="-1" dirty="0">
                <a:solidFill>
                  <a:srgbClr val="000000"/>
                </a:solidFill>
                <a:latin typeface="Times New Roman"/>
                <a:ea typeface="Noto Sans CJK SC Regular"/>
              </a:rPr>
              <a:t>1. This is called when the streaming is starts.</a:t>
            </a:r>
            <a:r>
              <a:rPr dirty="0"/>
              <a:t/>
            </a:r>
            <a:br>
              <a:rPr dirty="0"/>
            </a:br>
            <a:r>
              <a:rPr lang="en-IN" sz="1800" b="0" strike="noStrike" spc="-1" dirty="0">
                <a:solidFill>
                  <a:srgbClr val="000000"/>
                </a:solidFill>
                <a:latin typeface="Times New Roman"/>
                <a:ea typeface="Noto Sans CJK SC Regular"/>
              </a:rPr>
              <a:t>2. The driver gets the number of already queued buffers in </a:t>
            </a:r>
            <a:r>
              <a:rPr lang="en-IN" sz="1800" b="0" strike="noStrike" spc="-1" dirty="0" err="1">
                <a:solidFill>
                  <a:srgbClr val="000000"/>
                </a:solidFill>
                <a:latin typeface="Times New Roman"/>
                <a:ea typeface="Noto Sans CJK SC Regular"/>
              </a:rPr>
              <a:t>conunt</a:t>
            </a:r>
            <a:r>
              <a:rPr lang="en-IN" sz="1800" b="0" strike="noStrike" spc="-1" dirty="0">
                <a:solidFill>
                  <a:srgbClr val="000000"/>
                </a:solidFill>
                <a:latin typeface="Times New Roman"/>
                <a:ea typeface="Noto Sans CJK SC Regular"/>
              </a:rPr>
              <a:t> parameter.</a:t>
            </a: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void (*</a:t>
            </a:r>
            <a:r>
              <a:rPr lang="en-IN" sz="1800" b="1" strike="noStrike" spc="-1" dirty="0" err="1">
                <a:solidFill>
                  <a:srgbClr val="000000"/>
                </a:solidFill>
                <a:latin typeface="Times New Roman"/>
                <a:ea typeface="Noto Sans CJK SC Regular"/>
              </a:rPr>
              <a:t>stop_streaming</a:t>
            </a:r>
            <a:r>
              <a:rPr lang="en-IN" sz="1800" b="0" strike="noStrike" spc="-1" dirty="0">
                <a:solidFill>
                  <a:srgbClr val="000000"/>
                </a:solidFill>
                <a:latin typeface="Times New Roman"/>
                <a:ea typeface="Noto Sans CJK SC Regular"/>
              </a:rPr>
              <a:t>)(</a:t>
            </a:r>
            <a:r>
              <a:rPr lang="en-IN" sz="1800" b="0" strike="noStrike" spc="-1" dirty="0" err="1">
                <a:solidFill>
                  <a:srgbClr val="000000"/>
                </a:solidFill>
                <a:latin typeface="Times New Roman"/>
                <a:ea typeface="Noto Sans CJK SC Regular"/>
              </a:rPr>
              <a:t>struct</a:t>
            </a:r>
            <a:r>
              <a:rPr lang="en-IN" sz="1800" b="0" strike="noStrike" spc="-1" dirty="0">
                <a:solidFill>
                  <a:srgbClr val="000000"/>
                </a:solidFill>
                <a:latin typeface="Times New Roman"/>
                <a:ea typeface="Noto Sans CJK SC Regular"/>
              </a:rPr>
              <a:t> vb2_queue *q);</a:t>
            </a:r>
            <a:r>
              <a:rPr dirty="0"/>
              <a:t/>
            </a:r>
            <a:br>
              <a:rPr dirty="0"/>
            </a:br>
            <a:r>
              <a:rPr lang="en-IN" sz="1800" b="0" strike="noStrike" spc="-1" dirty="0">
                <a:solidFill>
                  <a:srgbClr val="000000"/>
                </a:solidFill>
                <a:latin typeface="Times New Roman"/>
                <a:ea typeface="Noto Sans CJK SC Regular"/>
              </a:rPr>
              <a:t>1. This is called when streaming stops (stream-off called).</a:t>
            </a: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CustomShape 1"/>
          <p:cNvSpPr/>
          <p:nvPr/>
        </p:nvSpPr>
        <p:spPr>
          <a:xfrm>
            <a:off x="457200" y="0"/>
            <a:ext cx="8228880" cy="6667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200" b="0" strike="noStrike" spc="-1" dirty="0">
                <a:solidFill>
                  <a:srgbClr val="0070C0"/>
                </a:solidFill>
                <a:latin typeface="Times New Roman"/>
                <a:ea typeface="Noto Sans CJK SC Regular"/>
              </a:rPr>
              <a:t>Controls</a:t>
            </a:r>
            <a:endParaRPr lang="en-IN" sz="3200" b="0" strike="noStrike" spc="-1" dirty="0">
              <a:solidFill>
                <a:srgbClr val="0070C0"/>
              </a:solidFill>
              <a:latin typeface="Arial"/>
            </a:endParaRPr>
          </a:p>
        </p:txBody>
      </p:sp>
      <p:sp>
        <p:nvSpPr>
          <p:cNvPr id="849" name="CustomShape 2"/>
          <p:cNvSpPr/>
          <p:nvPr/>
        </p:nvSpPr>
        <p:spPr>
          <a:xfrm>
            <a:off x="152400" y="438150"/>
            <a:ext cx="8228880" cy="37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marL="343080" indent="-342360">
              <a:lnSpc>
                <a:spcPct val="100000"/>
              </a:lnSpc>
              <a:spcBef>
                <a:spcPts val="380"/>
              </a:spcBef>
            </a:pPr>
            <a:endParaRPr lang="en-IN" sz="7200" b="0" strike="noStrike" spc="-1" dirty="0">
              <a:latin typeface="Arial"/>
            </a:endParaRPr>
          </a:p>
          <a:p>
            <a:pPr marL="647640" lvl="2" indent="-215280">
              <a:lnSpc>
                <a:spcPct val="100000"/>
              </a:lnSpc>
              <a:spcBef>
                <a:spcPts val="519"/>
              </a:spcBef>
              <a:buClr>
                <a:srgbClr val="000000"/>
              </a:buClr>
              <a:buSzPct val="45000"/>
              <a:buFont typeface="Wingdings" charset="2"/>
              <a:buChar char=""/>
            </a:pPr>
            <a:r>
              <a:rPr lang="en-IN" sz="7200" b="0" strike="noStrike" spc="-1" dirty="0">
                <a:solidFill>
                  <a:srgbClr val="000000"/>
                </a:solidFill>
                <a:latin typeface="Times New Roman" pitchFamily="18" charset="0"/>
                <a:ea typeface="Noto Sans CJK SC Regular"/>
                <a:cs typeface="Times New Roman" pitchFamily="18" charset="0"/>
              </a:rPr>
              <a:t>With respect to controls, the driver developer is </a:t>
            </a:r>
            <a:r>
              <a:rPr lang="en-IN" sz="7200" b="0" strike="noStrike" spc="-1" dirty="0" err="1">
                <a:solidFill>
                  <a:srgbClr val="000000"/>
                </a:solidFill>
                <a:latin typeface="Times New Roman" pitchFamily="18" charset="0"/>
                <a:ea typeface="Noto Sans CJK SC Regular"/>
                <a:cs typeface="Times New Roman" pitchFamily="18" charset="0"/>
              </a:rPr>
              <a:t>intrested</a:t>
            </a:r>
            <a:r>
              <a:rPr lang="en-IN" sz="7200" b="0" strike="noStrike" spc="-1" dirty="0">
                <a:solidFill>
                  <a:srgbClr val="000000"/>
                </a:solidFill>
                <a:latin typeface="Times New Roman" pitchFamily="18" charset="0"/>
                <a:ea typeface="Noto Sans CJK SC Regular"/>
                <a:cs typeface="Times New Roman" pitchFamily="18" charset="0"/>
              </a:rPr>
              <a:t> in following aspects.</a:t>
            </a:r>
            <a:endParaRPr lang="en-IN" sz="7200" b="0" strike="noStrike" spc="-1" dirty="0">
              <a:latin typeface="Times New Roman" pitchFamily="18" charset="0"/>
              <a:cs typeface="Times New Roman" pitchFamily="18" charset="0"/>
            </a:endParaRPr>
          </a:p>
          <a:p>
            <a:pPr marL="343080" indent="-342360">
              <a:lnSpc>
                <a:spcPct val="100000"/>
              </a:lnSpc>
              <a:spcBef>
                <a:spcPts val="519"/>
              </a:spcBef>
            </a:pPr>
            <a:r>
              <a:rPr lang="en-IN" sz="7200" b="0" strike="noStrike" spc="-1" dirty="0">
                <a:solidFill>
                  <a:srgbClr val="000000"/>
                </a:solidFill>
                <a:latin typeface="Times New Roman" pitchFamily="18" charset="0"/>
                <a:ea typeface="Noto Sans CJK SC Regular"/>
                <a:cs typeface="Times New Roman" pitchFamily="18" charset="0"/>
              </a:rPr>
              <a:t>	</a:t>
            </a:r>
            <a:endParaRPr lang="en-IN" sz="7200" b="0" strike="noStrike" spc="-1" dirty="0">
              <a:latin typeface="Times New Roman" pitchFamily="18" charset="0"/>
              <a:cs typeface="Times New Roman" pitchFamily="18" charset="0"/>
            </a:endParaRPr>
          </a:p>
          <a:p>
            <a:pPr marL="647640" indent="-215280">
              <a:lnSpc>
                <a:spcPct val="100000"/>
              </a:lnSpc>
              <a:spcBef>
                <a:spcPts val="519"/>
              </a:spcBef>
            </a:pPr>
            <a:r>
              <a:rPr lang="en-IN" sz="7200" b="0" strike="noStrike" spc="-1" dirty="0">
                <a:solidFill>
                  <a:srgbClr val="000000"/>
                </a:solidFill>
                <a:latin typeface="Times New Roman" pitchFamily="18" charset="0"/>
                <a:ea typeface="Noto Sans CJK SC Regular"/>
                <a:cs typeface="Times New Roman" pitchFamily="18" charset="0"/>
              </a:rPr>
              <a:t>1. How do I add a control?</a:t>
            </a:r>
            <a:endParaRPr lang="en-IN" sz="7200" b="0" strike="noStrike" spc="-1" dirty="0">
              <a:latin typeface="Times New Roman" pitchFamily="18" charset="0"/>
              <a:cs typeface="Times New Roman" pitchFamily="18" charset="0"/>
            </a:endParaRPr>
          </a:p>
          <a:p>
            <a:pPr marL="647640" indent="-215280">
              <a:lnSpc>
                <a:spcPct val="100000"/>
              </a:lnSpc>
              <a:spcBef>
                <a:spcPts val="519"/>
              </a:spcBef>
            </a:pPr>
            <a:r>
              <a:rPr lang="en-IN" sz="7200" b="0" strike="noStrike" spc="-1" dirty="0">
                <a:solidFill>
                  <a:srgbClr val="000000"/>
                </a:solidFill>
                <a:latin typeface="Times New Roman" pitchFamily="18" charset="0"/>
                <a:ea typeface="Noto Sans CJK SC Regular"/>
                <a:cs typeface="Times New Roman" pitchFamily="18" charset="0"/>
              </a:rPr>
              <a:t>2. How do I set the control’s value? (i.e. </a:t>
            </a:r>
            <a:r>
              <a:rPr lang="en-IN" sz="7200" b="0" strike="noStrike" spc="-1" dirty="0" err="1">
                <a:solidFill>
                  <a:srgbClr val="000000"/>
                </a:solidFill>
                <a:latin typeface="Times New Roman" pitchFamily="18" charset="0"/>
                <a:ea typeface="Noto Sans CJK SC Regular"/>
                <a:cs typeface="Times New Roman" pitchFamily="18" charset="0"/>
              </a:rPr>
              <a:t>s_ctrl</a:t>
            </a:r>
            <a:r>
              <a:rPr lang="en-IN" sz="7200" b="0" strike="noStrike" spc="-1" dirty="0">
                <a:solidFill>
                  <a:srgbClr val="000000"/>
                </a:solidFill>
                <a:latin typeface="Times New Roman" pitchFamily="18" charset="0"/>
                <a:ea typeface="Noto Sans CJK SC Regular"/>
                <a:cs typeface="Times New Roman" pitchFamily="18" charset="0"/>
              </a:rPr>
              <a:t>)</a:t>
            </a:r>
            <a:endParaRPr lang="en-IN" sz="7200" b="0" strike="noStrike" spc="-1" dirty="0">
              <a:latin typeface="Times New Roman" pitchFamily="18" charset="0"/>
              <a:cs typeface="Times New Roman" pitchFamily="18" charset="0"/>
            </a:endParaRPr>
          </a:p>
          <a:p>
            <a:pPr marL="647640" indent="-215280">
              <a:lnSpc>
                <a:spcPct val="100000"/>
              </a:lnSpc>
              <a:spcBef>
                <a:spcPts val="519"/>
              </a:spcBef>
            </a:pPr>
            <a:r>
              <a:rPr lang="en-IN" sz="7200" b="0" strike="noStrike" spc="-1" dirty="0">
                <a:solidFill>
                  <a:srgbClr val="000000"/>
                </a:solidFill>
                <a:latin typeface="Times New Roman" pitchFamily="18" charset="0"/>
                <a:ea typeface="Noto Sans CJK SC Regular"/>
                <a:cs typeface="Times New Roman" pitchFamily="18" charset="0"/>
              </a:rPr>
              <a:t>3. How do I get the control’s value? (i.e. </a:t>
            </a:r>
            <a:r>
              <a:rPr lang="en-IN" sz="7200" b="0" strike="noStrike" spc="-1" dirty="0" err="1">
                <a:solidFill>
                  <a:srgbClr val="000000"/>
                </a:solidFill>
                <a:latin typeface="Times New Roman" pitchFamily="18" charset="0"/>
                <a:ea typeface="Noto Sans CJK SC Regular"/>
                <a:cs typeface="Times New Roman" pitchFamily="18" charset="0"/>
              </a:rPr>
              <a:t>g_volatile_ctrl</a:t>
            </a:r>
            <a:r>
              <a:rPr lang="en-IN" sz="7200" b="0" strike="noStrike" spc="-1" dirty="0">
                <a:solidFill>
                  <a:srgbClr val="000000"/>
                </a:solidFill>
                <a:latin typeface="Times New Roman" pitchFamily="18" charset="0"/>
                <a:ea typeface="Noto Sans CJK SC Regular"/>
                <a:cs typeface="Times New Roman" pitchFamily="18" charset="0"/>
              </a:rPr>
              <a:t>)</a:t>
            </a:r>
            <a:endParaRPr lang="en-IN" sz="7200" b="0" strike="noStrike" spc="-1" dirty="0">
              <a:latin typeface="Times New Roman" pitchFamily="18" charset="0"/>
              <a:cs typeface="Times New Roman" pitchFamily="18" charset="0"/>
            </a:endParaRPr>
          </a:p>
          <a:p>
            <a:pPr marL="647640" indent="-215280">
              <a:lnSpc>
                <a:spcPct val="100000"/>
              </a:lnSpc>
              <a:spcBef>
                <a:spcPts val="519"/>
              </a:spcBef>
            </a:pPr>
            <a:r>
              <a:rPr lang="en-IN" sz="7200" b="0" strike="noStrike" spc="-1" dirty="0">
                <a:solidFill>
                  <a:srgbClr val="000000"/>
                </a:solidFill>
                <a:latin typeface="Times New Roman" pitchFamily="18" charset="0"/>
                <a:ea typeface="Noto Sans CJK SC Regular"/>
                <a:cs typeface="Times New Roman" pitchFamily="18" charset="0"/>
              </a:rPr>
              <a:t>4. How do I validate the user’s proposed control value? (i.e. </a:t>
            </a:r>
            <a:r>
              <a:rPr lang="en-IN" sz="7200" b="0" strike="noStrike" spc="-1" dirty="0" err="1">
                <a:solidFill>
                  <a:srgbClr val="000000"/>
                </a:solidFill>
                <a:latin typeface="Times New Roman" pitchFamily="18" charset="0"/>
                <a:ea typeface="Noto Sans CJK SC Regular"/>
                <a:cs typeface="Times New Roman" pitchFamily="18" charset="0"/>
              </a:rPr>
              <a:t>try_ctrl</a:t>
            </a:r>
            <a:r>
              <a:rPr lang="en-IN" sz="7200" b="0" strike="noStrike" spc="-1" dirty="0">
                <a:solidFill>
                  <a:srgbClr val="000000"/>
                </a:solidFill>
                <a:latin typeface="Times New Roman" pitchFamily="18" charset="0"/>
                <a:ea typeface="Noto Sans CJK SC Regular"/>
                <a:cs typeface="Times New Roman" pitchFamily="18" charset="0"/>
              </a:rPr>
              <a:t>)</a:t>
            </a:r>
            <a:r>
              <a:rPr sz="7200" dirty="0">
                <a:latin typeface="Times New Roman" pitchFamily="18" charset="0"/>
                <a:cs typeface="Times New Roman" pitchFamily="18" charset="0"/>
              </a:rPr>
              <a:t/>
            </a:r>
            <a:br>
              <a:rPr sz="7200" dirty="0">
                <a:latin typeface="Times New Roman" pitchFamily="18" charset="0"/>
                <a:cs typeface="Times New Roman" pitchFamily="18" charset="0"/>
              </a:rPr>
            </a:br>
            <a:endParaRPr lang="en-IN" sz="7200" b="0" strike="noStrike" spc="-1" dirty="0">
              <a:latin typeface="Times New Roman" pitchFamily="18" charset="0"/>
              <a:cs typeface="Times New Roman" pitchFamily="18" charset="0"/>
            </a:endParaRPr>
          </a:p>
          <a:p>
            <a:pPr marL="647640" lvl="2" indent="-215280">
              <a:lnSpc>
                <a:spcPct val="100000"/>
              </a:lnSpc>
              <a:spcBef>
                <a:spcPts val="519"/>
              </a:spcBef>
              <a:buClr>
                <a:srgbClr val="000000"/>
              </a:buClr>
              <a:buSzPct val="45000"/>
              <a:buFont typeface="Wingdings" charset="2"/>
              <a:buChar char=""/>
            </a:pPr>
            <a:r>
              <a:rPr lang="en-IN" sz="7200" b="0" strike="noStrike" spc="-1" dirty="0">
                <a:solidFill>
                  <a:srgbClr val="000000"/>
                </a:solidFill>
                <a:latin typeface="Times New Roman" pitchFamily="18" charset="0"/>
                <a:ea typeface="Noto Sans CJK SC Regular"/>
                <a:cs typeface="Times New Roman" pitchFamily="18" charset="0"/>
              </a:rPr>
              <a:t>All the rest is something which can do something centrally.</a:t>
            </a:r>
            <a:r>
              <a:rPr sz="7200" dirty="0">
                <a:latin typeface="Times New Roman" pitchFamily="18" charset="0"/>
                <a:cs typeface="Times New Roman" pitchFamily="18" charset="0"/>
              </a:rPr>
              <a:t/>
            </a:r>
            <a:br>
              <a:rPr sz="7200" dirty="0">
                <a:latin typeface="Times New Roman" pitchFamily="18" charset="0"/>
                <a:cs typeface="Times New Roman" pitchFamily="18" charset="0"/>
              </a:rPr>
            </a:br>
            <a:r>
              <a:rPr lang="en-IN" sz="7200" b="0" strike="noStrike" spc="-1" dirty="0">
                <a:solidFill>
                  <a:srgbClr val="000000"/>
                </a:solidFill>
                <a:latin typeface="Times New Roman" pitchFamily="18" charset="0"/>
                <a:ea typeface="Noto Sans CJK SC Regular"/>
                <a:cs typeface="Times New Roman" pitchFamily="18" charset="0"/>
              </a:rPr>
              <a:t>The control framework is was created in order to implement all the rules of the V4L2 specification with respect to controls in central place. And to make life as easy as possible</a:t>
            </a:r>
            <a:r>
              <a:rPr lang="en-IN" sz="7200" b="0" strike="noStrike" spc="-1" dirty="0" smtClean="0">
                <a:solidFill>
                  <a:srgbClr val="000000"/>
                </a:solidFill>
                <a:latin typeface="Times New Roman" pitchFamily="18" charset="0"/>
                <a:ea typeface="Noto Sans CJK SC Regular"/>
                <a:cs typeface="Times New Roman" pitchFamily="18" charset="0"/>
              </a:rPr>
              <a:t>.</a:t>
            </a:r>
            <a:endParaRPr lang="en-IN" sz="7200" b="0" strike="noStrike" spc="-1" dirty="0">
              <a:latin typeface="Times New Roman" pitchFamily="18" charset="0"/>
              <a:cs typeface="Times New Roman" pitchFamily="18" charset="0"/>
            </a:endParaRPr>
          </a:p>
          <a:p>
            <a:pPr marL="647640" lvl="2" indent="-215280">
              <a:lnSpc>
                <a:spcPct val="100000"/>
              </a:lnSpc>
              <a:spcBef>
                <a:spcPts val="519"/>
              </a:spcBef>
              <a:buClr>
                <a:srgbClr val="000000"/>
              </a:buClr>
              <a:buSzPct val="45000"/>
              <a:buFont typeface="Wingdings" charset="2"/>
              <a:buChar char=""/>
            </a:pPr>
            <a:r>
              <a:rPr lang="en-IN" sz="7200" b="0" strike="noStrike" spc="-1" dirty="0">
                <a:solidFill>
                  <a:srgbClr val="000000"/>
                </a:solidFill>
                <a:latin typeface="Times New Roman" pitchFamily="18" charset="0"/>
                <a:ea typeface="Noto Sans CJK SC Regular"/>
                <a:cs typeface="Times New Roman" pitchFamily="18" charset="0"/>
              </a:rPr>
              <a:t>v4l2_ctrl describes the control properties and keep track of control’s value.</a:t>
            </a:r>
            <a:endParaRPr lang="en-IN" sz="7200" b="0" strike="noStrike" spc="-1" dirty="0">
              <a:latin typeface="Times New Roman" pitchFamily="18" charset="0"/>
              <a:cs typeface="Times New Roman" pitchFamily="18" charset="0"/>
            </a:endParaRPr>
          </a:p>
          <a:p>
            <a:pPr marL="647640" lvl="2" indent="-215280">
              <a:lnSpc>
                <a:spcPct val="100000"/>
              </a:lnSpc>
              <a:spcBef>
                <a:spcPts val="519"/>
              </a:spcBef>
              <a:buClr>
                <a:srgbClr val="000000"/>
              </a:buClr>
              <a:buSzPct val="45000"/>
              <a:buFont typeface="Wingdings" charset="2"/>
              <a:buChar char=""/>
            </a:pPr>
            <a:r>
              <a:rPr lang="en-IN" sz="7200" b="0" strike="noStrike" spc="-1" dirty="0">
                <a:solidFill>
                  <a:srgbClr val="000000"/>
                </a:solidFill>
                <a:latin typeface="Times New Roman" pitchFamily="18" charset="0"/>
                <a:ea typeface="Noto Sans CJK SC Regular"/>
                <a:cs typeface="Times New Roman" pitchFamily="18" charset="0"/>
              </a:rPr>
              <a:t>v4l2_ctrl_handler tracks the controls.</a:t>
            </a:r>
            <a:r>
              <a:rPr sz="7200" dirty="0">
                <a:latin typeface="Times New Roman" pitchFamily="18" charset="0"/>
                <a:cs typeface="Times New Roman" pitchFamily="18" charset="0"/>
              </a:rPr>
              <a:t/>
            </a:r>
            <a:br>
              <a:rPr sz="7200" dirty="0">
                <a:latin typeface="Times New Roman" pitchFamily="18" charset="0"/>
                <a:cs typeface="Times New Roman" pitchFamily="18" charset="0"/>
              </a:rPr>
            </a:br>
            <a:r>
              <a:rPr lang="en-IN" sz="7200" b="0" strike="noStrike" spc="-1" dirty="0">
                <a:solidFill>
                  <a:srgbClr val="000000"/>
                </a:solidFill>
                <a:latin typeface="Times New Roman" pitchFamily="18" charset="0"/>
                <a:ea typeface="Noto Sans CJK SC Regular"/>
                <a:cs typeface="Times New Roman" pitchFamily="18" charset="0"/>
              </a:rPr>
              <a:t>It </a:t>
            </a:r>
            <a:r>
              <a:rPr lang="en-IN" sz="7200" b="0" strike="noStrike" spc="-1" dirty="0" err="1">
                <a:solidFill>
                  <a:srgbClr val="000000"/>
                </a:solidFill>
                <a:latin typeface="Times New Roman" pitchFamily="18" charset="0"/>
                <a:ea typeface="Noto Sans CJK SC Regular"/>
                <a:cs typeface="Times New Roman" pitchFamily="18" charset="0"/>
              </a:rPr>
              <a:t>maintaine</a:t>
            </a:r>
            <a:r>
              <a:rPr lang="en-IN" sz="7200" b="0" strike="noStrike" spc="-1" dirty="0">
                <a:solidFill>
                  <a:srgbClr val="000000"/>
                </a:solidFill>
                <a:latin typeface="Times New Roman" pitchFamily="18" charset="0"/>
                <a:ea typeface="Noto Sans CJK SC Regular"/>
                <a:cs typeface="Times New Roman" pitchFamily="18" charset="0"/>
              </a:rPr>
              <a:t> the list of v4l2_ctrl objects that it owns and another list of references to controls, </a:t>
            </a:r>
            <a:r>
              <a:rPr lang="en-IN" sz="7200" b="0" strike="noStrike" spc="-1" dirty="0" err="1">
                <a:solidFill>
                  <a:srgbClr val="000000"/>
                </a:solidFill>
                <a:latin typeface="Times New Roman" pitchFamily="18" charset="0"/>
                <a:ea typeface="Noto Sans CJK SC Regular"/>
                <a:cs typeface="Times New Roman" pitchFamily="18" charset="0"/>
              </a:rPr>
              <a:t>posibilly</a:t>
            </a:r>
            <a:r>
              <a:rPr lang="en-IN" sz="7200" b="0" strike="noStrike" spc="-1" dirty="0">
                <a:solidFill>
                  <a:srgbClr val="000000"/>
                </a:solidFill>
                <a:latin typeface="Times New Roman" pitchFamily="18" charset="0"/>
                <a:ea typeface="Noto Sans CJK SC Regular"/>
                <a:cs typeface="Times New Roman" pitchFamily="18" charset="0"/>
              </a:rPr>
              <a:t> to controls owned by other handlers.</a:t>
            </a:r>
            <a:r>
              <a:rPr sz="7200" dirty="0">
                <a:latin typeface="Times New Roman" pitchFamily="18" charset="0"/>
                <a:cs typeface="Times New Roman" pitchFamily="18" charset="0"/>
              </a:rPr>
              <a:t/>
            </a:r>
            <a:br>
              <a:rPr sz="7200" dirty="0">
                <a:latin typeface="Times New Roman" pitchFamily="18" charset="0"/>
                <a:cs typeface="Times New Roman" pitchFamily="18" charset="0"/>
              </a:rPr>
            </a:br>
            <a:r>
              <a:rPr sz="7200" dirty="0">
                <a:latin typeface="Times New Roman" pitchFamily="18" charset="0"/>
                <a:cs typeface="Times New Roman" pitchFamily="18" charset="0"/>
              </a:rPr>
              <a:t/>
            </a:r>
            <a:br>
              <a:rPr sz="7200" dirty="0">
                <a:latin typeface="Times New Roman" pitchFamily="18" charset="0"/>
                <a:cs typeface="Times New Roman" pitchFamily="18" charset="0"/>
              </a:rPr>
            </a:br>
            <a:r>
              <a:rPr lang="en-IN" sz="7200" b="1" strike="noStrike" spc="-1" dirty="0">
                <a:solidFill>
                  <a:srgbClr val="000000"/>
                </a:solidFill>
                <a:latin typeface="Times New Roman" pitchFamily="18" charset="0"/>
                <a:ea typeface="Noto Sans CJK SC Regular"/>
                <a:cs typeface="Times New Roman" pitchFamily="18" charset="0"/>
              </a:rPr>
              <a:t>Note</a:t>
            </a:r>
            <a:r>
              <a:rPr lang="en-IN" sz="7200" b="0" strike="noStrike" spc="-1" dirty="0">
                <a:solidFill>
                  <a:srgbClr val="000000"/>
                </a:solidFill>
                <a:latin typeface="Times New Roman" pitchFamily="18" charset="0"/>
                <a:ea typeface="Noto Sans CJK SC Regular"/>
                <a:cs typeface="Times New Roman" pitchFamily="18" charset="0"/>
              </a:rPr>
              <a:t>: refer v4l2-ctrl.c file for more on controls.</a:t>
            </a:r>
            <a:endParaRPr lang="en-IN" sz="7200" b="0" strike="noStrike" spc="-1" dirty="0">
              <a:latin typeface="Times New Roman" pitchFamily="18" charset="0"/>
              <a:cs typeface="Times New Roman" pitchFamily="18" charset="0"/>
            </a:endParaRPr>
          </a:p>
          <a:p>
            <a:pPr>
              <a:lnSpc>
                <a:spcPct val="100000"/>
              </a:lnSpc>
              <a:spcBef>
                <a:spcPts val="641"/>
              </a:spcBef>
            </a:pPr>
            <a:endParaRPr lang="en-IN" sz="96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CustomShape 1"/>
          <p:cNvSpPr/>
          <p:nvPr/>
        </p:nvSpPr>
        <p:spPr>
          <a:xfrm>
            <a:off x="0" y="590550"/>
            <a:ext cx="8686080" cy="411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47640" lvl="2" indent="-215280">
              <a:lnSpc>
                <a:spcPct val="100000"/>
              </a:lnSpc>
              <a:spcBef>
                <a:spcPts val="360"/>
              </a:spcBef>
              <a:buClr>
                <a:srgbClr val="000000"/>
              </a:buClr>
              <a:buSzPct val="45000"/>
              <a:buFont typeface="Wingdings" charset="2"/>
              <a:buChar char=""/>
            </a:pPr>
            <a:r>
              <a:rPr lang="en-IN" sz="1800" b="1" strike="noStrike" spc="-1" dirty="0">
                <a:solidFill>
                  <a:srgbClr val="000000"/>
                </a:solidFill>
                <a:latin typeface="Times New Roman"/>
                <a:ea typeface="Noto Sans CJK SC Regular"/>
              </a:rPr>
              <a:t>Types of controls : </a:t>
            </a:r>
            <a:r>
              <a:rPr dirty="0"/>
              <a:t/>
            </a:r>
            <a:br>
              <a:rPr dirty="0"/>
            </a:br>
            <a:r>
              <a:rPr lang="en-US" dirty="0" smtClean="0"/>
              <a:t>	</a:t>
            </a:r>
            <a:r>
              <a:rPr lang="en-IN" sz="1800" b="0" strike="noStrike" spc="-1" dirty="0" smtClean="0">
                <a:solidFill>
                  <a:srgbClr val="000000"/>
                </a:solidFill>
                <a:latin typeface="Times New Roman"/>
                <a:ea typeface="Noto Sans CJK SC Regular"/>
              </a:rPr>
              <a:t>V4L2_CTRL_TYPE_INTEGER</a:t>
            </a:r>
            <a:r>
              <a:rPr dirty="0"/>
              <a:t/>
            </a:r>
            <a:br>
              <a:rPr dirty="0"/>
            </a:br>
            <a:r>
              <a:rPr lang="en-US" dirty="0" smtClean="0"/>
              <a:t>	</a:t>
            </a:r>
            <a:r>
              <a:rPr lang="en-IN" sz="1800" b="0" strike="noStrike" spc="-1" dirty="0" smtClean="0">
                <a:solidFill>
                  <a:srgbClr val="000000"/>
                </a:solidFill>
                <a:latin typeface="Times New Roman"/>
                <a:ea typeface="Noto Sans CJK SC Regular"/>
              </a:rPr>
              <a:t>V4L2_CTRL_TYPE_BOOLEAN</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V4L2_CTRL_TYPE_MENU</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V4L2_CTRL_TYPE_BUTTON</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V4L2_CTRL_TYPE_INTEGER64</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V4L2_CTRL_TYPE_STRING</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V4L2_CTRL_TYPE_CTRL_CLASS</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a:t>
            </a:r>
            <a:r>
              <a:rPr lang="en-IN" sz="1800" b="0" strike="noStrike" spc="-1" dirty="0" smtClean="0">
                <a:solidFill>
                  <a:srgbClr val="000000"/>
                </a:solidFill>
                <a:latin typeface="Times New Roman"/>
                <a:ea typeface="Noto Sans CJK SC Regular"/>
              </a:rPr>
              <a:t>	V4L2_CTRL_TYPE_BITMASK</a:t>
            </a: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1" strike="noStrike" spc="-1" dirty="0">
                <a:solidFill>
                  <a:srgbClr val="000000"/>
                </a:solidFill>
                <a:latin typeface="Times New Roman"/>
                <a:ea typeface="Noto Sans CJK SC Regular"/>
              </a:rPr>
              <a:t>V4L2 control flags :</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V4L2_CTRL_FLAG_DISABLED     – control is permanently disabled.</a:t>
            </a:r>
            <a:endParaRPr lang="en-IN" sz="1800" b="0" strike="noStrike" spc="-1" dirty="0">
              <a:latin typeface="Arial"/>
            </a:endParaRPr>
          </a:p>
          <a:p>
            <a:pPr marL="647640" indent="-215280">
              <a:lnSpc>
                <a:spcPct val="100000"/>
              </a:lnSpc>
              <a:spcBef>
                <a:spcPts val="360"/>
              </a:spcBef>
            </a:pPr>
            <a:r>
              <a:rPr lang="en-IN" sz="1800" b="0" strike="noStrike" spc="-1" dirty="0">
                <a:solidFill>
                  <a:srgbClr val="000000"/>
                </a:solidFill>
                <a:latin typeface="Times New Roman"/>
                <a:ea typeface="Noto Sans CJK SC Regular"/>
              </a:rPr>
              <a:t>		V4L2_CTRL_FLAG_GRABBED     – control is temporarily </a:t>
            </a:r>
            <a:r>
              <a:rPr lang="en-IN" sz="1800" b="0" strike="noStrike" spc="-1" dirty="0" err="1">
                <a:solidFill>
                  <a:srgbClr val="000000"/>
                </a:solidFill>
                <a:latin typeface="Times New Roman"/>
                <a:ea typeface="Noto Sans CJK SC Regular"/>
              </a:rPr>
              <a:t>unchangable</a:t>
            </a:r>
            <a:r>
              <a:rPr lang="en-IN" sz="1800" b="0" strike="noStrike" spc="-1" dirty="0">
                <a:solidFill>
                  <a:srgbClr val="000000"/>
                </a:solidFill>
                <a:latin typeface="Times New Roman"/>
                <a:ea typeface="Noto Sans CJK SC Regular"/>
              </a:rPr>
              <a:t>, ex other app took ctrl.</a:t>
            </a:r>
            <a:r>
              <a:rPr dirty="0"/>
              <a:t/>
            </a:r>
            <a:br>
              <a:rPr dirty="0"/>
            </a:br>
            <a:r>
              <a:rPr dirty="0"/>
              <a:t/>
            </a:r>
            <a:br>
              <a:rPr dirty="0"/>
            </a:br>
            <a:endParaRPr lang="en-IN" sz="1800" b="0" strike="noStrike" spc="-1" dirty="0">
              <a:latin typeface="Arial"/>
            </a:endParaRPr>
          </a:p>
        </p:txBody>
      </p:sp>
      <p:sp>
        <p:nvSpPr>
          <p:cNvPr id="3" name="CustomShape 1"/>
          <p:cNvSpPr/>
          <p:nvPr/>
        </p:nvSpPr>
        <p:spPr>
          <a:xfrm>
            <a:off x="457200" y="133350"/>
            <a:ext cx="8228880" cy="6206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dirty="0">
                <a:solidFill>
                  <a:srgbClr val="0070C0"/>
                </a:solidFill>
                <a:latin typeface="Times New Roman"/>
              </a:rPr>
              <a:t>Conti..</a:t>
            </a:r>
            <a:endParaRPr lang="en-IN" sz="3200" b="0" strike="noStrike" spc="-1" dirty="0">
              <a:solidFill>
                <a:srgbClr val="0070C0"/>
              </a:solidFill>
              <a:latin typeface="Arial"/>
            </a:endParaRPr>
          </a:p>
        </p:txBody>
      </p:sp>
      <p:sp>
        <p:nvSpPr>
          <p:cNvPr id="852" name="CustomShape 2"/>
          <p:cNvSpPr/>
          <p:nvPr/>
        </p:nvSpPr>
        <p:spPr>
          <a:xfrm>
            <a:off x="457200" y="135255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360"/>
              </a:spcBef>
              <a:buClr>
                <a:srgbClr val="000000"/>
              </a:buClr>
              <a:buFont typeface="Arial"/>
              <a:buChar char="•"/>
            </a:pPr>
            <a:r>
              <a:rPr lang="en-US" spc="-1" dirty="0" smtClean="0">
                <a:solidFill>
                  <a:srgbClr val="000000"/>
                </a:solidFill>
                <a:latin typeface="Times New Roman"/>
                <a:ea typeface="Noto Sans CJK SC Regular"/>
              </a:rPr>
              <a:t>V4L2_CTRL_FLAG_READ_ONLY – control is permanently is read only.</a:t>
            </a:r>
            <a:r>
              <a:rPr lang="en-US" dirty="0" smtClean="0"/>
              <a:t/>
            </a:r>
            <a:br>
              <a:rPr lang="en-US" dirty="0" smtClean="0"/>
            </a:br>
            <a:r>
              <a:rPr lang="en-US" spc="-1" dirty="0" smtClean="0">
                <a:solidFill>
                  <a:srgbClr val="000000"/>
                </a:solidFill>
                <a:latin typeface="Times New Roman"/>
                <a:ea typeface="Noto Sans CJK SC Regular"/>
              </a:rPr>
              <a:t>V4L2_CTRL_FLAG_UPDATE        – hint change in this control will effect the other controls with in same control class </a:t>
            </a:r>
            <a:endParaRPr lang="en-US" spc="-1" dirty="0" smtClean="0">
              <a:solidFill>
                <a:srgbClr val="000000"/>
              </a:solidFill>
              <a:latin typeface="Times New Roman"/>
              <a:ea typeface="Noto Sans CJK SC Regular"/>
            </a:endParaRPr>
          </a:p>
          <a:p>
            <a:pPr marL="343080" indent="-342360">
              <a:lnSpc>
                <a:spcPct val="100000"/>
              </a:lnSpc>
              <a:spcBef>
                <a:spcPts val="360"/>
              </a:spcBef>
              <a:buClr>
                <a:srgbClr val="000000"/>
              </a:buClr>
            </a:pPr>
            <a:r>
              <a:rPr lang="en-IN" sz="1800" b="0" strike="noStrike" spc="-1" dirty="0" smtClean="0">
                <a:solidFill>
                  <a:srgbClr val="000000"/>
                </a:solidFill>
                <a:latin typeface="Times New Roman"/>
                <a:ea typeface="Noto Sans CJK SC Regular"/>
              </a:rPr>
              <a:t>	V4L2_CTRL_FLAG_INACTIVE </a:t>
            </a:r>
            <a:r>
              <a:rPr lang="en-IN" sz="1800" b="0" strike="noStrike" spc="-1" dirty="0">
                <a:solidFill>
                  <a:srgbClr val="000000"/>
                </a:solidFill>
                <a:latin typeface="Times New Roman"/>
                <a:ea typeface="Noto Sans CJK SC Regular"/>
              </a:rPr>
              <a:t>- control is not applicable for current configuration.</a:t>
            </a:r>
            <a:r>
              <a:rPr dirty="0"/>
              <a:t/>
            </a:r>
            <a:br>
              <a:rPr dirty="0"/>
            </a:br>
            <a:r>
              <a:rPr lang="en-IN" sz="1800" b="0" strike="noStrike" spc="-1" dirty="0">
                <a:solidFill>
                  <a:srgbClr val="000000"/>
                </a:solidFill>
                <a:latin typeface="Times New Roman"/>
                <a:ea typeface="Noto Sans CJK SC Regular"/>
              </a:rPr>
              <a:t>V4L2_CTRL_FLAG_SLIDER – control is best represented as slider like element in user interface</a:t>
            </a:r>
            <a:r>
              <a:rPr dirty="0"/>
              <a:t/>
            </a:r>
            <a:br>
              <a:rPr dirty="0"/>
            </a:br>
            <a:r>
              <a:rPr lang="en-IN" sz="1800" b="0" strike="noStrike" spc="-1" dirty="0">
                <a:solidFill>
                  <a:srgbClr val="000000"/>
                </a:solidFill>
                <a:latin typeface="Times New Roman"/>
                <a:ea typeface="Noto Sans CJK SC Regular"/>
              </a:rPr>
              <a:t>V4L2_CTRL_FLAG_WRITE_ONLY – control permanently writable.</a:t>
            </a:r>
            <a:r>
              <a:rPr dirty="0"/>
              <a:t/>
            </a:r>
            <a:br>
              <a:rPr dirty="0"/>
            </a:br>
            <a:r>
              <a:rPr dirty="0"/>
              <a:t/>
            </a:r>
            <a:br>
              <a:rPr dirty="0"/>
            </a:br>
            <a:r>
              <a:rPr lang="en-IN" sz="1800" b="1" strike="noStrike" spc="-1" dirty="0">
                <a:solidFill>
                  <a:srgbClr val="000000"/>
                </a:solidFill>
                <a:latin typeface="Times New Roman"/>
                <a:ea typeface="Noto Sans CJK SC Regular"/>
              </a:rPr>
              <a:t>Note</a:t>
            </a:r>
            <a:r>
              <a:rPr lang="en-IN" sz="1800" b="0" strike="noStrike" spc="-1" dirty="0">
                <a:solidFill>
                  <a:srgbClr val="000000"/>
                </a:solidFill>
                <a:latin typeface="Times New Roman"/>
                <a:ea typeface="Noto Sans CJK SC Regular"/>
              </a:rPr>
              <a:t>: refer v4l2-ctrl.c file for more on controls.</a:t>
            </a: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CustomShape 1"/>
          <p:cNvSpPr/>
          <p:nvPr/>
        </p:nvSpPr>
        <p:spPr>
          <a:xfrm>
            <a:off x="50760" y="0"/>
            <a:ext cx="8228880" cy="8191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200" b="0" strike="noStrike" spc="-1" dirty="0">
                <a:solidFill>
                  <a:srgbClr val="0070C0"/>
                </a:solidFill>
                <a:latin typeface="Times New Roman"/>
              </a:rPr>
              <a:t>Events</a:t>
            </a:r>
            <a:endParaRPr lang="en-IN" sz="3200" b="0" strike="noStrike" spc="-1" dirty="0">
              <a:solidFill>
                <a:srgbClr val="0070C0"/>
              </a:solidFill>
              <a:latin typeface="Arial"/>
            </a:endParaRPr>
          </a:p>
        </p:txBody>
      </p:sp>
      <p:sp>
        <p:nvSpPr>
          <p:cNvPr id="854" name="CustomShape 2"/>
          <p:cNvSpPr/>
          <p:nvPr/>
        </p:nvSpPr>
        <p:spPr>
          <a:xfrm>
            <a:off x="304800" y="819150"/>
            <a:ext cx="8228880" cy="41355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The V4L2 events provide a generic way to pass events to user space.</a:t>
            </a: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Events are defined by a type and an optional ID. </a:t>
            </a:r>
            <a:r>
              <a:rPr dirty="0"/>
              <a:t/>
            </a:r>
            <a:br>
              <a:rPr dirty="0"/>
            </a:br>
            <a:r>
              <a:rPr lang="en-IN" sz="1800" b="0" strike="noStrike" spc="-1" dirty="0">
                <a:solidFill>
                  <a:srgbClr val="000000"/>
                </a:solidFill>
                <a:latin typeface="Times New Roman"/>
                <a:ea typeface="Noto Sans CJK SC Regular"/>
              </a:rPr>
              <a:t>The ID may refer to a V4L2 object such as a control ID.</a:t>
            </a: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err="1">
                <a:solidFill>
                  <a:srgbClr val="000000"/>
                </a:solidFill>
                <a:latin typeface="Times New Roman"/>
                <a:ea typeface="Noto Sans CJK SC Regular"/>
              </a:rPr>
              <a:t>Userspace</a:t>
            </a:r>
            <a:r>
              <a:rPr lang="en-IN" sz="1800" b="0" strike="noStrike" spc="-1" dirty="0">
                <a:solidFill>
                  <a:srgbClr val="000000"/>
                </a:solidFill>
                <a:latin typeface="Times New Roman"/>
                <a:ea typeface="Noto Sans CJK SC Regular"/>
              </a:rPr>
              <a:t>/client has to subscribe to events it wants to listen to.</a:t>
            </a:r>
            <a:endParaRPr lang="en-IN" sz="1800" b="0" strike="noStrike" spc="-1" dirty="0">
              <a:latin typeface="Arial"/>
            </a:endParaRPr>
          </a:p>
          <a:p>
            <a:pPr marL="647640" indent="-215280">
              <a:lnSpc>
                <a:spcPct val="100000"/>
              </a:lnSpc>
              <a:spcBef>
                <a:spcPts val="360"/>
              </a:spcBef>
            </a:pPr>
            <a:endParaRPr lang="en-IN" sz="1800" b="0" strike="noStrike" spc="-1" dirty="0">
              <a:latin typeface="Arial"/>
            </a:endParaRPr>
          </a:p>
          <a:p>
            <a:pPr marL="647640" lvl="2" indent="-215280">
              <a:lnSpc>
                <a:spcPct val="100000"/>
              </a:lnSpc>
              <a:spcBef>
                <a:spcPts val="360"/>
              </a:spcBef>
              <a:buClr>
                <a:srgbClr val="000000"/>
              </a:buClr>
              <a:buSzPct val="45000"/>
              <a:buFont typeface="Wingdings" charset="2"/>
              <a:buChar char=""/>
            </a:pPr>
            <a:r>
              <a:rPr lang="en-IN" sz="1800" b="0" strike="noStrike" spc="-1" dirty="0">
                <a:solidFill>
                  <a:srgbClr val="000000"/>
                </a:solidFill>
                <a:latin typeface="Times New Roman"/>
                <a:ea typeface="Noto Sans CJK SC Regular"/>
              </a:rPr>
              <a:t>Following are the important functions related to events:</a:t>
            </a:r>
            <a:r>
              <a:rPr dirty="0"/>
              <a:t/>
            </a:r>
            <a:br>
              <a:rPr dirty="0"/>
            </a:br>
            <a:r>
              <a:rPr lang="en-IN" sz="1800" b="0" strike="noStrike" spc="-1" dirty="0">
                <a:solidFill>
                  <a:srgbClr val="000000"/>
                </a:solidFill>
                <a:latin typeface="Times New Roman"/>
                <a:ea typeface="Noto Sans CJK SC Regular"/>
              </a:rPr>
              <a:t>- v4l2_event_queue()</a:t>
            </a:r>
            <a:r>
              <a:rPr dirty="0"/>
              <a:t/>
            </a:r>
            <a:br>
              <a:rPr dirty="0"/>
            </a:br>
            <a:r>
              <a:rPr lang="en-IN" sz="1800" b="0" strike="noStrike" spc="-1" dirty="0">
                <a:solidFill>
                  <a:srgbClr val="000000"/>
                </a:solidFill>
                <a:latin typeface="Times New Roman"/>
                <a:ea typeface="Noto Sans CJK SC Regular"/>
              </a:rPr>
              <a:t>	Queue events from hardware into v4l2 events queues.</a:t>
            </a:r>
            <a:r>
              <a:rPr dirty="0"/>
              <a:t/>
            </a:r>
            <a:br>
              <a:rPr dirty="0"/>
            </a:br>
            <a:r>
              <a:rPr lang="en-IN" sz="1800" b="0" strike="noStrike" spc="-1" dirty="0">
                <a:solidFill>
                  <a:srgbClr val="000000"/>
                </a:solidFill>
                <a:latin typeface="Times New Roman"/>
                <a:ea typeface="Noto Sans CJK SC Regular"/>
              </a:rPr>
              <a:t>- v4l2_events_dequeue()</a:t>
            </a:r>
            <a:r>
              <a:rPr dirty="0"/>
              <a:t/>
            </a:r>
            <a:br>
              <a:rPr dirty="0"/>
            </a:b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Dequeue</a:t>
            </a:r>
            <a:r>
              <a:rPr lang="en-IN" sz="1800" b="0" strike="noStrike" spc="-1" dirty="0">
                <a:solidFill>
                  <a:srgbClr val="000000"/>
                </a:solidFill>
                <a:latin typeface="Times New Roman"/>
                <a:ea typeface="Noto Sans CJK SC Regular"/>
              </a:rPr>
              <a:t> events from v4l2 events queue.</a:t>
            </a:r>
            <a:r>
              <a:rPr dirty="0"/>
              <a:t/>
            </a:r>
            <a:br>
              <a:rPr dirty="0"/>
            </a:br>
            <a:r>
              <a:rPr lang="en-IN" sz="1800" b="0" strike="noStrike" spc="-1" dirty="0">
                <a:solidFill>
                  <a:srgbClr val="000000"/>
                </a:solidFill>
                <a:latin typeface="Times New Roman"/>
                <a:ea typeface="Noto Sans CJK SC Regular"/>
              </a:rPr>
              <a:t>- v4l2_event_subscribe()</a:t>
            </a:r>
            <a:r>
              <a:rPr dirty="0"/>
              <a:t/>
            </a:r>
            <a:br>
              <a:rPr dirty="0"/>
            </a:br>
            <a:r>
              <a:rPr lang="en-IN" sz="1800" b="0" strike="noStrike" spc="-1" dirty="0">
                <a:solidFill>
                  <a:srgbClr val="000000"/>
                </a:solidFill>
                <a:latin typeface="Times New Roman"/>
                <a:ea typeface="Noto Sans CJK SC Regular"/>
              </a:rPr>
              <a:t>	</a:t>
            </a:r>
            <a:r>
              <a:rPr lang="en-IN" sz="1800" b="0" strike="noStrike" spc="-1" dirty="0" err="1">
                <a:solidFill>
                  <a:srgbClr val="000000"/>
                </a:solidFill>
                <a:latin typeface="Times New Roman"/>
                <a:ea typeface="Noto Sans CJK SC Regular"/>
              </a:rPr>
              <a:t>Subcribe</a:t>
            </a:r>
            <a:r>
              <a:rPr lang="en-IN" sz="1800" b="0" strike="noStrike" spc="-1" dirty="0">
                <a:solidFill>
                  <a:srgbClr val="000000"/>
                </a:solidFill>
                <a:latin typeface="Times New Roman"/>
                <a:ea typeface="Noto Sans CJK SC Regular"/>
              </a:rPr>
              <a:t> to a </a:t>
            </a:r>
            <a:r>
              <a:rPr lang="en-IN" sz="1800" b="0" strike="noStrike" spc="-1" dirty="0" err="1">
                <a:solidFill>
                  <a:srgbClr val="000000"/>
                </a:solidFill>
                <a:latin typeface="Times New Roman"/>
                <a:ea typeface="Noto Sans CJK SC Regular"/>
              </a:rPr>
              <a:t>pirticular</a:t>
            </a:r>
            <a:r>
              <a:rPr lang="en-IN" sz="1800" b="0" strike="noStrike" spc="-1" dirty="0">
                <a:solidFill>
                  <a:srgbClr val="000000"/>
                </a:solidFill>
                <a:latin typeface="Times New Roman"/>
                <a:ea typeface="Noto Sans CJK SC Regular"/>
              </a:rPr>
              <a:t> event</a:t>
            </a:r>
            <a:r>
              <a:rPr dirty="0"/>
              <a:t/>
            </a:r>
            <a:br>
              <a:rPr dirty="0"/>
            </a:br>
            <a:r>
              <a:rPr lang="en-IN" sz="1800" b="0" strike="noStrike" spc="-1" dirty="0">
                <a:solidFill>
                  <a:srgbClr val="000000"/>
                </a:solidFill>
                <a:latin typeface="Times New Roman"/>
                <a:ea typeface="Noto Sans CJK SC Regular"/>
              </a:rPr>
              <a:t>- v4l2_event_unsubscribe()</a:t>
            </a:r>
            <a:r>
              <a:rPr dirty="0"/>
              <a:t/>
            </a:r>
            <a:br>
              <a:rPr dirty="0"/>
            </a:br>
            <a:r>
              <a:rPr lang="en-IN" sz="1800" b="0" strike="noStrike" spc="-1" dirty="0">
                <a:solidFill>
                  <a:srgbClr val="000000"/>
                </a:solidFill>
                <a:latin typeface="Times New Roman"/>
                <a:ea typeface="Noto Sans CJK SC Regular"/>
              </a:rPr>
              <a:t>	Unsubscribe to an event. Client will no longer be reported of these </a:t>
            </a:r>
            <a:r>
              <a:rPr lang="en-IN" sz="1800" b="0" strike="noStrike" spc="-1" dirty="0" smtClean="0">
                <a:solidFill>
                  <a:srgbClr val="000000"/>
                </a:solidFill>
                <a:latin typeface="Times New Roman"/>
                <a:ea typeface="Noto Sans CJK SC Regular"/>
              </a:rPr>
              <a:t>events</a:t>
            </a:r>
            <a:endParaRPr lang="en-IN" sz="18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666750"/>
          </a:xfrm>
        </p:spPr>
        <p:txBody>
          <a:bodyPr/>
          <a:lstStyle/>
          <a:p>
            <a:pPr algn="ctr"/>
            <a:r>
              <a:rPr lang="en-US" sz="3200" dirty="0" smtClean="0">
                <a:solidFill>
                  <a:srgbClr val="0070C0"/>
                </a:solidFill>
                <a:latin typeface="Times New Roman" pitchFamily="18" charset="0"/>
                <a:cs typeface="Times New Roman" pitchFamily="18" charset="0"/>
              </a:rPr>
              <a:t>V4l2 test application call flow</a:t>
            </a:r>
            <a:endParaRPr lang="en-US" sz="3200" dirty="0">
              <a:solidFill>
                <a:srgbClr val="0070C0"/>
              </a:solidFill>
            </a:endParaRPr>
          </a:p>
        </p:txBody>
      </p:sp>
      <p:pic>
        <p:nvPicPr>
          <p:cNvPr id="4" name="Content Placeholder 3" descr="C:\Users\jagati\Desktop\V4L2-image-capture-operation-flowchart.png"/>
          <p:cNvPicPr>
            <a:picLocks noGrp="1"/>
          </p:cNvPicPr>
          <p:nvPr>
            <p:ph idx="1"/>
          </p:nvPr>
        </p:nvPicPr>
        <p:blipFill>
          <a:blip r:embed="rId2" cstate="print"/>
          <a:srcRect/>
          <a:stretch>
            <a:fillRect/>
          </a:stretch>
        </p:blipFill>
        <p:spPr bwMode="auto">
          <a:xfrm>
            <a:off x="1905000" y="666750"/>
            <a:ext cx="5867400" cy="4343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Full Log</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514350"/>
            <a:ext cx="8229600" cy="4629150"/>
          </a:xfrm>
          <a:prstGeom prst="rect">
            <a:avLst/>
          </a:prstGeom>
        </p:spPr>
        <p:txBody>
          <a:bodyPr>
            <a:normAutofit fontScale="25000" lnSpcReduction="20000"/>
          </a:bodyPr>
          <a:lstStyle/>
          <a:p>
            <a:pPr>
              <a:buNone/>
            </a:pPr>
            <a:r>
              <a:rPr lang="en-US" b="1" dirty="0" smtClean="0"/>
              <a:t> </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Below is the log for test application log1.txt file </a:t>
            </a:r>
          </a:p>
          <a:p>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open the video device 0  and query the device capabilities card as :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and bus as usb-0000:00:14.0-5 */</a:t>
            </a:r>
          </a:p>
          <a:p>
            <a:r>
              <a:rPr lang="en-US" sz="4400" dirty="0" err="1" smtClean="0">
                <a:latin typeface="Times New Roman" pitchFamily="18" charset="0"/>
                <a:cs typeface="Times New Roman" pitchFamily="18" charset="0"/>
              </a:rPr>
              <a:t>shashi:video_open:VIDIOC_QERYCAP</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Device /dev/video0 opened: </a:t>
            </a:r>
            <a:r>
              <a:rPr lang="en-US" sz="4400" dirty="0" err="1" smtClean="0">
                <a:latin typeface="Times New Roman" pitchFamily="18" charset="0"/>
                <a:cs typeface="Times New Roman" pitchFamily="18" charset="0"/>
              </a:rPr>
              <a:t>Integrated_Webcam_HD</a:t>
            </a:r>
            <a:r>
              <a:rPr lang="en-US" sz="4400" dirty="0" smtClean="0">
                <a:latin typeface="Times New Roman" pitchFamily="18" charset="0"/>
                <a:cs typeface="Times New Roman" pitchFamily="18" charset="0"/>
              </a:rPr>
              <a:t>: Integrate (usb-0000:00:14.0-5). </a:t>
            </a:r>
          </a:p>
          <a:p>
            <a:r>
              <a:rPr lang="en-US" sz="4400" dirty="0" smtClean="0">
                <a:latin typeface="Times New Roman" pitchFamily="18" charset="0"/>
                <a:cs typeface="Times New Roman" pitchFamily="18" charset="0"/>
              </a:rPr>
              <a:t>/* video device 0 formats as width=1280, height=720, </a:t>
            </a:r>
            <a:r>
              <a:rPr lang="en-US" sz="4400" dirty="0" err="1" smtClean="0">
                <a:latin typeface="Times New Roman" pitchFamily="18" charset="0"/>
                <a:cs typeface="Times New Roman" pitchFamily="18" charset="0"/>
              </a:rPr>
              <a:t>pixelformat</a:t>
            </a:r>
            <a:r>
              <a:rPr lang="en-US" sz="4400" dirty="0" smtClean="0">
                <a:latin typeface="Times New Roman" pitchFamily="18" charset="0"/>
                <a:cs typeface="Times New Roman" pitchFamily="18" charset="0"/>
              </a:rPr>
              <a:t>=MJPG */</a:t>
            </a:r>
          </a:p>
          <a:p>
            <a:r>
              <a:rPr lang="en-US" sz="4400" dirty="0" err="1" smtClean="0">
                <a:latin typeface="Times New Roman" pitchFamily="18" charset="0"/>
                <a:cs typeface="Times New Roman" pitchFamily="18" charset="0"/>
              </a:rPr>
              <a:t>shashi:video_get_format:VIDIOC_G_FMT</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Video format: MJPG (47504a4d) 1280x720 </a:t>
            </a:r>
          </a:p>
          <a:p>
            <a:r>
              <a:rPr lang="en-US" sz="4400" dirty="0" smtClean="0">
                <a:latin typeface="Times New Roman" pitchFamily="18" charset="0"/>
                <a:cs typeface="Times New Roman" pitchFamily="18" charset="0"/>
              </a:rPr>
              <a:t>/* it allocated 8 buffers  using </a:t>
            </a:r>
            <a:r>
              <a:rPr lang="en-US" sz="4400" dirty="0" err="1" smtClean="0">
                <a:latin typeface="Times New Roman" pitchFamily="18" charset="0"/>
                <a:cs typeface="Times New Roman" pitchFamily="18" charset="0"/>
              </a:rPr>
              <a:t>malloc</a:t>
            </a:r>
            <a:r>
              <a:rPr lang="en-US" sz="4400" dirty="0" smtClean="0">
                <a:latin typeface="Times New Roman" pitchFamily="18" charset="0"/>
                <a:cs typeface="Times New Roman" pitchFamily="18" charset="0"/>
              </a:rPr>
              <a:t> */</a:t>
            </a:r>
          </a:p>
          <a:p>
            <a:r>
              <a:rPr lang="en-US" sz="4400" dirty="0" err="1" smtClean="0">
                <a:latin typeface="Times New Roman" pitchFamily="18" charset="0"/>
                <a:cs typeface="Times New Roman" pitchFamily="18" charset="0"/>
              </a:rPr>
              <a:t>shashi:video_alloc_buffers:VIDIOC_REQBUFS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requested.</a:t>
            </a:r>
          </a:p>
          <a:p>
            <a:r>
              <a:rPr lang="en-US" sz="4400" dirty="0" smtClean="0">
                <a:latin typeface="Times New Roman" pitchFamily="18" charset="0"/>
                <a:cs typeface="Times New Roman" pitchFamily="18" charset="0"/>
              </a:rPr>
              <a:t>/*8  buffers are mapping into process address space using </a:t>
            </a:r>
            <a:r>
              <a:rPr lang="en-US" sz="4400" dirty="0" err="1" smtClean="0">
                <a:latin typeface="Times New Roman" pitchFamily="18" charset="0"/>
                <a:cs typeface="Times New Roman" pitchFamily="18" charset="0"/>
              </a:rPr>
              <a:t>mmap</a:t>
            </a:r>
            <a:r>
              <a:rPr lang="en-US" sz="4400" dirty="0" smtClean="0">
                <a:latin typeface="Times New Roman" pitchFamily="18" charset="0"/>
                <a:cs typeface="Times New Roman" pitchFamily="18" charset="0"/>
              </a:rPr>
              <a:t>  length as 1834789 and different offset  address*/</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0</a:t>
            </a:r>
          </a:p>
          <a:p>
            <a:r>
              <a:rPr lang="en-US" sz="4400" dirty="0" smtClean="0">
                <a:latin typeface="Times New Roman" pitchFamily="18" charset="0"/>
                <a:cs typeface="Times New Roman" pitchFamily="18" charset="0"/>
              </a:rPr>
              <a:t>Buffer 0 mapped at address 0x7f267834a000.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1847296</a:t>
            </a:r>
          </a:p>
          <a:p>
            <a:r>
              <a:rPr lang="en-US" sz="4400" dirty="0" smtClean="0">
                <a:latin typeface="Times New Roman" pitchFamily="18" charset="0"/>
                <a:cs typeface="Times New Roman" pitchFamily="18" charset="0"/>
              </a:rPr>
              <a:t>Buffer 1 mapped at address 0x7f2677d76000.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3694592</a:t>
            </a:r>
          </a:p>
          <a:p>
            <a:r>
              <a:rPr lang="en-US" sz="4400" dirty="0" smtClean="0">
                <a:latin typeface="Times New Roman" pitchFamily="18" charset="0"/>
                <a:cs typeface="Times New Roman" pitchFamily="18" charset="0"/>
              </a:rPr>
              <a:t>Buffer 2 mapped at address 0x7f2677bb3000.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5541888</a:t>
            </a:r>
          </a:p>
          <a:p>
            <a:r>
              <a:rPr lang="en-US" sz="4400" dirty="0" smtClean="0">
                <a:latin typeface="Times New Roman" pitchFamily="18" charset="0"/>
                <a:cs typeface="Times New Roman" pitchFamily="18" charset="0"/>
              </a:rPr>
              <a:t>Buffer 3 mapped at address 0x7f26779f0000.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7389184</a:t>
            </a:r>
          </a:p>
          <a:p>
            <a:r>
              <a:rPr lang="en-US" sz="4400" dirty="0" smtClean="0">
                <a:latin typeface="Times New Roman" pitchFamily="18" charset="0"/>
                <a:cs typeface="Times New Roman" pitchFamily="18" charset="0"/>
              </a:rPr>
              <a:t>Buffer 4 mapped at address 0x7f267782d000.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9236480</a:t>
            </a:r>
          </a:p>
          <a:p>
            <a:r>
              <a:rPr lang="en-US" sz="4400" dirty="0" smtClean="0">
                <a:latin typeface="Times New Roman" pitchFamily="18" charset="0"/>
                <a:cs typeface="Times New Roman" pitchFamily="18" charset="0"/>
              </a:rPr>
              <a:t>Buffer 5 mapped at address 0x7f267766a000.</a:t>
            </a:r>
          </a:p>
          <a:p>
            <a:r>
              <a:rPr lang="en-US" sz="4400" dirty="0" err="1" smtClean="0">
                <a:latin typeface="Times New Roman" pitchFamily="18" charset="0"/>
                <a:cs typeface="Times New Roman" pitchFamily="18" charset="0"/>
              </a:rPr>
              <a:t>shashi:video_alloc_buffers:VIDIOC_QUERYBUF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length: 1843789 offset: 11083776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7982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666750"/>
            <a:ext cx="8229600" cy="4343400"/>
          </a:xfrm>
          <a:prstGeom prst="rect">
            <a:avLst/>
          </a:prstGeom>
        </p:spPr>
        <p:txBody>
          <a:bodyPr>
            <a:noAutofit/>
          </a:bodyPr>
          <a:lstStyle/>
          <a:p>
            <a:r>
              <a:rPr lang="en-US" sz="1100" dirty="0" smtClean="0">
                <a:latin typeface="Times New Roman" pitchFamily="18" charset="0"/>
                <a:cs typeface="Times New Roman" pitchFamily="18" charset="0"/>
              </a:rPr>
              <a:t>length: 1843789 offset: 11083776</a:t>
            </a:r>
          </a:p>
          <a:p>
            <a:r>
              <a:rPr lang="en-US" sz="1100" dirty="0" smtClean="0">
                <a:latin typeface="Times New Roman" pitchFamily="18" charset="0"/>
                <a:cs typeface="Times New Roman" pitchFamily="18" charset="0"/>
              </a:rPr>
              <a:t>Buffer 6 mapped at address 0x7f26774a7000.</a:t>
            </a:r>
          </a:p>
          <a:p>
            <a:r>
              <a:rPr lang="en-US" sz="1100" dirty="0" err="1" smtClean="0">
                <a:latin typeface="Times New Roman" pitchFamily="18" charset="0"/>
                <a:cs typeface="Times New Roman" pitchFamily="18" charset="0"/>
              </a:rPr>
              <a:t>shashi:video_alloc_buffers:VIDIOC_QUERYBUF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length: 1843789 offset: 12931072</a:t>
            </a:r>
          </a:p>
          <a:p>
            <a:r>
              <a:rPr lang="en-US" sz="1100" dirty="0" smtClean="0">
                <a:latin typeface="Times New Roman" pitchFamily="18" charset="0"/>
                <a:cs typeface="Times New Roman" pitchFamily="18" charset="0"/>
              </a:rPr>
              <a:t>Buffer 7 mapped at address 0x7f26772e4000.</a:t>
            </a:r>
          </a:p>
          <a:p>
            <a:r>
              <a:rPr lang="en-US" sz="1100" dirty="0" smtClean="0">
                <a:latin typeface="Times New Roman" pitchFamily="18" charset="0"/>
                <a:cs typeface="Times New Roman" pitchFamily="18" charset="0"/>
              </a:rPr>
              <a:t>/* buffers are placing into input queue for capturing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shashi:video_queue_buffer:VIDIOC_QBUF</a:t>
            </a:r>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video device is capturing  10  frames  by stream on */</a:t>
            </a:r>
          </a:p>
          <a:p>
            <a:r>
              <a:rPr lang="en-US" sz="1100" dirty="0" err="1" smtClean="0">
                <a:latin typeface="Times New Roman" pitchFamily="18" charset="0"/>
                <a:cs typeface="Times New Roman" pitchFamily="18" charset="0"/>
              </a:rPr>
              <a:t>shashi:video_enable:enable</a:t>
            </a:r>
            <a:r>
              <a:rPr lang="en-US" sz="1100" dirty="0" smtClean="0">
                <a:latin typeface="Times New Roman" pitchFamily="18" charset="0"/>
                <a:cs typeface="Times New Roman" pitchFamily="18" charset="0"/>
              </a:rPr>
              <a:t> ? VIDIOC_STREAMON : VIDIOC_STREAMOFF</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retreiving</a:t>
            </a:r>
            <a:r>
              <a:rPr lang="en-US" sz="1100" dirty="0" smtClean="0">
                <a:latin typeface="Times New Roman" pitchFamily="18" charset="0"/>
                <a:cs typeface="Times New Roman" pitchFamily="18" charset="0"/>
              </a:rPr>
              <a:t> the buffer from capture plane */</a:t>
            </a: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0 (0) [-] 0 54824 bytes 5022.898708 1600148240.715216 </a:t>
            </a:r>
          </a:p>
          <a:p>
            <a:r>
              <a:rPr lang="en-US" sz="1100" dirty="0" smtClean="0">
                <a:latin typeface="Times New Roman" pitchFamily="18" charset="0"/>
                <a:cs typeface="Times New Roman" pitchFamily="18" charset="0"/>
              </a:rPr>
              <a:t>/* sending an empty buffer  to capture plane */</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1 (1) [-] 2 53768 bytes 5024.495000 1600148240.915236</a:t>
            </a:r>
          </a:p>
          <a:p>
            <a:r>
              <a:rPr lang="en-US" sz="1100" dirty="0" err="1" smtClean="0">
                <a:latin typeface="Times New Roman" pitchFamily="18" charset="0"/>
                <a:cs typeface="Times New Roman" pitchFamily="18" charset="0"/>
              </a:rPr>
              <a:t>shashi:video_queue_buffer:VIDIOC_QBUF</a:t>
            </a:r>
            <a:endParaRPr lang="en-US" sz="1100" dirty="0" smtClean="0">
              <a:latin typeface="Times New Roman" pitchFamily="18" charset="0"/>
              <a:cs typeface="Times New Roman" pitchFamily="18" charset="0"/>
            </a:endParaRPr>
          </a:p>
          <a:p>
            <a:r>
              <a:rPr lang="en-US" sz="1100" dirty="0" err="1" smtClean="0">
                <a:latin typeface="Times New Roman" pitchFamily="18" charset="0"/>
                <a:cs typeface="Times New Roman" pitchFamily="18" charset="0"/>
              </a:rPr>
              <a:t>shashi:video_do_capture:VIDIOC_DQBUF</a:t>
            </a:r>
            <a:endParaRPr lang="en-US" sz="1100" dirty="0" smtClean="0">
              <a:latin typeface="Times New Roman" pitchFamily="18" charset="0"/>
              <a:cs typeface="Times New Roman" pitchFamily="18" charset="0"/>
            </a:endParaRPr>
          </a:p>
          <a:p>
            <a:pPr>
              <a:buNone/>
            </a:pPr>
            <a:endParaRPr lang="en-US" sz="11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216000" y="208440"/>
            <a:ext cx="8398440" cy="1518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picture </a:t>
            </a:r>
            <a:r>
              <a:rPr lang="en-IN" sz="3200" b="1" strike="noStrike" spc="-7" dirty="0">
                <a:solidFill>
                  <a:srgbClr val="0070C0"/>
                </a:solidFill>
                <a:latin typeface="Times New Roman" pitchFamily="18" charset="0"/>
                <a:ea typeface="DejaVu Sans"/>
                <a:cs typeface="Times New Roman" pitchFamily="18" charset="0"/>
              </a:rPr>
              <a:t>element </a:t>
            </a:r>
            <a:r>
              <a:rPr lang="en-IN" sz="3200" b="1" strike="noStrike" spc="-80" dirty="0">
                <a:solidFill>
                  <a:srgbClr val="0070C0"/>
                </a:solidFill>
                <a:latin typeface="Times New Roman" pitchFamily="18" charset="0"/>
                <a:ea typeface="DejaVu Sans"/>
                <a:cs typeface="Times New Roman" pitchFamily="18" charset="0"/>
              </a:rPr>
              <a:t>(pixel)</a:t>
            </a:r>
            <a:r>
              <a:rPr lang="en-IN" sz="3200" b="1" strike="noStrike" spc="-500" dirty="0">
                <a:solidFill>
                  <a:srgbClr val="0070C0"/>
                </a:solidFill>
                <a:latin typeface="Times New Roman" pitchFamily="18" charset="0"/>
                <a:ea typeface="DejaVu Sans"/>
                <a:cs typeface="Times New Roman" pitchFamily="18" charset="0"/>
              </a:rPr>
              <a:t> </a:t>
            </a:r>
            <a:r>
              <a:rPr lang="en-IN" sz="3200" b="0" strike="noStrike" spc="-100"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800" b="0" strike="noStrike" spc="-100" dirty="0">
                <a:solidFill>
                  <a:srgbClr val="000000"/>
                </a:solidFill>
                <a:latin typeface="Times New Roman" pitchFamily="18" charset="0"/>
                <a:ea typeface="DejaVu Sans"/>
                <a:cs typeface="Times New Roman" pitchFamily="18" charset="0"/>
              </a:rPr>
              <a:t>                </a:t>
            </a:r>
            <a:r>
              <a:rPr lang="en-IN" sz="2200" b="0" strike="noStrike" spc="-100" dirty="0">
                <a:solidFill>
                  <a:srgbClr val="000000"/>
                </a:solidFill>
                <a:latin typeface="Times New Roman" pitchFamily="18" charset="0"/>
                <a:ea typeface="Noto Sans CJK SC"/>
                <a:cs typeface="Times New Roman" pitchFamily="18" charset="0"/>
              </a:rPr>
              <a:t>Pixel is the small single component of a digital image.</a:t>
            </a:r>
            <a:endParaRPr lang="en-IN" sz="2200" b="0" strike="noStrike" spc="-1" dirty="0">
              <a:latin typeface="Times New Roman" pitchFamily="18" charset="0"/>
              <a:cs typeface="Times New Roman" pitchFamily="18" charset="0"/>
            </a:endParaRPr>
          </a:p>
        </p:txBody>
      </p:sp>
      <p:sp>
        <p:nvSpPr>
          <p:cNvPr id="329" name="CustomShape 2"/>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30" name="Table 3"/>
          <p:cNvGraphicFramePr/>
          <p:nvPr/>
        </p:nvGraphicFramePr>
        <p:xfrm>
          <a:off x="1981200" y="16573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2</a:t>
                      </a:r>
                      <a:endParaRPr lang="en-IN" sz="700" b="0" strike="noStrike" spc="-1" dirty="0">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grpSp>
        <p:nvGrpSpPr>
          <p:cNvPr id="331" name="Group 4"/>
          <p:cNvGrpSpPr/>
          <p:nvPr/>
        </p:nvGrpSpPr>
        <p:grpSpPr>
          <a:xfrm>
            <a:off x="4238280" y="2422080"/>
            <a:ext cx="2270160" cy="1325160"/>
            <a:chOff x="4238280" y="2422080"/>
            <a:chExt cx="2270160" cy="1325160"/>
          </a:xfrm>
        </p:grpSpPr>
        <p:sp>
          <p:nvSpPr>
            <p:cNvPr id="332" name="CustomShape 5"/>
            <p:cNvSpPr/>
            <p:nvPr/>
          </p:nvSpPr>
          <p:spPr>
            <a:xfrm>
              <a:off x="5112000" y="2422080"/>
              <a:ext cx="1244160" cy="1172520"/>
            </a:xfrm>
            <a:custGeom>
              <a:avLst/>
              <a:gdLst/>
              <a:ahLst/>
              <a:cxnLst/>
              <a:rect l="l" t="t" r="r" b="b"/>
              <a:pathLst>
                <a:path w="1245235" h="1173479">
                  <a:moveTo>
                    <a:pt x="1244688" y="0"/>
                  </a:moveTo>
                  <a:lnTo>
                    <a:pt x="0" y="0"/>
                  </a:lnTo>
                  <a:lnTo>
                    <a:pt x="0" y="76200"/>
                  </a:lnTo>
                  <a:lnTo>
                    <a:pt x="0" y="152400"/>
                  </a:lnTo>
                  <a:lnTo>
                    <a:pt x="0" y="1172997"/>
                  </a:lnTo>
                  <a:lnTo>
                    <a:pt x="1244688" y="1172997"/>
                  </a:lnTo>
                  <a:lnTo>
                    <a:pt x="1244688" y="152400"/>
                  </a:lnTo>
                  <a:lnTo>
                    <a:pt x="1244688" y="76200"/>
                  </a:lnTo>
                  <a:lnTo>
                    <a:pt x="1244688"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333" name="CustomShape 6"/>
            <p:cNvSpPr/>
            <p:nvPr/>
          </p:nvSpPr>
          <p:spPr>
            <a:xfrm>
              <a:off x="5112000" y="242208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4" name="CustomShape 7"/>
            <p:cNvSpPr/>
            <p:nvPr/>
          </p:nvSpPr>
          <p:spPr>
            <a:xfrm>
              <a:off x="5187960" y="2498400"/>
              <a:ext cx="1244160" cy="1172520"/>
            </a:xfrm>
            <a:custGeom>
              <a:avLst/>
              <a:gdLst/>
              <a:ahLst/>
              <a:cxnLst/>
              <a:rect l="l" t="t" r="r" b="b"/>
              <a:pathLst>
                <a:path w="1245235" h="1173479">
                  <a:moveTo>
                    <a:pt x="1244701" y="0"/>
                  </a:moveTo>
                  <a:lnTo>
                    <a:pt x="0" y="0"/>
                  </a:lnTo>
                  <a:lnTo>
                    <a:pt x="0" y="76200"/>
                  </a:lnTo>
                  <a:lnTo>
                    <a:pt x="0" y="1172997"/>
                  </a:lnTo>
                  <a:lnTo>
                    <a:pt x="1244701" y="1172997"/>
                  </a:lnTo>
                  <a:lnTo>
                    <a:pt x="1244701" y="76200"/>
                  </a:lnTo>
                  <a:lnTo>
                    <a:pt x="1244701" y="0"/>
                  </a:lnTo>
                  <a:close/>
                </a:path>
              </a:pathLst>
            </a:custGeom>
            <a:solidFill>
              <a:srgbClr val="00FF00"/>
            </a:solidFill>
            <a:ln>
              <a:noFill/>
            </a:ln>
          </p:spPr>
          <p:style>
            <a:lnRef idx="0">
              <a:scrgbClr r="0" g="0" b="0"/>
            </a:lnRef>
            <a:fillRef idx="0">
              <a:scrgbClr r="0" g="0" b="0"/>
            </a:fillRef>
            <a:effectRef idx="0">
              <a:scrgbClr r="0" g="0" b="0"/>
            </a:effectRef>
            <a:fontRef idx="minor"/>
          </p:style>
        </p:sp>
        <p:sp>
          <p:nvSpPr>
            <p:cNvPr id="335" name="CustomShape 8"/>
            <p:cNvSpPr/>
            <p:nvPr/>
          </p:nvSpPr>
          <p:spPr>
            <a:xfrm>
              <a:off x="5187960" y="2498400"/>
              <a:ext cx="1244160" cy="1172520"/>
            </a:xfrm>
            <a:custGeom>
              <a:avLst/>
              <a:gdLst/>
              <a:ahLst/>
              <a:cxnLst/>
              <a:rect l="l" t="t" r="r" b="b"/>
              <a:pathLst>
                <a:path w="1245235"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6" name="CustomShape 9"/>
            <p:cNvSpPr/>
            <p:nvPr/>
          </p:nvSpPr>
          <p:spPr>
            <a:xfrm>
              <a:off x="5264280" y="2574720"/>
              <a:ext cx="1244160" cy="1172520"/>
            </a:xfrm>
            <a:custGeom>
              <a:avLst/>
              <a:gdLst/>
              <a:ahLst/>
              <a:cxnLst/>
              <a:rect l="l" t="t" r="r" b="b"/>
              <a:pathLst>
                <a:path w="1245234" h="1173479">
                  <a:moveTo>
                    <a:pt x="1244697" y="1172997"/>
                  </a:moveTo>
                  <a:lnTo>
                    <a:pt x="0" y="1172997"/>
                  </a:lnTo>
                  <a:lnTo>
                    <a:pt x="0" y="0"/>
                  </a:lnTo>
                  <a:lnTo>
                    <a:pt x="1244697" y="0"/>
                  </a:lnTo>
                  <a:lnTo>
                    <a:pt x="1244697" y="1172997"/>
                  </a:lnTo>
                  <a:close/>
                </a:path>
              </a:pathLst>
            </a:custGeom>
            <a:solidFill>
              <a:srgbClr val="4985E8"/>
            </a:solidFill>
            <a:ln>
              <a:noFill/>
            </a:ln>
          </p:spPr>
          <p:style>
            <a:lnRef idx="0">
              <a:scrgbClr r="0" g="0" b="0"/>
            </a:lnRef>
            <a:fillRef idx="0">
              <a:scrgbClr r="0" g="0" b="0"/>
            </a:fillRef>
            <a:effectRef idx="0">
              <a:scrgbClr r="0" g="0" b="0"/>
            </a:effectRef>
            <a:fontRef idx="minor"/>
          </p:style>
        </p:sp>
        <p:sp>
          <p:nvSpPr>
            <p:cNvPr id="337" name="CustomShape 10"/>
            <p:cNvSpPr/>
            <p:nvPr/>
          </p:nvSpPr>
          <p:spPr>
            <a:xfrm>
              <a:off x="5264280" y="2574720"/>
              <a:ext cx="1244160" cy="1172520"/>
            </a:xfrm>
            <a:custGeom>
              <a:avLst/>
              <a:gdLst/>
              <a:ahLst/>
              <a:cxnLst/>
              <a:rect l="l" t="t" r="r" b="b"/>
              <a:pathLst>
                <a:path w="1245234" h="1173479">
                  <a:moveTo>
                    <a:pt x="0" y="0"/>
                  </a:moveTo>
                  <a:lnTo>
                    <a:pt x="1244697" y="0"/>
                  </a:lnTo>
                  <a:lnTo>
                    <a:pt x="1244697" y="1172997"/>
                  </a:lnTo>
                  <a:lnTo>
                    <a:pt x="0" y="1172997"/>
                  </a:lnTo>
                  <a:lnTo>
                    <a:pt x="0" y="0"/>
                  </a:lnTo>
                  <a:close/>
                </a:path>
              </a:pathLst>
            </a:custGeom>
            <a:noFill/>
            <a:ln w="9360">
              <a:solidFill>
                <a:srgbClr val="595959"/>
              </a:solidFill>
              <a:round/>
            </a:ln>
          </p:spPr>
          <p:style>
            <a:lnRef idx="0">
              <a:scrgbClr r="0" g="0" b="0"/>
            </a:lnRef>
            <a:fillRef idx="0">
              <a:scrgbClr r="0" g="0" b="0"/>
            </a:fillRef>
            <a:effectRef idx="0">
              <a:scrgbClr r="0" g="0" b="0"/>
            </a:effectRef>
            <a:fontRef idx="minor"/>
          </p:style>
        </p:sp>
        <p:sp>
          <p:nvSpPr>
            <p:cNvPr id="338" name="CustomShape 11"/>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39" name="CustomShape 12"/>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Autofit/>
          </a:bodyPr>
          <a:lstStyle/>
          <a:p>
            <a:pPr algn="l"/>
            <a:r>
              <a:rPr lang="en-US" sz="3200" dirty="0" smtClean="0">
                <a:solidFill>
                  <a:srgbClr val="0070C0"/>
                </a:solidFill>
                <a:latin typeface="Times New Roman" pitchFamily="18" charset="0"/>
                <a:cs typeface="Times New Roman" pitchFamily="18" charset="0"/>
              </a:rPr>
              <a:t>Conti..</a:t>
            </a:r>
            <a:endParaRPr lang="en-US" sz="3200" dirty="0">
              <a:solidFill>
                <a:srgbClr val="0070C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04800" y="590550"/>
            <a:ext cx="8382000" cy="4324350"/>
          </a:xfrm>
          <a:prstGeom prst="rect">
            <a:avLst/>
          </a:prstGeom>
        </p:spPr>
        <p:txBody>
          <a:bodyPr>
            <a:normAutofit fontScale="25000" lnSpcReduction="20000"/>
          </a:bodyPr>
          <a:lstStyle/>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2 (2) [-] 3 55944 bytes 5024.695035 1600148241.115293</a:t>
            </a: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3 (3) [-] 4 56136 bytes 5024.895070 1600148241.315301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4 (4) [-] 5 62432 bytes 5025.095106 1600148241.515341</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5 (5) [-] 6 62152 bytes 5025.295144 1600148241.715378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6 (6) [-] 7 64360 bytes 5025.495178 1600148241.915410</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7 (7) [-] 8 64672 bytes 5025.695232 1600148242.115478</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(0) [-] 9 72200 bytes 5025.895251 1600148242.315512</a:t>
            </a:r>
          </a:p>
          <a:p>
            <a:r>
              <a:rPr lang="en-US" sz="4400" dirty="0" err="1" smtClean="0">
                <a:latin typeface="Times New Roman" pitchFamily="18" charset="0"/>
                <a:cs typeface="Times New Roman" pitchFamily="18" charset="0"/>
              </a:rPr>
              <a:t>shashi:video_queue_buffer:VIDIOC_QBUF</a:t>
            </a:r>
            <a:endParaRPr lang="en-US" sz="4400" dirty="0" smtClean="0">
              <a:latin typeface="Times New Roman" pitchFamily="18" charset="0"/>
              <a:cs typeface="Times New Roman" pitchFamily="18" charset="0"/>
            </a:endParaRPr>
          </a:p>
          <a:p>
            <a:r>
              <a:rPr lang="en-US" sz="4400" dirty="0" err="1" smtClean="0">
                <a:latin typeface="Times New Roman" pitchFamily="18" charset="0"/>
                <a:cs typeface="Times New Roman" pitchFamily="18" charset="0"/>
              </a:rPr>
              <a:t>shashi:video_do_capture:VIDIOC_DQBUF</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9 (1) [-] 10 72296 bytes 5026.095288 1600148242.515516</a:t>
            </a:r>
          </a:p>
          <a:p>
            <a:r>
              <a:rPr lang="en-US" sz="4400" dirty="0" err="1" smtClean="0">
                <a:latin typeface="Times New Roman" pitchFamily="18" charset="0"/>
                <a:cs typeface="Times New Roman" pitchFamily="18" charset="0"/>
              </a:rPr>
              <a:t>shashi:video_queue_buffer:VIDIOC_QBUF</a:t>
            </a:r>
            <a:r>
              <a:rPr lang="en-US" sz="4400" dirty="0" smtClean="0">
                <a:latin typeface="Times New Roman" pitchFamily="18" charset="0"/>
                <a:cs typeface="Times New Roman" pitchFamily="18" charset="0"/>
              </a:rPr>
              <a:t> </a:t>
            </a:r>
          </a:p>
          <a:p>
            <a:r>
              <a:rPr lang="en-US" sz="4400" dirty="0" smtClean="0">
                <a:latin typeface="Times New Roman" pitchFamily="18" charset="0"/>
                <a:cs typeface="Times New Roman" pitchFamily="18" charset="0"/>
              </a:rPr>
              <a:t>/* video device is disabled by stream off */ </a:t>
            </a:r>
          </a:p>
          <a:p>
            <a:r>
              <a:rPr lang="en-US" sz="4400" dirty="0" err="1" smtClean="0">
                <a:latin typeface="Times New Roman" pitchFamily="18" charset="0"/>
                <a:cs typeface="Times New Roman" pitchFamily="18" charset="0"/>
              </a:rPr>
              <a:t>shashi:video_enable:enable</a:t>
            </a:r>
            <a:r>
              <a:rPr lang="en-US" sz="4400" dirty="0" smtClean="0">
                <a:latin typeface="Times New Roman" pitchFamily="18" charset="0"/>
                <a:cs typeface="Times New Roman" pitchFamily="18" charset="0"/>
              </a:rPr>
              <a:t> ? VIDIOC_STREAMON : VIDIOC_STREAMOFF</a:t>
            </a:r>
          </a:p>
          <a:p>
            <a:r>
              <a:rPr lang="en-US" sz="4400" dirty="0" smtClean="0">
                <a:latin typeface="Times New Roman" pitchFamily="18" charset="0"/>
                <a:cs typeface="Times New Roman" pitchFamily="18" charset="0"/>
              </a:rPr>
              <a:t>Captured 9 frames in 1.800756 seconds (4.997901 fps, 343624.566571 B/s). </a:t>
            </a:r>
          </a:p>
          <a:p>
            <a:r>
              <a:rPr lang="en-US" sz="4400" dirty="0" smtClean="0">
                <a:latin typeface="Times New Roman" pitchFamily="18" charset="0"/>
                <a:cs typeface="Times New Roman" pitchFamily="18" charset="0"/>
              </a:rPr>
              <a:t>/* allocated buffers released after stream off  */ </a:t>
            </a:r>
          </a:p>
          <a:p>
            <a:r>
              <a:rPr lang="en-US" sz="4400" dirty="0" err="1" smtClean="0">
                <a:latin typeface="Times New Roman" pitchFamily="18" charset="0"/>
                <a:cs typeface="Times New Roman" pitchFamily="18" charset="0"/>
              </a:rPr>
              <a:t>shashi:video_free_buffers:VIDIOC_REQBUFS</a:t>
            </a:r>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8 buffers released. </a:t>
            </a:r>
          </a:p>
          <a:p>
            <a:r>
              <a:rPr lang="en-US" sz="4400" dirty="0" smtClean="0">
                <a:latin typeface="Times New Roman" pitchFamily="18" charset="0"/>
                <a:cs typeface="Times New Roman" pitchFamily="18" charset="0"/>
              </a:rPr>
              <a:t>/* video device 0 is closed */</a:t>
            </a:r>
          </a:p>
          <a:p>
            <a:r>
              <a:rPr lang="en-US" sz="4400" dirty="0" err="1" smtClean="0">
                <a:latin typeface="Times New Roman" pitchFamily="18" charset="0"/>
                <a:cs typeface="Times New Roman" pitchFamily="18" charset="0"/>
              </a:rPr>
              <a:t>shashi:video_close</a:t>
            </a:r>
            <a:endParaRPr lang="en-US" sz="4400" dirty="0" smtClean="0">
              <a:latin typeface="Times New Roman" pitchFamily="18" charset="0"/>
              <a:cs typeface="Times New Roman" pitchFamily="18"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TextShape 1"/>
          <p:cNvSpPr txBox="1"/>
          <p:nvPr/>
        </p:nvSpPr>
        <p:spPr>
          <a:xfrm>
            <a:off x="144000" y="1567800"/>
            <a:ext cx="8229240" cy="1528200"/>
          </a:xfrm>
          <a:prstGeom prst="rect">
            <a:avLst/>
          </a:prstGeom>
          <a:noFill/>
          <a:ln>
            <a:noFill/>
          </a:ln>
        </p:spPr>
        <p:txBody>
          <a:bodyPr lIns="0" tIns="0" rIns="0" bIns="0" anchor="ctr">
            <a:noAutofit/>
          </a:bodyPr>
          <a:lstStyle/>
          <a:p>
            <a:pPr algn="ctr"/>
            <a:r>
              <a:rPr lang="en-IN" sz="4400" b="0" strike="noStrike" spc="-1" dirty="0">
                <a:latin typeface="Times New Roman" pitchFamily="18" charset="0"/>
                <a:cs typeface="Times New Roman" pitchFamily="18" charset="0"/>
              </a:rPr>
              <a:t>Thank You</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384840" y="144000"/>
            <a:ext cx="7606440" cy="20185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1" strike="noStrike" spc="-15" dirty="0">
                <a:solidFill>
                  <a:srgbClr val="0070C0"/>
                </a:solidFill>
                <a:latin typeface="Times New Roman" pitchFamily="18" charset="0"/>
                <a:ea typeface="DejaVu Sans"/>
                <a:cs typeface="Times New Roman" pitchFamily="18" charset="0"/>
              </a:rPr>
              <a:t>bit </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72" dirty="0" err="1">
                <a:solidFill>
                  <a:srgbClr val="0070C0"/>
                </a:solidFill>
                <a:latin typeface="Times New Roman" pitchFamily="18" charset="0"/>
                <a:ea typeface="DejaVu Sans"/>
                <a:cs typeface="Times New Roman" pitchFamily="18" charset="0"/>
              </a:rPr>
              <a:t>color</a:t>
            </a:r>
            <a:r>
              <a:rPr lang="en-IN" sz="3200" b="1" strike="noStrike" spc="-72" dirty="0">
                <a:solidFill>
                  <a:srgbClr val="0070C0"/>
                </a:solidFill>
                <a:latin typeface="Times New Roman" pitchFamily="18" charset="0"/>
                <a:ea typeface="DejaVu Sans"/>
                <a:cs typeface="Times New Roman" pitchFamily="18" charset="0"/>
              </a:rPr>
              <a:t>)</a:t>
            </a:r>
            <a:r>
              <a:rPr lang="en-IN" sz="3200" b="1" strike="noStrike" spc="-432" dirty="0">
                <a:solidFill>
                  <a:srgbClr val="0070C0"/>
                </a:solidFill>
                <a:latin typeface="Times New Roman" pitchFamily="18" charset="0"/>
                <a:ea typeface="DejaVu Sans"/>
                <a:cs typeface="Times New Roman" pitchFamily="18" charset="0"/>
              </a:rPr>
              <a:t> </a:t>
            </a:r>
            <a:r>
              <a:rPr lang="en-IN" sz="3200" b="1" strike="noStrike" spc="-26" dirty="0">
                <a:solidFill>
                  <a:srgbClr val="0070C0"/>
                </a:solidFill>
                <a:latin typeface="Times New Roman" pitchFamily="18" charset="0"/>
                <a:ea typeface="DejaVu Sans"/>
                <a:cs typeface="Times New Roman" pitchFamily="18" charset="0"/>
              </a:rPr>
              <a:t>depth</a:t>
            </a:r>
            <a:r>
              <a:rPr lang="en-IN" sz="3200" b="0" strike="noStrike" spc="-26" dirty="0">
                <a:solidFill>
                  <a:srgbClr val="0070C0"/>
                </a:solidFill>
                <a:latin typeface="Times New Roman" pitchFamily="18" charset="0"/>
                <a:ea typeface="DejaVu Sans"/>
                <a:cs typeface="Times New Roman" pitchFamily="18" charset="0"/>
              </a:rPr>
              <a:t>?</a:t>
            </a:r>
            <a:r>
              <a:rPr dirty="0"/>
              <a:t/>
            </a:r>
            <a:br>
              <a:rPr dirty="0"/>
            </a:br>
            <a:r>
              <a:rPr lang="en-IN" sz="2000" b="0" strike="noStrike" spc="-26" dirty="0">
                <a:solidFill>
                  <a:srgbClr val="000000"/>
                </a:solidFill>
                <a:latin typeface="Times New Roman" pitchFamily="18" charset="0"/>
                <a:ea typeface="DejaVu Sans"/>
                <a:cs typeface="Times New Roman" pitchFamily="18" charset="0"/>
              </a:rPr>
              <a:t>The number of bits used to represent each pixel in an image. ... For example, a typical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using 8 bits per channel is often referred to as a 24-bit </a:t>
            </a:r>
            <a:r>
              <a:rPr lang="en-IN" sz="2000" b="0" strike="noStrike" spc="-26" dirty="0" err="1">
                <a:solidFill>
                  <a:srgbClr val="000000"/>
                </a:solidFill>
                <a:latin typeface="Times New Roman" pitchFamily="18" charset="0"/>
                <a:ea typeface="DejaVu Sans"/>
                <a:cs typeface="Times New Roman" pitchFamily="18" charset="0"/>
              </a:rPr>
              <a:t>color</a:t>
            </a:r>
            <a:r>
              <a:rPr lang="en-IN" sz="2000" b="0" strike="noStrike" spc="-26" dirty="0">
                <a:solidFill>
                  <a:srgbClr val="000000"/>
                </a:solidFill>
                <a:latin typeface="Times New Roman" pitchFamily="18" charset="0"/>
                <a:ea typeface="DejaVu Sans"/>
                <a:cs typeface="Times New Roman" pitchFamily="18" charset="0"/>
              </a:rPr>
              <a:t> image (8 bits x 3 channels).</a:t>
            </a:r>
            <a:endParaRPr lang="en-IN" sz="2000" b="0" strike="noStrike" spc="-1" dirty="0">
              <a:latin typeface="Times New Roman" pitchFamily="18" charset="0"/>
              <a:cs typeface="Times New Roman" pitchFamily="18" charset="0"/>
            </a:endParaRPr>
          </a:p>
        </p:txBody>
      </p:sp>
      <p:sp>
        <p:nvSpPr>
          <p:cNvPr id="341" name="CustomShape 2"/>
          <p:cNvSpPr/>
          <p:nvPr/>
        </p:nvSpPr>
        <p:spPr>
          <a:xfrm>
            <a:off x="7102080" y="3036600"/>
            <a:ext cx="161316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52" dirty="0">
                <a:solidFill>
                  <a:srgbClr val="000000"/>
                </a:solidFill>
                <a:latin typeface="Times New Roman" pitchFamily="18" charset="0"/>
                <a:ea typeface="DejaVu Sans"/>
                <a:cs typeface="Times New Roman" pitchFamily="18" charset="0"/>
              </a:rPr>
              <a:t>8</a:t>
            </a:r>
            <a:r>
              <a:rPr lang="en-IN" sz="1400" b="1" strike="noStrike" spc="-52" dirty="0">
                <a:solidFill>
                  <a:srgbClr val="FF0000"/>
                </a:solidFill>
                <a:latin typeface="Times New Roman" pitchFamily="18" charset="0"/>
                <a:ea typeface="DejaVu Sans"/>
                <a:cs typeface="Times New Roman" pitchFamily="18" charset="0"/>
              </a:rPr>
              <a:t>R</a:t>
            </a:r>
            <a:r>
              <a:rPr lang="en-IN" sz="1400" b="0" strike="noStrike" spc="-52" dirty="0">
                <a:solidFill>
                  <a:srgbClr val="FF0000"/>
                </a:solidFill>
                <a:latin typeface="Times New Roman" pitchFamily="18" charset="0"/>
                <a:ea typeface="DejaVu Sans"/>
                <a:cs typeface="Times New Roman" pitchFamily="18" charset="0"/>
              </a:rPr>
              <a:t>+8</a:t>
            </a:r>
            <a:r>
              <a:rPr lang="en-IN" sz="1400" b="1" strike="noStrike" spc="-52" dirty="0">
                <a:solidFill>
                  <a:srgbClr val="38751C"/>
                </a:solidFill>
                <a:latin typeface="Times New Roman" pitchFamily="18" charset="0"/>
                <a:ea typeface="DejaVu Sans"/>
                <a:cs typeface="Times New Roman" pitchFamily="18" charset="0"/>
              </a:rPr>
              <a:t>G</a:t>
            </a:r>
            <a:r>
              <a:rPr lang="en-IN" sz="1400" b="0" strike="noStrike" spc="-52" dirty="0">
                <a:solidFill>
                  <a:srgbClr val="38751C"/>
                </a:solidFill>
                <a:latin typeface="Times New Roman" pitchFamily="18" charset="0"/>
                <a:ea typeface="DejaVu Sans"/>
                <a:cs typeface="Times New Roman" pitchFamily="18" charset="0"/>
              </a:rPr>
              <a:t>+8</a:t>
            </a:r>
            <a:r>
              <a:rPr lang="en-IN" sz="1400" b="1" strike="noStrike" spc="-52" dirty="0">
                <a:solidFill>
                  <a:srgbClr val="4985E8"/>
                </a:solidFill>
                <a:latin typeface="Times New Roman" pitchFamily="18" charset="0"/>
                <a:ea typeface="DejaVu Sans"/>
                <a:cs typeface="Times New Roman" pitchFamily="18" charset="0"/>
              </a:rPr>
              <a:t>B </a:t>
            </a:r>
            <a:r>
              <a:rPr lang="en-IN" sz="1400" b="0" strike="noStrike" spc="-26" dirty="0">
                <a:solidFill>
                  <a:srgbClr val="4985E8"/>
                </a:solidFill>
                <a:latin typeface="Times New Roman" pitchFamily="18" charset="0"/>
                <a:ea typeface="DejaVu Sans"/>
                <a:cs typeface="Times New Roman" pitchFamily="18" charset="0"/>
              </a:rPr>
              <a:t>= 24</a:t>
            </a:r>
            <a:r>
              <a:rPr lang="en-IN" sz="1400" b="0" strike="noStrike" spc="-126" dirty="0">
                <a:solidFill>
                  <a:srgbClr val="4985E8"/>
                </a:solidFill>
                <a:latin typeface="Times New Roman" pitchFamily="18" charset="0"/>
                <a:ea typeface="DejaVu Sans"/>
                <a:cs typeface="Times New Roman" pitchFamily="18" charset="0"/>
              </a:rPr>
              <a:t> </a:t>
            </a:r>
            <a:r>
              <a:rPr lang="en-IN" sz="1400" b="0" strike="noStrike" spc="24" dirty="0">
                <a:solidFill>
                  <a:srgbClr val="4985E8"/>
                </a:solidFill>
                <a:latin typeface="Times New Roman" pitchFamily="18" charset="0"/>
                <a:ea typeface="DejaVu Sans"/>
                <a:cs typeface="Times New Roman" pitchFamily="18" charset="0"/>
              </a:rPr>
              <a:t>bits</a:t>
            </a:r>
            <a:endParaRPr lang="en-IN" sz="1400" b="0" strike="noStrike" spc="-1" dirty="0">
              <a:latin typeface="Times New Roman" pitchFamily="18" charset="0"/>
              <a:cs typeface="Times New Roman" pitchFamily="18" charset="0"/>
            </a:endParaRPr>
          </a:p>
        </p:txBody>
      </p:sp>
      <p:sp>
        <p:nvSpPr>
          <p:cNvPr id="342" name="CustomShape 3"/>
          <p:cNvSpPr/>
          <p:nvPr/>
        </p:nvSpPr>
        <p:spPr>
          <a:xfrm>
            <a:off x="3193560" y="1852560"/>
            <a:ext cx="13680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
                <a:solidFill>
                  <a:srgbClr val="000000"/>
                </a:solidFill>
                <a:latin typeface="Lato"/>
                <a:ea typeface="DejaVu Sans"/>
              </a:rPr>
              <a:t>R</a:t>
            </a:r>
            <a:endParaRPr lang="en-IN" sz="1400" b="0" strike="noStrike" spc="-1">
              <a:latin typeface="Arial"/>
            </a:endParaRPr>
          </a:p>
        </p:txBody>
      </p:sp>
      <p:graphicFrame>
        <p:nvGraphicFramePr>
          <p:cNvPr id="343" name="Table 4"/>
          <p:cNvGraphicFramePr/>
          <p:nvPr/>
        </p:nvGraphicFramePr>
        <p:xfrm>
          <a:off x="2057400" y="1809750"/>
          <a:ext cx="2129400" cy="3159360"/>
        </p:xfrm>
        <a:graphic>
          <a:graphicData uri="http://schemas.openxmlformats.org/drawingml/2006/table">
            <a:tbl>
              <a:tblPr/>
              <a:tblGrid>
                <a:gridCol w="353520"/>
                <a:gridCol w="353520"/>
                <a:gridCol w="353520"/>
                <a:gridCol w="353520"/>
                <a:gridCol w="356760"/>
                <a:gridCol w="358560"/>
              </a:tblGrid>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 dirty="0">
                          <a:solidFill>
                            <a:srgbClr val="FFFFFF"/>
                          </a:solidFill>
                          <a:latin typeface="Lato"/>
                        </a:rPr>
                        <a:t>0</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a:txBody>
                    <a:bodyPr/>
                    <a:lstStyle/>
                    <a:p>
                      <a:pPr>
                        <a:lnSpc>
                          <a:spcPct val="100000"/>
                        </a:lnSpc>
                        <a:spcBef>
                          <a:spcPts val="51"/>
                        </a:spcBef>
                      </a:pPr>
                      <a:endParaRPr lang="en-IN" sz="1800" b="0" strike="noStrike" spc="-1">
                        <a:latin typeface="Arial"/>
                      </a:endParaRPr>
                    </a:p>
                    <a:p>
                      <a:pPr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9360">
                      <a:solidFill>
                        <a:srgbClr val="595959"/>
                      </a:solidFill>
                    </a:lnL>
                    <a:lnR w="9360">
                      <a:solidFill>
                        <a:srgbClr val="595959"/>
                      </a:solidFill>
                    </a:lnR>
                    <a:lnT w="9360">
                      <a:solidFill>
                        <a:srgbClr val="595959"/>
                      </a:solidFill>
                    </a:lnT>
                    <a:lnB w="18720">
                      <a:solidFill>
                        <a:srgbClr val="595959"/>
                      </a:solidFill>
                    </a:lnB>
                    <a:solidFill>
                      <a:srgbClr val="FF0000"/>
                    </a:solidFill>
                  </a:tcPr>
                </a:tc>
                <a:tc gridSpan="2">
                  <a:txBody>
                    <a:bodyPr/>
                    <a:lstStyle/>
                    <a:p>
                      <a:pPr marL="98280">
                        <a:lnSpc>
                          <a:spcPct val="100000"/>
                        </a:lnSpc>
                        <a:spcBef>
                          <a:spcPts val="499"/>
                        </a:spcBef>
                      </a:pPr>
                      <a:r>
                        <a:rPr lang="en-IN" sz="1400" b="0" strike="noStrike" spc="-1">
                          <a:solidFill>
                            <a:srgbClr val="000000"/>
                          </a:solidFill>
                          <a:latin typeface="Lato"/>
                        </a:rPr>
                        <a:t>G</a:t>
                      </a:r>
                      <a:endParaRPr lang="en-IN" sz="1400" b="0" strike="noStrike" spc="-1">
                        <a:latin typeface="Arial"/>
                      </a:endParaRPr>
                    </a:p>
                  </a:txBody>
                  <a:tcPr>
                    <a:lnL w="9360">
                      <a:solidFill>
                        <a:srgbClr val="595959"/>
                      </a:solidFill>
                    </a:lnL>
                    <a:noFill/>
                  </a:tcPr>
                </a:tc>
                <a:tc hMerge="1">
                  <a:txBody>
                    <a:bodyPr/>
                    <a:lstStyle/>
                    <a:p>
                      <a:endParaRPr lang="en-US"/>
                    </a:p>
                  </a:txBody>
                  <a:tcPr marL="90000" marR="90000">
                    <a:solidFill>
                      <a:srgbClr val="729FCF"/>
                    </a:solidFill>
                  </a:tcPr>
                </a:tc>
              </a:tr>
              <a:tr h="473400">
                <a:tc>
                  <a:txBody>
                    <a:bodyPr/>
                    <a:lstStyle/>
                    <a:p>
                      <a:pPr>
                        <a:lnSpc>
                          <a:spcPct val="100000"/>
                        </a:lnSpc>
                        <a:spcBef>
                          <a:spcPts val="51"/>
                        </a:spcBef>
                      </a:pPr>
                      <a:endParaRPr lang="en-IN" sz="1800" b="0" strike="noStrike" spc="-1" dirty="0">
                        <a:latin typeface="Arial"/>
                      </a:endParaRPr>
                    </a:p>
                    <a:p>
                      <a:pPr algn="ctr">
                        <a:lnSpc>
                          <a:spcPct val="100000"/>
                        </a:lnSpc>
                        <a:spcBef>
                          <a:spcPts val="6"/>
                        </a:spcBef>
                      </a:pPr>
                      <a:r>
                        <a:rPr lang="en-IN" sz="700" b="0" strike="noStrike" spc="-15" dirty="0">
                          <a:solidFill>
                            <a:srgbClr val="FFFFFF"/>
                          </a:solidFill>
                          <a:latin typeface="Lato"/>
                        </a:rPr>
                        <a:t>100</a:t>
                      </a:r>
                      <a:endParaRPr lang="en-IN" sz="700" b="0" strike="noStrike" spc="-1" dirty="0">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1224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34"/>
                        </a:spcBef>
                      </a:pPr>
                      <a:endParaRPr lang="en-IN" sz="1800" b="0" strike="noStrike" spc="-1">
                        <a:latin typeface="Arial"/>
                      </a:endParaRPr>
                    </a:p>
                    <a:p>
                      <a:pPr marL="2520" algn="ctr">
                        <a:lnSpc>
                          <a:spcPct val="100000"/>
                        </a:lnSpc>
                      </a:pPr>
                      <a:r>
                        <a:rPr lang="en-IN" sz="700" b="0" strike="noStrike" spc="-1">
                          <a:solidFill>
                            <a:srgbClr val="000000"/>
                          </a:solidFill>
                          <a:latin typeface="Lato"/>
                        </a:rPr>
                        <a:t>0</a:t>
                      </a:r>
                      <a:endParaRPr lang="en-IN" sz="700" b="0" strike="noStrike" spc="-1">
                        <a:latin typeface="Arial"/>
                      </a:endParaRPr>
                    </a:p>
                  </a:txBody>
                  <a:tcPr>
                    <a:lnL w="12240">
                      <a:solidFill>
                        <a:srgbClr val="595959"/>
                      </a:solidFill>
                    </a:lnL>
                    <a:lnR w="9360">
                      <a:solidFill>
                        <a:srgbClr val="595959"/>
                      </a:solidFill>
                    </a:lnR>
                    <a:lnB w="12240">
                      <a:solidFill>
                        <a:srgbClr val="595959"/>
                      </a:solidFill>
                    </a:lnB>
                    <a:solidFill>
                      <a:srgbClr val="00FF00"/>
                    </a:solidFill>
                  </a:tcPr>
                </a:tc>
                <a:tc>
                  <a:txBody>
                    <a:bodyPr/>
                    <a:lstStyle/>
                    <a:p>
                      <a:pPr marL="9000" algn="ctr">
                        <a:lnSpc>
                          <a:spcPct val="100000"/>
                        </a:lnSpc>
                        <a:spcBef>
                          <a:spcPts val="456"/>
                        </a:spcBef>
                      </a:pPr>
                      <a:r>
                        <a:rPr lang="en-IN" sz="1400" b="0" strike="noStrike" spc="-1">
                          <a:solidFill>
                            <a:srgbClr val="000000"/>
                          </a:solidFill>
                          <a:latin typeface="Lato"/>
                        </a:rPr>
                        <a:t>B</a:t>
                      </a:r>
                      <a:endParaRPr lang="en-IN" sz="1400" b="0" strike="noStrike" spc="-1">
                        <a:latin typeface="Arial"/>
                      </a:endParaRPr>
                    </a:p>
                  </a:txBody>
                  <a:tcPr>
                    <a:lnL w="9360">
                      <a:solidFill>
                        <a:srgbClr val="595959"/>
                      </a:solidFill>
                    </a:lnL>
                    <a:lnB w="9360">
                      <a:solidFill>
                        <a:srgbClr val="595959"/>
                      </a:solidFill>
                    </a:lnB>
                    <a:noFill/>
                  </a:tcPr>
                </a:tc>
              </a:tr>
              <a:tr h="47340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
                          <a:solidFill>
                            <a:srgbClr val="000000"/>
                          </a:solidFill>
                          <a:latin typeface="Lato"/>
                        </a:rPr>
                        <a:t>7</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240">
                <a:tc>
                  <a:txBody>
                    <a:bodyPr/>
                    <a:lstStyle/>
                    <a:p>
                      <a:pPr>
                        <a:lnSpc>
                          <a:spcPct val="100000"/>
                        </a:lnSpc>
                        <a:spcBef>
                          <a:spcPts val="54"/>
                        </a:spcBef>
                      </a:pPr>
                      <a:endParaRPr lang="en-IN" sz="1800" b="0" strike="noStrike" spc="-1">
                        <a:latin typeface="Arial"/>
                      </a:endParaRPr>
                    </a:p>
                    <a:p>
                      <a:pPr algn="ctr">
                        <a:lnSpc>
                          <a:spcPct val="100000"/>
                        </a:lnSpc>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12240">
                      <a:solidFill>
                        <a:srgbClr val="595959"/>
                      </a:solidFill>
                    </a:lnR>
                    <a:lnT w="9360">
                      <a:solidFill>
                        <a:srgbClr val="595959"/>
                      </a:solidFill>
                    </a:lnT>
                    <a:lnB w="9360">
                      <a:solidFill>
                        <a:srgbClr val="595959"/>
                      </a:solidFill>
                    </a:lnB>
                    <a:solidFill>
                      <a:srgbClr val="FF0000"/>
                    </a:solid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12240">
                      <a:solidFill>
                        <a:srgbClr val="595959"/>
                      </a:solidFill>
                    </a:lnL>
                    <a:lnR w="18720">
                      <a:solidFill>
                        <a:srgbClr val="595959"/>
                      </a:solidFill>
                    </a:lnR>
                    <a:lnT w="18720">
                      <a:solidFill>
                        <a:srgbClr val="595959"/>
                      </a:solidFill>
                    </a:lnT>
                    <a:lnB w="1872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872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2</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a:txBody>
                    <a:bodyPr/>
                    <a:lstStyle/>
                    <a:p>
                      <a:endParaRPr lang="en-US"/>
                    </a:p>
                  </a:txBody>
                  <a:tcPr>
                    <a:lnR w="9360">
                      <a:solidFill>
                        <a:srgbClr val="595959"/>
                      </a:solidFill>
                    </a:lnR>
                    <a:lnT w="9360">
                      <a:solidFill>
                        <a:srgbClr val="595959"/>
                      </a:solidFill>
                    </a:lnT>
                    <a:noFill/>
                  </a:tcPr>
                </a:tc>
                <a:tc>
                  <a:txBody>
                    <a:bodyPr/>
                    <a:lstStyle/>
                    <a:p>
                      <a:pPr>
                        <a:lnSpc>
                          <a:spcPct val="100000"/>
                        </a:lnSpc>
                        <a:spcBef>
                          <a:spcPts val="34"/>
                        </a:spcBef>
                      </a:pPr>
                      <a:endParaRPr lang="en-IN" sz="1800" b="0" strike="noStrike" spc="-1">
                        <a:latin typeface="Arial"/>
                      </a:endParaRPr>
                    </a:p>
                    <a:p>
                      <a:pPr marL="5760" algn="ctr">
                        <a:lnSpc>
                          <a:spcPct val="100000"/>
                        </a:lnSpc>
                      </a:pPr>
                      <a:r>
                        <a:rPr lang="en-IN" sz="700" b="0" strike="noStrike" spc="-15">
                          <a:solidFill>
                            <a:srgbClr val="000000"/>
                          </a:solidFill>
                          <a:latin typeface="Lato"/>
                        </a:rPr>
                        <a:t>100</a:t>
                      </a:r>
                      <a:endParaRPr lang="en-IN" sz="700" b="0" strike="noStrike" spc="-1">
                        <a:latin typeface="Arial"/>
                      </a:endParaRPr>
                    </a:p>
                  </a:txBody>
                  <a:tcPr>
                    <a:lnL w="9360">
                      <a:solidFill>
                        <a:srgbClr val="595959"/>
                      </a:solidFill>
                    </a:lnL>
                    <a:lnR w="18720">
                      <a:solidFill>
                        <a:srgbClr val="595959"/>
                      </a:solidFill>
                    </a:lnR>
                    <a:lnT w="18720">
                      <a:solidFill>
                        <a:srgbClr val="595959"/>
                      </a:solidFill>
                    </a:lnT>
                    <a:lnB w="9360">
                      <a:solidFill>
                        <a:srgbClr val="595959"/>
                      </a:solidFill>
                    </a:lnB>
                    <a:solidFill>
                      <a:srgbClr val="00FF00"/>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18720">
                      <a:solidFill>
                        <a:srgbClr val="595959"/>
                      </a:solidFill>
                    </a:lnL>
                    <a:lnR w="18720">
                      <a:solidFill>
                        <a:srgbClr val="595959"/>
                      </a:solidFill>
                    </a:lnR>
                    <a:lnT w="1872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18720">
                      <a:solidFill>
                        <a:srgbClr val="595959"/>
                      </a:solidFill>
                    </a:lnR>
                    <a:lnT w="12240">
                      <a:solidFill>
                        <a:srgbClr val="595959"/>
                      </a:solidFill>
                    </a:lnT>
                    <a:lnB w="12240">
                      <a:solidFill>
                        <a:srgbClr val="595959"/>
                      </a:solidFill>
                    </a:lnB>
                    <a:solidFill>
                      <a:srgbClr val="4985E8"/>
                    </a:solidFill>
                  </a:tcPr>
                </a:tc>
                <a:tc>
                  <a:txBody>
                    <a:bodyPr/>
                    <a:lstStyle/>
                    <a:p>
                      <a:pPr>
                        <a:lnSpc>
                          <a:spcPct val="100000"/>
                        </a:lnSpc>
                        <a:spcBef>
                          <a:spcPts val="40"/>
                        </a:spcBef>
                      </a:pPr>
                      <a:endParaRPr lang="en-IN" sz="1800" b="0" strike="noStrike" spc="-1">
                        <a:latin typeface="Arial"/>
                      </a:endParaRPr>
                    </a:p>
                    <a:p>
                      <a:pPr marL="3960" algn="ctr">
                        <a:lnSpc>
                          <a:spcPct val="100000"/>
                        </a:lnSpc>
                        <a:spcBef>
                          <a:spcPts val="6"/>
                        </a:spcBef>
                      </a:pPr>
                      <a:r>
                        <a:rPr lang="en-IN" sz="700" b="0" strike="noStrike" spc="-1">
                          <a:solidFill>
                            <a:srgbClr val="FFFFFF"/>
                          </a:solidFill>
                          <a:latin typeface="Lato"/>
                        </a:rPr>
                        <a:t>0</a:t>
                      </a:r>
                      <a:endParaRPr lang="en-IN" sz="700" b="0" strike="noStrike" spc="-1">
                        <a:latin typeface="Arial"/>
                      </a:endParaRPr>
                    </a:p>
                  </a:txBody>
                  <a:tcPr>
                    <a:lnL w="18720">
                      <a:solidFill>
                        <a:srgbClr val="595959"/>
                      </a:solidFill>
                    </a:lnL>
                    <a:lnR w="9360">
                      <a:solidFill>
                        <a:srgbClr val="595959"/>
                      </a:solidFill>
                    </a:lnR>
                    <a:lnT w="9360">
                      <a:solidFill>
                        <a:srgbClr val="595959"/>
                      </a:solidFill>
                    </a:lnT>
                    <a:lnB w="9360">
                      <a:solidFill>
                        <a:srgbClr val="595959"/>
                      </a:solidFill>
                    </a:lnB>
                    <a:solidFill>
                      <a:srgbClr val="4985E8"/>
                    </a:solidFill>
                  </a:tcPr>
                </a:tc>
              </a:tr>
              <a:tr h="579960">
                <a:tc gridSpan="2">
                  <a:txBody>
                    <a:bodyPr/>
                    <a:lstStyle/>
                    <a:p>
                      <a:endParaRPr lang="en-US"/>
                    </a:p>
                  </a:txBody>
                  <a:tcPr>
                    <a:lnR w="9360">
                      <a:solidFill>
                        <a:srgbClr val="595959"/>
                      </a:solidFill>
                    </a:lnR>
                    <a:noFill/>
                  </a:tcPr>
                </a:tc>
                <a:tc hMerge="1">
                  <a:txBody>
                    <a:bodyPr/>
                    <a:lstStyle/>
                    <a:p>
                      <a:endParaRPr lang="en-US"/>
                    </a:p>
                  </a:txBody>
                  <a:tcPr marL="90000" marR="90000">
                    <a:solidFill>
                      <a:srgbClr val="729FCF"/>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5">
                          <a:solidFill>
                            <a:srgbClr val="FFFFFF"/>
                          </a:solidFill>
                          <a:latin typeface="Lato"/>
                        </a:rPr>
                        <a:t>100</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332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a:latin typeface="Arial"/>
                      </a:endParaRPr>
                    </a:p>
                    <a:p>
                      <a:pPr marL="10800" algn="ctr">
                        <a:lnSpc>
                          <a:spcPct val="100000"/>
                        </a:lnSpc>
                        <a:spcBef>
                          <a:spcPts val="6"/>
                        </a:spcBef>
                      </a:pPr>
                      <a:r>
                        <a:rPr lang="en-IN" sz="700" b="0" strike="noStrike" spc="-1">
                          <a:solidFill>
                            <a:srgbClr val="FFFFFF"/>
                          </a:solidFill>
                          <a:latin typeface="Lato"/>
                        </a:rPr>
                        <a:t>6</a:t>
                      </a:r>
                      <a:endParaRPr lang="en-IN" sz="700" b="0" strike="noStrike" spc="-1">
                        <a:latin typeface="Arial"/>
                      </a:endParaRPr>
                    </a:p>
                  </a:txBody>
                  <a:tcPr>
                    <a:lnL w="9360">
                      <a:solidFill>
                        <a:srgbClr val="595959"/>
                      </a:solidFill>
                    </a:lnL>
                    <a:lnR w="9360">
                      <a:solidFill>
                        <a:srgbClr val="595959"/>
                      </a:solidFill>
                    </a:lnR>
                    <a:lnT w="12240">
                      <a:solidFill>
                        <a:srgbClr val="595959"/>
                      </a:solidFill>
                    </a:lnT>
                    <a:lnB w="9360">
                      <a:solidFill>
                        <a:srgbClr val="595959"/>
                      </a:solidFill>
                    </a:lnB>
                    <a:solidFill>
                      <a:srgbClr val="4985E8"/>
                    </a:solidFill>
                  </a:tcPr>
                </a:tc>
                <a:tc>
                  <a:txBody>
                    <a:bodyPr/>
                    <a:lstStyle/>
                    <a:p>
                      <a:pPr>
                        <a:lnSpc>
                          <a:spcPct val="100000"/>
                        </a:lnSpc>
                      </a:pPr>
                      <a:endParaRPr lang="en-IN" sz="1800" b="0" strike="noStrike" spc="-1" dirty="0">
                        <a:latin typeface="Arial"/>
                      </a:endParaRPr>
                    </a:p>
                    <a:p>
                      <a:pPr marL="3960" algn="ctr">
                        <a:lnSpc>
                          <a:spcPct val="100000"/>
                        </a:lnSpc>
                        <a:spcBef>
                          <a:spcPts val="6"/>
                        </a:spcBef>
                      </a:pPr>
                      <a:r>
                        <a:rPr lang="en-IN" sz="700" b="0" strike="noStrike" spc="-1" dirty="0">
                          <a:solidFill>
                            <a:srgbClr val="FFFFFF"/>
                          </a:solidFill>
                          <a:latin typeface="Lato"/>
                        </a:rPr>
                        <a:t>6</a:t>
                      </a:r>
                      <a:endParaRPr lang="en-IN" sz="700" b="0" strike="noStrike" spc="-1" dirty="0">
                        <a:latin typeface="Arial"/>
                      </a:endParaRPr>
                    </a:p>
                  </a:txBody>
                  <a:tcPr>
                    <a:lnL w="9360">
                      <a:solidFill>
                        <a:srgbClr val="595959"/>
                      </a:solidFill>
                    </a:lnL>
                    <a:lnR w="9360">
                      <a:solidFill>
                        <a:srgbClr val="595959"/>
                      </a:solidFill>
                    </a:lnR>
                    <a:lnT w="9360">
                      <a:solidFill>
                        <a:srgbClr val="595959"/>
                      </a:solidFill>
                    </a:lnT>
                    <a:lnB w="9360">
                      <a:solidFill>
                        <a:srgbClr val="595959"/>
                      </a:solidFill>
                    </a:lnB>
                    <a:solidFill>
                      <a:srgbClr val="4985E8"/>
                    </a:solidFill>
                  </a:tcPr>
                </a:tc>
              </a:tr>
            </a:tbl>
          </a:graphicData>
        </a:graphic>
      </p:graphicFrame>
      <p:sp>
        <p:nvSpPr>
          <p:cNvPr id="344" name="CustomShape 5"/>
          <p:cNvSpPr/>
          <p:nvPr/>
        </p:nvSpPr>
        <p:spPr>
          <a:xfrm>
            <a:off x="5264280" y="2574720"/>
            <a:ext cx="1244160" cy="768240"/>
          </a:xfrm>
          <a:prstGeom prst="rect">
            <a:avLst/>
          </a:prstGeom>
          <a:solidFill>
            <a:srgbClr val="4985E8"/>
          </a:solidFill>
          <a:ln w="9360">
            <a:solidFill>
              <a:srgbClr val="595959"/>
            </a:solidFill>
            <a:round/>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endParaRPr lang="en-IN" sz="1800" b="0" strike="noStrike" spc="-1">
              <a:latin typeface="Arial"/>
            </a:endParaRPr>
          </a:p>
          <a:p>
            <a:pPr>
              <a:lnSpc>
                <a:spcPct val="100000"/>
              </a:lnSpc>
              <a:spcBef>
                <a:spcPts val="54"/>
              </a:spcBef>
            </a:pPr>
            <a:endParaRPr lang="en-IN" sz="1800" b="0" strike="noStrike" spc="-1">
              <a:latin typeface="Arial"/>
            </a:endParaRPr>
          </a:p>
          <a:p>
            <a:pPr marL="394920">
              <a:lnSpc>
                <a:spcPct val="100000"/>
              </a:lnSpc>
            </a:pPr>
            <a:r>
              <a:rPr lang="en-IN" sz="1400" b="0" strike="noStrike" spc="-41">
                <a:solidFill>
                  <a:srgbClr val="FFFFFF"/>
                </a:solidFill>
                <a:latin typeface="Lato"/>
                <a:ea typeface="DejaVu Sans"/>
              </a:rPr>
              <a:t>0-255</a:t>
            </a:r>
            <a:endParaRPr lang="en-IN" sz="1400" b="0" strike="noStrike" spc="-1">
              <a:latin typeface="Arial"/>
            </a:endParaRPr>
          </a:p>
        </p:txBody>
      </p:sp>
      <p:grpSp>
        <p:nvGrpSpPr>
          <p:cNvPr id="345" name="Group 6"/>
          <p:cNvGrpSpPr/>
          <p:nvPr/>
        </p:nvGrpSpPr>
        <p:grpSpPr>
          <a:xfrm>
            <a:off x="4238280" y="3161160"/>
            <a:ext cx="1024920" cy="234360"/>
            <a:chOff x="4238280" y="3161160"/>
            <a:chExt cx="1024920" cy="234360"/>
          </a:xfrm>
        </p:grpSpPr>
        <p:sp>
          <p:nvSpPr>
            <p:cNvPr id="346" name="CustomShape 7"/>
            <p:cNvSpPr/>
            <p:nvPr/>
          </p:nvSpPr>
          <p:spPr>
            <a:xfrm>
              <a:off x="4429800" y="3161160"/>
              <a:ext cx="833400" cy="152640"/>
            </a:xfrm>
            <a:custGeom>
              <a:avLst/>
              <a:gdLst/>
              <a:ahLst/>
              <a:cxnLst/>
              <a:rect l="l" t="t" r="r" b="b"/>
              <a:pathLst>
                <a:path w="834389" h="153670">
                  <a:moveTo>
                    <a:pt x="834348" y="0"/>
                  </a:moveTo>
                  <a:lnTo>
                    <a:pt x="765091" y="998"/>
                  </a:lnTo>
                  <a:lnTo>
                    <a:pt x="701822" y="3870"/>
                  </a:lnTo>
                  <a:lnTo>
                    <a:pt x="643942" y="8428"/>
                  </a:lnTo>
                  <a:lnTo>
                    <a:pt x="590852" y="14484"/>
                  </a:lnTo>
                  <a:lnTo>
                    <a:pt x="541954" y="21851"/>
                  </a:lnTo>
                  <a:lnTo>
                    <a:pt x="496648" y="30342"/>
                  </a:lnTo>
                  <a:lnTo>
                    <a:pt x="454335" y="39770"/>
                  </a:lnTo>
                  <a:lnTo>
                    <a:pt x="414418" y="49947"/>
                  </a:lnTo>
                  <a:lnTo>
                    <a:pt x="376297" y="60685"/>
                  </a:lnTo>
                  <a:lnTo>
                    <a:pt x="339374" y="71799"/>
                  </a:lnTo>
                  <a:lnTo>
                    <a:pt x="303049" y="83099"/>
                  </a:lnTo>
                  <a:lnTo>
                    <a:pt x="252985" y="98599"/>
                  </a:lnTo>
                  <a:lnTo>
                    <a:pt x="201358" y="113612"/>
                  </a:lnTo>
                  <a:lnTo>
                    <a:pt x="146614" y="127649"/>
                  </a:lnTo>
                  <a:lnTo>
                    <a:pt x="87199" y="140224"/>
                  </a:lnTo>
                  <a:lnTo>
                    <a:pt x="38656" y="148409"/>
                  </a:lnTo>
                  <a:lnTo>
                    <a:pt x="3999" y="153149"/>
                  </a:lnTo>
                  <a:lnTo>
                    <a:pt x="0" y="153649"/>
                  </a:lnTo>
                </a:path>
              </a:pathLst>
            </a:custGeom>
            <a:noFill/>
            <a:ln w="38160">
              <a:solidFill>
                <a:srgbClr val="595959"/>
              </a:solidFill>
              <a:round/>
            </a:ln>
          </p:spPr>
          <p:style>
            <a:lnRef idx="0">
              <a:scrgbClr r="0" g="0" b="0"/>
            </a:lnRef>
            <a:fillRef idx="0">
              <a:scrgbClr r="0" g="0" b="0"/>
            </a:fillRef>
            <a:effectRef idx="0">
              <a:scrgbClr r="0" g="0" b="0"/>
            </a:effectRef>
            <a:fontRef idx="minor"/>
          </p:style>
        </p:sp>
        <p:sp>
          <p:nvSpPr>
            <p:cNvPr id="347" name="CustomShape 8"/>
            <p:cNvSpPr/>
            <p:nvPr/>
          </p:nvSpPr>
          <p:spPr>
            <a:xfrm>
              <a:off x="4238280" y="3232800"/>
              <a:ext cx="213120" cy="1627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grpSp>
      <p:sp>
        <p:nvSpPr>
          <p:cNvPr id="348" name="CustomShape 9"/>
          <p:cNvSpPr/>
          <p:nvPr/>
        </p:nvSpPr>
        <p:spPr>
          <a:xfrm>
            <a:off x="5491440" y="2255760"/>
            <a:ext cx="803520" cy="228167"/>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spc="32" dirty="0">
                <a:solidFill>
                  <a:srgbClr val="000000"/>
                </a:solidFill>
                <a:latin typeface="Times New Roman" pitchFamily="18" charset="0"/>
                <a:ea typeface="DejaVu Sans"/>
                <a:cs typeface="Times New Roman" pitchFamily="18" charset="0"/>
              </a:rPr>
              <a:t>T</a:t>
            </a:r>
            <a:r>
              <a:rPr lang="en-IN" sz="1400" b="0" strike="noStrike" spc="32" dirty="0" smtClean="0">
                <a:solidFill>
                  <a:srgbClr val="000000"/>
                </a:solidFill>
                <a:latin typeface="Times New Roman" pitchFamily="18" charset="0"/>
                <a:ea typeface="DejaVu Sans"/>
                <a:cs typeface="Times New Roman" pitchFamily="18" charset="0"/>
              </a:rPr>
              <a:t>he</a:t>
            </a:r>
            <a:r>
              <a:rPr lang="en-IN" sz="1400" b="0" strike="noStrike" spc="-100" dirty="0" smtClean="0">
                <a:solidFill>
                  <a:srgbClr val="000000"/>
                </a:solidFill>
                <a:latin typeface="Times New Roman" pitchFamily="18" charset="0"/>
                <a:ea typeface="DejaVu Sans"/>
                <a:cs typeface="Times New Roman" pitchFamily="18" charset="0"/>
              </a:rPr>
              <a:t> </a:t>
            </a:r>
            <a:r>
              <a:rPr lang="en-IN" sz="1400" b="0" strike="noStrike" spc="32" dirty="0">
                <a:solidFill>
                  <a:srgbClr val="000000"/>
                </a:solidFill>
                <a:latin typeface="Times New Roman" pitchFamily="18" charset="0"/>
                <a:ea typeface="DejaVu Sans"/>
                <a:cs typeface="Times New Roman" pitchFamily="18" charset="0"/>
              </a:rPr>
              <a:t>range</a:t>
            </a:r>
            <a:endParaRPr lang="en-IN" sz="14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68840" y="144000"/>
            <a:ext cx="8614440" cy="3425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a:t>
            </a:r>
            <a:r>
              <a:rPr lang="en-IN" sz="3200" b="0" strike="noStrike" spc="-1" dirty="0">
                <a:solidFill>
                  <a:srgbClr val="0070C0"/>
                </a:solidFill>
                <a:latin typeface="Times New Roman" pitchFamily="18" charset="0"/>
                <a:ea typeface="DejaVu Sans"/>
                <a:cs typeface="Times New Roman" pitchFamily="18" charset="0"/>
              </a:rPr>
              <a:t> </a:t>
            </a:r>
            <a:r>
              <a:rPr lang="en-IN" sz="3200" b="1" strike="noStrike" spc="-21" dirty="0">
                <a:solidFill>
                  <a:srgbClr val="0070C0"/>
                </a:solidFill>
                <a:latin typeface="Times New Roman" pitchFamily="18" charset="0"/>
                <a:ea typeface="DejaVu Sans"/>
                <a:cs typeface="Times New Roman" pitchFamily="18" charset="0"/>
              </a:rPr>
              <a:t>resolution</a:t>
            </a:r>
            <a:r>
              <a:rPr lang="en-IN" sz="3200" b="0" strike="noStrike" spc="-21" dirty="0" smtClean="0">
                <a:solidFill>
                  <a:srgbClr val="0070C0"/>
                </a:solidFill>
                <a:latin typeface="Times New Roman" pitchFamily="18" charset="0"/>
                <a:ea typeface="DejaVu Sans"/>
                <a:cs typeface="Times New Roman" pitchFamily="18" charset="0"/>
              </a:rPr>
              <a:t>?</a:t>
            </a:r>
          </a:p>
          <a:p>
            <a:pPr marL="12600">
              <a:lnSpc>
                <a:spcPct val="100000"/>
              </a:lnSpc>
              <a:spcBef>
                <a:spcPts val="99"/>
              </a:spcBef>
            </a:pPr>
            <a:r>
              <a:rPr dirty="0"/>
              <a:t/>
            </a:r>
            <a:br>
              <a:rPr dirty="0"/>
            </a:br>
            <a:r>
              <a:rPr lang="en-IN" sz="2000" b="0" strike="noStrike" spc="-21" dirty="0">
                <a:solidFill>
                  <a:srgbClr val="000000"/>
                </a:solidFill>
                <a:latin typeface="Times New Roman" pitchFamily="18" charset="0"/>
                <a:ea typeface="DejaVu Sans"/>
                <a:cs typeface="Times New Roman" pitchFamily="18" charset="0"/>
              </a:rPr>
              <a:t>Another property of an image is the resolution, which is the number of pixels in one dimension. It is often presented as width × height, for example, the 4×4 image below.</a:t>
            </a:r>
            <a:endParaRPr lang="en-IN" sz="2000" b="0" strike="noStrike" spc="-1" dirty="0">
              <a:latin typeface="Times New Roman" pitchFamily="18" charset="0"/>
              <a:cs typeface="Times New Roman" pitchFamily="18" charset="0"/>
            </a:endParaRPr>
          </a:p>
        </p:txBody>
      </p:sp>
      <p:graphicFrame>
        <p:nvGraphicFramePr>
          <p:cNvPr id="357" name="Table 2"/>
          <p:cNvGraphicFramePr/>
          <p:nvPr/>
        </p:nvGraphicFramePr>
        <p:xfrm>
          <a:off x="3882960" y="2230920"/>
          <a:ext cx="1414440" cy="1463040"/>
        </p:xfrm>
        <a:graphic>
          <a:graphicData uri="http://schemas.openxmlformats.org/drawingml/2006/table">
            <a:tbl>
              <a:tblPr/>
              <a:tblGrid>
                <a:gridCol w="353520"/>
                <a:gridCol w="353520"/>
                <a:gridCol w="353520"/>
                <a:gridCol w="353880"/>
              </a:tblGrid>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FF0000"/>
                    </a:solid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noFill/>
                  </a:tcPr>
                </a:tc>
              </a:tr>
              <a:tr h="347760">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000000"/>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c>
                  <a:txBody>
                    <a:bodyPr/>
                    <a:lstStyle/>
                    <a:p>
                      <a:endParaRPr lang="en-US"/>
                    </a:p>
                  </a:txBody>
                  <a:tcPr>
                    <a:lnL w="9360">
                      <a:solidFill>
                        <a:srgbClr val="595959"/>
                      </a:solidFill>
                    </a:lnL>
                    <a:lnR w="9360">
                      <a:solidFill>
                        <a:srgbClr val="595959"/>
                      </a:solidFill>
                    </a:lnR>
                    <a:lnT w="9360">
                      <a:solidFill>
                        <a:srgbClr val="595959"/>
                      </a:solidFill>
                    </a:lnT>
                    <a:lnB w="9360">
                      <a:solidFill>
                        <a:srgbClr val="595959"/>
                      </a:solidFill>
                    </a:lnB>
                    <a:solidFill>
                      <a:srgbClr val="E6B8AE"/>
                    </a:solidFill>
                  </a:tcPr>
                </a:tc>
              </a:tr>
            </a:tbl>
          </a:graphicData>
        </a:graphic>
      </p:graphicFrame>
      <p:sp>
        <p:nvSpPr>
          <p:cNvPr id="358" name="CustomShape 3"/>
          <p:cNvSpPr/>
          <p:nvPr/>
        </p:nvSpPr>
        <p:spPr>
          <a:xfrm>
            <a:off x="4542840" y="362268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grpSp>
        <p:nvGrpSpPr>
          <p:cNvPr id="359" name="Group 4"/>
          <p:cNvGrpSpPr/>
          <p:nvPr/>
        </p:nvGrpSpPr>
        <p:grpSpPr>
          <a:xfrm>
            <a:off x="3685320" y="2015640"/>
            <a:ext cx="1613160" cy="1472040"/>
            <a:chOff x="3685320" y="2015640"/>
            <a:chExt cx="1613160" cy="1472040"/>
          </a:xfrm>
        </p:grpSpPr>
        <p:sp>
          <p:nvSpPr>
            <p:cNvPr id="360" name="CustomShape 5"/>
            <p:cNvSpPr/>
            <p:nvPr/>
          </p:nvSpPr>
          <p:spPr>
            <a:xfrm>
              <a:off x="3752280" y="2077200"/>
              <a:ext cx="1402200" cy="4680"/>
            </a:xfrm>
            <a:custGeom>
              <a:avLst/>
              <a:gdLst/>
              <a:ahLst/>
              <a:cxnLst/>
              <a:rect l="l" t="t" r="r" b="b"/>
              <a:pathLst>
                <a:path w="1403350" h="5714">
                  <a:moveTo>
                    <a:pt x="0" y="5614"/>
                  </a:moveTo>
                  <a:lnTo>
                    <a:pt x="1403247" y="0"/>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1" name="CustomShape 6"/>
            <p:cNvSpPr/>
            <p:nvPr/>
          </p:nvSpPr>
          <p:spPr>
            <a:xfrm>
              <a:off x="5141160" y="2015640"/>
              <a:ext cx="157320" cy="12204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62" name="CustomShape 7"/>
            <p:cNvSpPr/>
            <p:nvPr/>
          </p:nvSpPr>
          <p:spPr>
            <a:xfrm>
              <a:off x="3746880" y="2076480"/>
              <a:ext cx="4680" cy="1267560"/>
            </a:xfrm>
            <a:custGeom>
              <a:avLst/>
              <a:gdLst/>
              <a:ahLst/>
              <a:cxnLst/>
              <a:rect l="l" t="t" r="r" b="b"/>
              <a:pathLst>
                <a:path w="5714" h="1268729">
                  <a:moveTo>
                    <a:pt x="5549" y="0"/>
                  </a:moveTo>
                  <a:lnTo>
                    <a:pt x="0" y="1268247"/>
                  </a:lnTo>
                </a:path>
              </a:pathLst>
            </a:custGeom>
            <a:noFill/>
            <a:ln w="28440">
              <a:solidFill>
                <a:srgbClr val="595959"/>
              </a:solidFill>
              <a:round/>
            </a:ln>
          </p:spPr>
          <p:style>
            <a:lnRef idx="0">
              <a:scrgbClr r="0" g="0" b="0"/>
            </a:lnRef>
            <a:fillRef idx="0">
              <a:scrgbClr r="0" g="0" b="0"/>
            </a:fillRef>
            <a:effectRef idx="0">
              <a:scrgbClr r="0" g="0" b="0"/>
            </a:effectRef>
            <a:fontRef idx="minor"/>
          </p:style>
        </p:sp>
        <p:sp>
          <p:nvSpPr>
            <p:cNvPr id="363" name="CustomShape 8"/>
            <p:cNvSpPr/>
            <p:nvPr/>
          </p:nvSpPr>
          <p:spPr>
            <a:xfrm>
              <a:off x="3685320" y="3330360"/>
              <a:ext cx="122040" cy="157320"/>
            </a:xfrm>
            <a:prstGeom prst="rect">
              <a:avLst/>
            </a:prstGeom>
            <a:blipFill rotWithShape="0">
              <a:blip r:embed="rId3" cstate="print"/>
              <a:stretch>
                <a:fillRect/>
              </a:stretch>
            </a:blipFill>
            <a:ln>
              <a:noFill/>
            </a:ln>
          </p:spPr>
          <p:style>
            <a:lnRef idx="0">
              <a:scrgbClr r="0" g="0" b="0"/>
            </a:lnRef>
            <a:fillRef idx="0">
              <a:scrgbClr r="0" g="0" b="0"/>
            </a:fillRef>
            <a:effectRef idx="0">
              <a:scrgbClr r="0" g="0" b="0"/>
            </a:effectRef>
            <a:fontRef idx="minor"/>
          </p:style>
        </p:sp>
      </p:grpSp>
      <p:sp>
        <p:nvSpPr>
          <p:cNvPr id="364" name="CustomShape 9"/>
          <p:cNvSpPr/>
          <p:nvPr/>
        </p:nvSpPr>
        <p:spPr>
          <a:xfrm>
            <a:off x="5420880" y="2771640"/>
            <a:ext cx="124560" cy="225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26">
                <a:solidFill>
                  <a:srgbClr val="000000"/>
                </a:solidFill>
                <a:latin typeface="Lato"/>
                <a:ea typeface="DejaVu Sans"/>
              </a:rPr>
              <a:t>4</a:t>
            </a:r>
            <a:endParaRPr lang="en-IN" sz="1400" b="0" strike="noStrike" spc="-1">
              <a:latin typeface="Arial"/>
            </a:endParaRPr>
          </a:p>
        </p:txBody>
      </p:sp>
      <p:sp>
        <p:nvSpPr>
          <p:cNvPr id="365" name="CustomShape 10"/>
          <p:cNvSpPr/>
          <p:nvPr/>
        </p:nvSpPr>
        <p:spPr>
          <a:xfrm>
            <a:off x="4296600" y="1763640"/>
            <a:ext cx="48528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18">
                <a:solidFill>
                  <a:srgbClr val="000000"/>
                </a:solidFill>
                <a:latin typeface="Lato"/>
                <a:ea typeface="DejaVu Sans"/>
              </a:rPr>
              <a:t>width</a:t>
            </a:r>
            <a:endParaRPr lang="en-IN" sz="1400" b="0" strike="noStrike" spc="-1">
              <a:latin typeface="Arial"/>
            </a:endParaRPr>
          </a:p>
        </p:txBody>
      </p:sp>
      <p:sp>
        <p:nvSpPr>
          <p:cNvPr id="366" name="CustomShape 11"/>
          <p:cNvSpPr/>
          <p:nvPr/>
        </p:nvSpPr>
        <p:spPr>
          <a:xfrm>
            <a:off x="3081600" y="2576880"/>
            <a:ext cx="546120" cy="438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400" b="0" strike="noStrike" spc="32">
                <a:solidFill>
                  <a:srgbClr val="000000"/>
                </a:solidFill>
                <a:latin typeface="Lato"/>
                <a:ea typeface="DejaVu Sans"/>
              </a:rPr>
              <a:t>height</a:t>
            </a:r>
            <a:endParaRPr lang="en-IN" sz="1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68840" y="136440"/>
            <a:ext cx="8470440" cy="113991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smtClean="0">
                <a:solidFill>
                  <a:srgbClr val="0070C0"/>
                </a:solidFill>
                <a:latin typeface="Times New Roman" pitchFamily="18" charset="0"/>
                <a:ea typeface="DejaVu Sans"/>
                <a:cs typeface="Times New Roman" pitchFamily="18" charset="0"/>
              </a:rPr>
              <a:t>is</a:t>
            </a:r>
            <a:r>
              <a:rPr lang="en-IN" sz="3200" b="1" strike="noStrike" spc="-41" dirty="0" smtClean="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aspect </a:t>
            </a:r>
            <a:r>
              <a:rPr lang="en-IN" sz="3200" b="1" strike="noStrike" spc="-1" dirty="0">
                <a:solidFill>
                  <a:srgbClr val="0070C0"/>
                </a:solidFill>
                <a:latin typeface="Times New Roman" pitchFamily="18" charset="0"/>
                <a:ea typeface="DejaVu Sans"/>
                <a:cs typeface="Times New Roman" pitchFamily="18" charset="0"/>
              </a:rPr>
              <a:t>ratio</a:t>
            </a:r>
            <a:r>
              <a:rPr lang="en-IN" sz="3200" b="1" strike="noStrike" spc="-497" dirty="0">
                <a:solidFill>
                  <a:srgbClr val="0070C0"/>
                </a:solidFill>
                <a:latin typeface="Times New Roman" pitchFamily="18" charset="0"/>
                <a:ea typeface="DejaVu Sans"/>
                <a:cs typeface="Times New Roman" pitchFamily="18" charset="0"/>
              </a:rPr>
              <a:t> </a:t>
            </a:r>
            <a:r>
              <a:rPr lang="en-IN" sz="3200" b="1" strike="noStrike" spc="-111" dirty="0" smtClean="0">
                <a:solidFill>
                  <a:srgbClr val="0070C0"/>
                </a:solidFill>
                <a:latin typeface="Times New Roman" pitchFamily="18" charset="0"/>
                <a:ea typeface="DejaVu Sans"/>
                <a:cs typeface="Times New Roman" pitchFamily="18" charset="0"/>
              </a:rPr>
              <a:t>(AR</a:t>
            </a:r>
            <a:r>
              <a:rPr lang="en-IN" sz="3200" b="1" strike="noStrike" spc="-111" dirty="0">
                <a:solidFill>
                  <a:srgbClr val="0070C0"/>
                </a:solidFill>
                <a:latin typeface="Times New Roman" pitchFamily="18" charset="0"/>
                <a:ea typeface="DejaVu Sans"/>
                <a:cs typeface="Times New Roman" pitchFamily="18" charset="0"/>
              </a:rPr>
              <a:t>)</a:t>
            </a:r>
            <a:r>
              <a:rPr lang="en-IN" sz="3200" b="0" strike="noStrike" spc="-111" dirty="0">
                <a:solidFill>
                  <a:srgbClr val="0070C0"/>
                </a:solidFill>
                <a:latin typeface="Times New Roman" pitchFamily="18" charset="0"/>
                <a:ea typeface="DejaVu Sans"/>
                <a:cs typeface="Times New Roman" pitchFamily="18" charset="0"/>
              </a:rPr>
              <a:t>?</a:t>
            </a:r>
            <a:r>
              <a:rPr dirty="0"/>
              <a:t/>
            </a:r>
            <a:br>
              <a:rPr dirty="0"/>
            </a:br>
            <a:r>
              <a:rPr lang="en-IN" sz="2000" spc="-111" dirty="0" smtClean="0">
                <a:solidFill>
                  <a:srgbClr val="000000"/>
                </a:solidFill>
                <a:latin typeface="Times New Roman" pitchFamily="18" charset="0"/>
                <a:cs typeface="Times New Roman" pitchFamily="18" charset="0"/>
              </a:rPr>
              <a:t>A</a:t>
            </a:r>
            <a:r>
              <a:rPr lang="en-IN" sz="2000" b="0" strike="noStrike" spc="-111" dirty="0" smtClean="0">
                <a:solidFill>
                  <a:srgbClr val="000000"/>
                </a:solidFill>
                <a:latin typeface="Times New Roman" pitchFamily="18" charset="0"/>
                <a:ea typeface="DejaVu Sans"/>
                <a:cs typeface="Times New Roman" pitchFamily="18" charset="0"/>
              </a:rPr>
              <a:t>spect </a:t>
            </a:r>
            <a:r>
              <a:rPr lang="en-IN" sz="2000" b="0" strike="noStrike" spc="-111" dirty="0">
                <a:solidFill>
                  <a:srgbClr val="000000"/>
                </a:solidFill>
                <a:latin typeface="Times New Roman" pitchFamily="18" charset="0"/>
                <a:ea typeface="DejaVu Sans"/>
                <a:cs typeface="Times New Roman" pitchFamily="18" charset="0"/>
              </a:rPr>
              <a:t>ratio which simply describes the proportional relationship between width and height of an image or pixel.</a:t>
            </a:r>
            <a:endParaRPr lang="en-IN" sz="2000" b="0" strike="noStrike" spc="-1" dirty="0">
              <a:latin typeface="Times New Roman" pitchFamily="18" charset="0"/>
              <a:cs typeface="Times New Roman" pitchFamily="18" charset="0"/>
            </a:endParaRPr>
          </a:p>
        </p:txBody>
      </p:sp>
      <p:sp>
        <p:nvSpPr>
          <p:cNvPr id="368" name="CustomShape 2"/>
          <p:cNvSpPr/>
          <p:nvPr/>
        </p:nvSpPr>
        <p:spPr>
          <a:xfrm>
            <a:off x="1872000" y="1296000"/>
            <a:ext cx="5038200" cy="4348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ts val="1664"/>
              </a:lnSpc>
              <a:spcBef>
                <a:spcPts val="99"/>
              </a:spcBef>
            </a:pPr>
            <a:r>
              <a:rPr lang="en-IN" sz="1400" b="1" strike="noStrike" spc="-7" dirty="0">
                <a:solidFill>
                  <a:srgbClr val="0097A7"/>
                </a:solidFill>
                <a:latin typeface="Times New Roman" pitchFamily="18" charset="0"/>
                <a:ea typeface="DejaVu Sans"/>
                <a:cs typeface="Times New Roman" pitchFamily="18" charset="0"/>
              </a:rPr>
              <a:t>16:9</a:t>
            </a:r>
            <a:r>
              <a:rPr lang="en-IN" sz="1400" b="1" strike="noStrike" spc="-1"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(1.7777777778)	</a:t>
            </a:r>
            <a:r>
              <a:rPr lang="en-IN" sz="1400" b="1" strike="noStrike" spc="-7" dirty="0">
                <a:solidFill>
                  <a:srgbClr val="0097A7"/>
                </a:solidFill>
                <a:latin typeface="Times New Roman" pitchFamily="18" charset="0"/>
                <a:ea typeface="DejaVu Sans"/>
                <a:cs typeface="Times New Roman" pitchFamily="18" charset="0"/>
              </a:rPr>
              <a:t>4:3</a:t>
            </a:r>
            <a:r>
              <a:rPr lang="en-IN" sz="1400" b="1" strike="noStrike" spc="-2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a:p>
            <a:pPr algn="ctr">
              <a:lnSpc>
                <a:spcPts val="1664"/>
              </a:lnSpc>
            </a:pPr>
            <a:r>
              <a:rPr lang="en-IN" sz="1400" b="0" strike="noStrike" spc="-7" dirty="0">
                <a:solidFill>
                  <a:srgbClr val="0097A7"/>
                </a:solidFill>
                <a:latin typeface="Times New Roman" pitchFamily="18" charset="0"/>
                <a:ea typeface="DejaVu Sans"/>
                <a:cs typeface="Times New Roman" pitchFamily="18" charset="0"/>
              </a:rPr>
              <a:t>1280/720 (1.7777777778</a:t>
            </a:r>
            <a:r>
              <a:rPr lang="en-IN" sz="1400" b="0" strike="noStrike" spc="-7" dirty="0" smtClean="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1024/768</a:t>
            </a:r>
            <a:r>
              <a:rPr lang="en-IN" sz="1400" b="0" strike="noStrike" spc="-86" dirty="0">
                <a:solidFill>
                  <a:srgbClr val="0097A7"/>
                </a:solidFill>
                <a:latin typeface="Times New Roman" pitchFamily="18" charset="0"/>
                <a:ea typeface="DejaVu Sans"/>
                <a:cs typeface="Times New Roman" pitchFamily="18" charset="0"/>
              </a:rPr>
              <a:t> </a:t>
            </a:r>
            <a:r>
              <a:rPr lang="en-IN" sz="1400" b="0" strike="noStrike" spc="-7" dirty="0">
                <a:solidFill>
                  <a:srgbClr val="0097A7"/>
                </a:solidFill>
                <a:latin typeface="Times New Roman" pitchFamily="18" charset="0"/>
                <a:ea typeface="DejaVu Sans"/>
                <a:cs typeface="Times New Roman" pitchFamily="18" charset="0"/>
              </a:rPr>
              <a:t>(1.3333333333)</a:t>
            </a:r>
            <a:endParaRPr lang="en-IN" sz="1400" b="0" strike="noStrike" spc="-1" dirty="0">
              <a:latin typeface="Times New Roman" pitchFamily="18" charset="0"/>
              <a:cs typeface="Times New Roman" pitchFamily="18" charset="0"/>
            </a:endParaRPr>
          </a:p>
        </p:txBody>
      </p:sp>
      <p:sp>
        <p:nvSpPr>
          <p:cNvPr id="369" name="CustomShape 3"/>
          <p:cNvSpPr/>
          <p:nvPr/>
        </p:nvSpPr>
        <p:spPr>
          <a:xfrm>
            <a:off x="2352960" y="1782360"/>
            <a:ext cx="3838320" cy="2104920"/>
          </a:xfrm>
          <a:prstGeom prst="rect">
            <a:avLst/>
          </a:prstGeom>
          <a:blipFill rotWithShape="0">
            <a:blip r:embed="rId2" cstate="print"/>
            <a:stretch>
              <a:fillRect/>
            </a:stretch>
          </a:blipFill>
          <a:ln>
            <a:noFill/>
          </a:ln>
        </p:spPr>
        <p:style>
          <a:lnRef idx="0">
            <a:scrgbClr r="0" g="0" b="0"/>
          </a:lnRef>
          <a:fillRef idx="0">
            <a:scrgbClr r="0" g="0" b="0"/>
          </a:fillRef>
          <a:effectRef idx="0">
            <a:scrgbClr r="0" g="0" b="0"/>
          </a:effectRef>
          <a:fontRef idx="minor"/>
        </p:style>
      </p:sp>
      <p:sp>
        <p:nvSpPr>
          <p:cNvPr id="370" name="CustomShape 4"/>
          <p:cNvSpPr/>
          <p:nvPr/>
        </p:nvSpPr>
        <p:spPr>
          <a:xfrm>
            <a:off x="144000" y="3774600"/>
            <a:ext cx="8470440" cy="1231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2000" b="0" strike="noStrike" spc="143" dirty="0">
                <a:solidFill>
                  <a:srgbClr val="000000"/>
                </a:solidFill>
                <a:latin typeface="Times New Roman" pitchFamily="18" charset="0"/>
                <a:ea typeface="DejaVu Sans"/>
                <a:cs typeface="Times New Roman" pitchFamily="18" charset="0"/>
              </a:rPr>
              <a:t>When people says this movie or picture is 16x9 they usually are referring to the Display Aspect Ratio (DAR), however we also can have different shapes of individual pixels, we call this Pixel Aspect Ratio (PAR).</a:t>
            </a: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240840" y="288000"/>
            <a:ext cx="8614440" cy="25718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0" strike="noStrike" spc="143" dirty="0">
                <a:solidFill>
                  <a:srgbClr val="0070C0"/>
                </a:solidFill>
                <a:latin typeface="Times New Roman" pitchFamily="18" charset="0"/>
                <a:ea typeface="DejaVu Sans"/>
                <a:cs typeface="Times New Roman" pitchFamily="18" charset="0"/>
              </a:rPr>
              <a:t>What </a:t>
            </a:r>
            <a:r>
              <a:rPr lang="en-IN" sz="3200" b="0" strike="noStrike" spc="137" dirty="0">
                <a:solidFill>
                  <a:srgbClr val="0070C0"/>
                </a:solidFill>
                <a:latin typeface="Times New Roman" pitchFamily="18" charset="0"/>
                <a:ea typeface="DejaVu Sans"/>
                <a:cs typeface="Times New Roman" pitchFamily="18" charset="0"/>
              </a:rPr>
              <a:t>is </a:t>
            </a:r>
            <a:r>
              <a:rPr lang="en-IN" sz="3200" b="0" strike="noStrike" spc="208" dirty="0">
                <a:solidFill>
                  <a:srgbClr val="0070C0"/>
                </a:solidFill>
                <a:latin typeface="Times New Roman" pitchFamily="18" charset="0"/>
                <a:ea typeface="DejaVu Sans"/>
                <a:cs typeface="Times New Roman" pitchFamily="18" charset="0"/>
              </a:rPr>
              <a:t>a</a:t>
            </a:r>
            <a:r>
              <a:rPr lang="en-IN" sz="3200" b="0" strike="noStrike" spc="-75" dirty="0">
                <a:solidFill>
                  <a:srgbClr val="0070C0"/>
                </a:solidFill>
                <a:latin typeface="Times New Roman" pitchFamily="18" charset="0"/>
                <a:ea typeface="DejaVu Sans"/>
                <a:cs typeface="Times New Roman" pitchFamily="18" charset="0"/>
              </a:rPr>
              <a:t> </a:t>
            </a:r>
            <a:r>
              <a:rPr lang="en-IN" sz="3200" b="1" strike="noStrike" spc="-46" dirty="0">
                <a:solidFill>
                  <a:srgbClr val="0070C0"/>
                </a:solidFill>
                <a:latin typeface="Times New Roman" pitchFamily="18" charset="0"/>
                <a:ea typeface="DejaVu Sans"/>
                <a:cs typeface="Times New Roman" pitchFamily="18" charset="0"/>
              </a:rPr>
              <a:t>video</a:t>
            </a:r>
            <a:r>
              <a:rPr lang="en-IN" sz="3200" b="0" strike="noStrike" spc="-46" dirty="0">
                <a:solidFill>
                  <a:srgbClr val="0070C0"/>
                </a:solidFill>
                <a:latin typeface="Times New Roman" pitchFamily="18" charset="0"/>
                <a:ea typeface="DejaVu Sans"/>
                <a:cs typeface="Times New Roman" pitchFamily="18" charset="0"/>
              </a:rPr>
              <a:t>?</a:t>
            </a:r>
            <a:r>
              <a:rPr dirty="0"/>
              <a:t/>
            </a:r>
            <a:br>
              <a:rPr dirty="0"/>
            </a:br>
            <a:r>
              <a:rPr dirty="0"/>
              <a:t/>
            </a:r>
            <a:br>
              <a:rPr dirty="0"/>
            </a:br>
            <a:r>
              <a:rPr lang="en-IN" sz="2000" b="0" strike="noStrike" spc="-46" dirty="0">
                <a:solidFill>
                  <a:srgbClr val="000000"/>
                </a:solidFill>
                <a:latin typeface="Times New Roman" pitchFamily="18" charset="0"/>
                <a:ea typeface="DejaVu Sans"/>
                <a:cs typeface="Times New Roman" pitchFamily="18" charset="0"/>
              </a:rPr>
              <a:t>we can define a video as a succession of n frames in time which can be seen as another dimension, n is the frame rate or frames per second (FPS).</a:t>
            </a:r>
            <a:endParaRPr lang="en-IN" sz="2000" b="0" strike="noStrike" spc="-1" dirty="0">
              <a:latin typeface="Times New Roman" pitchFamily="18" charset="0"/>
              <a:cs typeface="Times New Roman" pitchFamily="18" charset="0"/>
            </a:endParaRPr>
          </a:p>
        </p:txBody>
      </p:sp>
      <p:pic>
        <p:nvPicPr>
          <p:cNvPr id="288" name="Picture 287" descr="C:\Users\jagati\Desktop\359c749285614fe99af23eb95cfc745c.jpg"/>
          <p:cNvPicPr/>
          <p:nvPr/>
        </p:nvPicPr>
        <p:blipFill>
          <a:blip r:embed="rId2" cstate="print"/>
          <a:srcRect/>
          <a:stretch>
            <a:fillRect/>
          </a:stretch>
        </p:blipFill>
        <p:spPr bwMode="auto">
          <a:xfrm>
            <a:off x="1676400" y="1733550"/>
            <a:ext cx="5943600" cy="2924175"/>
          </a:xfrm>
          <a:prstGeom prst="rect">
            <a:avLst/>
          </a:prstGeom>
          <a:noFill/>
          <a:ln w="9525">
            <a:noFill/>
            <a:miter lim="800000"/>
            <a:headEnd/>
            <a:tailEnd/>
          </a:ln>
        </p:spPr>
      </p:pic>
      <p:sp>
        <p:nvSpPr>
          <p:cNvPr id="290" name="Rectangle 1"/>
          <p:cNvSpPr>
            <a:spLocks noChangeArrowheads="1"/>
          </p:cNvSpPr>
          <p:nvPr/>
        </p:nvSpPr>
        <p:spPr bwMode="auto">
          <a:xfrm>
            <a:off x="3425922" y="4761011"/>
            <a:ext cx="290175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 Frames in a video of horse riding</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CustomShape 1"/>
          <p:cNvSpPr/>
          <p:nvPr/>
        </p:nvSpPr>
        <p:spPr>
          <a:xfrm>
            <a:off x="240840" y="216000"/>
            <a:ext cx="7894440" cy="446292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IN" sz="3200" b="1" strike="noStrike" spc="-21" dirty="0">
                <a:solidFill>
                  <a:srgbClr val="0070C0"/>
                </a:solidFill>
                <a:latin typeface="Times New Roman" pitchFamily="18" charset="0"/>
                <a:ea typeface="DejaVu Sans"/>
                <a:cs typeface="Times New Roman" pitchFamily="18" charset="0"/>
              </a:rPr>
              <a:t>Interlaced </a:t>
            </a:r>
            <a:r>
              <a:rPr lang="en-IN" sz="3200" spc="242" dirty="0" smtClean="0">
                <a:solidFill>
                  <a:srgbClr val="0070C0"/>
                </a:solidFill>
                <a:latin typeface="Times New Roman" pitchFamily="18" charset="0"/>
                <a:ea typeface="DejaVu Sans"/>
                <a:cs typeface="Times New Roman" pitchFamily="18" charset="0"/>
              </a:rPr>
              <a:t>and</a:t>
            </a:r>
            <a:r>
              <a:rPr lang="en-IN" sz="3200" b="0" strike="noStrike" spc="-86" dirty="0" smtClean="0">
                <a:solidFill>
                  <a:srgbClr val="0070C0"/>
                </a:solidFill>
                <a:latin typeface="Times New Roman" pitchFamily="18" charset="0"/>
                <a:ea typeface="DejaVu Sans"/>
                <a:cs typeface="Times New Roman" pitchFamily="18" charset="0"/>
              </a:rPr>
              <a:t> </a:t>
            </a:r>
            <a:r>
              <a:rPr lang="en-IN" sz="3200" b="1" strike="noStrike" spc="-60" dirty="0">
                <a:solidFill>
                  <a:srgbClr val="0070C0"/>
                </a:solidFill>
                <a:latin typeface="Times New Roman" pitchFamily="18" charset="0"/>
                <a:ea typeface="DejaVu Sans"/>
                <a:cs typeface="Times New Roman" pitchFamily="18" charset="0"/>
              </a:rPr>
              <a:t>progressive</a:t>
            </a:r>
            <a:r>
              <a:rPr dirty="0"/>
              <a:t/>
            </a:r>
            <a:br>
              <a:rPr dirty="0"/>
            </a:br>
            <a:r>
              <a:rPr dirty="0"/>
              <a:t/>
            </a:r>
            <a:br>
              <a:rPr dirty="0"/>
            </a:br>
            <a:r>
              <a:rPr lang="en-IN" sz="2000" b="0" strike="noStrike" spc="-60" dirty="0">
                <a:solidFill>
                  <a:srgbClr val="000000"/>
                </a:solidFill>
                <a:latin typeface="Times New Roman" pitchFamily="18" charset="0"/>
                <a:ea typeface="DejaVu Sans"/>
                <a:cs typeface="Times New Roman" pitchFamily="18" charset="0"/>
              </a:rPr>
              <a:t>In the early days, engineers came up with a technique for doubling the perceived frame rate of a video display without consuming extra bandwidth. This technique is known as interlaced video; it basically sends half of the screen in 1 "frame" and the other half in the next "frame".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lang="en-IN" sz="2000" b="0" strike="noStrike" spc="-60" dirty="0">
                <a:solidFill>
                  <a:srgbClr val="000000"/>
                </a:solidFill>
                <a:latin typeface="Times New Roman" pitchFamily="18" charset="0"/>
                <a:ea typeface="DejaVu Sans"/>
                <a:cs typeface="Times New Roman" pitchFamily="18" charset="0"/>
              </a:rPr>
              <a:t>Today screens render mostly using progressive scan technique. Progressive is a way of displaying, storing, or transmitting moving images in which all the lines of each frame are drawn in sequence.</a:t>
            </a:r>
            <a:r>
              <a:rPr sz="2000" dirty="0">
                <a:latin typeface="Times New Roman" pitchFamily="18" charset="0"/>
                <a:cs typeface="Times New Roman" pitchFamily="18" charset="0"/>
              </a:rPr>
              <a:t/>
            </a:r>
            <a:br>
              <a:rPr sz="2000" dirty="0">
                <a:latin typeface="Times New Roman" pitchFamily="18" charset="0"/>
                <a:cs typeface="Times New Roman" pitchFamily="18" charset="0"/>
              </a:rPr>
            </a:br>
            <a:r>
              <a:rPr sz="2000" dirty="0">
                <a:latin typeface="Times New Roman" pitchFamily="18" charset="0"/>
                <a:cs typeface="Times New Roman" pitchFamily="18" charset="0"/>
              </a:rPr>
              <a:t/>
            </a:r>
            <a:br>
              <a:rPr sz="2000" dirty="0">
                <a:latin typeface="Times New Roman" pitchFamily="18" charset="0"/>
                <a:cs typeface="Times New Roman" pitchFamily="18" charset="0"/>
              </a:rPr>
            </a:br>
            <a:endParaRPr lang="en-IN" sz="2000" b="0" strike="noStrike" spc="-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1074</Words>
  <Application>Microsoft Office PowerPoint</Application>
  <PresentationFormat>On-screen Show (16:9)</PresentationFormat>
  <Paragraphs>483</Paragraphs>
  <Slides>41</Slides>
  <Notes>0</Notes>
  <HiddenSlides>0</HiddenSlides>
  <MMClips>0</MMClips>
  <ScaleCrop>false</ScaleCrop>
  <HeadingPairs>
    <vt:vector size="4" baseType="variant">
      <vt:variant>
        <vt:lpstr>Theme</vt:lpstr>
      </vt:variant>
      <vt:variant>
        <vt:i4>6</vt:i4>
      </vt:variant>
      <vt:variant>
        <vt:lpstr>Slide Titles</vt:lpstr>
      </vt:variant>
      <vt:variant>
        <vt:i4>41</vt:i4>
      </vt:variant>
    </vt:vector>
  </HeadingPairs>
  <TitlesOfParts>
    <vt:vector size="47" baseType="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Conti..</vt:lpstr>
      <vt:lpstr>Slide 21</vt:lpstr>
      <vt:lpstr>Slide 22</vt:lpstr>
      <vt:lpstr>Slide 23</vt:lpstr>
      <vt:lpstr>Conti..</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V4l2 test application call flow</vt:lpstr>
      <vt:lpstr>Full Log</vt:lpstr>
      <vt:lpstr>Conti..</vt:lpstr>
      <vt:lpstr>Conti..</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jagati</cp:lastModifiedBy>
  <cp:revision>80</cp:revision>
  <dcterms:created xsi:type="dcterms:W3CDTF">2020-10-07T08:31:52Z</dcterms:created>
  <dcterms:modified xsi:type="dcterms:W3CDTF">2020-10-11T23:23:02Z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or">
    <vt:lpwstr>Google</vt:lpwstr>
  </property>
  <property fmtid="{D5CDD505-2E9C-101B-9397-08002B2CF9AE}" pid="4" name="HyperlinksChanged">
    <vt:bool>false</vt:bool>
  </property>
  <property fmtid="{D5CDD505-2E9C-101B-9397-08002B2CF9AE}" pid="5" name="LastSaved">
    <vt:filetime>2020-10-07T00:00:00Z</vt:filetime>
  </property>
  <property fmtid="{D5CDD505-2E9C-101B-9397-08002B2CF9AE}" pid="6" name="LinksUpToDate">
    <vt:bool>false</vt:bool>
  </property>
  <property fmtid="{D5CDD505-2E9C-101B-9397-08002B2CF9AE}" pid="7" name="PresentationFormat">
    <vt:lpwstr>On-screen Show (4:3)</vt:lpwstr>
  </property>
  <property fmtid="{D5CDD505-2E9C-101B-9397-08002B2CF9AE}" pid="8" name="ScaleCrop">
    <vt:bool>false</vt:bool>
  </property>
  <property fmtid="{D5CDD505-2E9C-101B-9397-08002B2CF9AE}" pid="9" name="ShareDoc">
    <vt:bool>false</vt:bool>
  </property>
</Properties>
</file>