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6" r:id="rId5"/>
    <p:sldId id="268" r:id="rId6"/>
    <p:sldId id="269" r:id="rId7"/>
    <p:sldId id="270" r:id="rId8"/>
    <p:sldId id="287" r:id="rId9"/>
    <p:sldId id="271" r:id="rId10"/>
    <p:sldId id="272" r:id="rId11"/>
    <p:sldId id="273" r:id="rId12"/>
    <p:sldId id="278" r:id="rId13"/>
    <p:sldId id="277" r:id="rId14"/>
    <p:sldId id="280" r:id="rId15"/>
    <p:sldId id="281" r:id="rId16"/>
    <p:sldId id="282" r:id="rId17"/>
    <p:sldId id="276" r:id="rId18"/>
    <p:sldId id="284" r:id="rId19"/>
    <p:sldId id="285" r:id="rId20"/>
    <p:sldId id="286" r:id="rId21"/>
    <p:sldId id="288" r:id="rId22"/>
    <p:sldId id="289" r:id="rId23"/>
    <p:sldId id="290" r:id="rId24"/>
    <p:sldId id="291"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62" autoAdjust="0"/>
    <p:restoredTop sz="94660"/>
  </p:normalViewPr>
  <p:slideViewPr>
    <p:cSldViewPr snapToGrid="0">
      <p:cViewPr varScale="1">
        <p:scale>
          <a:sx n="73" d="100"/>
          <a:sy n="73" d="100"/>
        </p:scale>
        <p:origin x="59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04F27-A279-4675-833B-39B6AB0690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9CD9E1-9F36-4C7B-8DCD-8156654C0A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D619CD-8880-4D33-85B9-CDC3E8BBFE02}"/>
              </a:ext>
            </a:extLst>
          </p:cNvPr>
          <p:cNvSpPr>
            <a:spLocks noGrp="1"/>
          </p:cNvSpPr>
          <p:nvPr>
            <p:ph type="dt" sz="half" idx="10"/>
          </p:nvPr>
        </p:nvSpPr>
        <p:spPr/>
        <p:txBody>
          <a:bodyPr/>
          <a:lstStyle/>
          <a:p>
            <a:fld id="{199051F4-E5A6-48B5-B617-AE0E219498A4}" type="datetimeFigureOut">
              <a:rPr lang="en-US" smtClean="0"/>
              <a:t>8/20/2019</a:t>
            </a:fld>
            <a:endParaRPr lang="en-US"/>
          </a:p>
        </p:txBody>
      </p:sp>
      <p:sp>
        <p:nvSpPr>
          <p:cNvPr id="5" name="Footer Placeholder 4">
            <a:extLst>
              <a:ext uri="{FF2B5EF4-FFF2-40B4-BE49-F238E27FC236}">
                <a16:creationId xmlns:a16="http://schemas.microsoft.com/office/drawing/2014/main" id="{6141219E-D185-4CEB-88A3-28561BBA21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0B0157-4AF2-4908-9E9B-F651F37FBBCA}"/>
              </a:ext>
            </a:extLst>
          </p:cNvPr>
          <p:cNvSpPr>
            <a:spLocks noGrp="1"/>
          </p:cNvSpPr>
          <p:nvPr>
            <p:ph type="sldNum" sz="quarter" idx="12"/>
          </p:nvPr>
        </p:nvSpPr>
        <p:spPr/>
        <p:txBody>
          <a:bodyPr/>
          <a:lstStyle/>
          <a:p>
            <a:fld id="{6ADD9568-6F35-4EFD-88E1-C1166D5C600C}" type="slidenum">
              <a:rPr lang="en-US" smtClean="0"/>
              <a:t>‹#›</a:t>
            </a:fld>
            <a:endParaRPr lang="en-US"/>
          </a:p>
        </p:txBody>
      </p:sp>
    </p:spTree>
    <p:extLst>
      <p:ext uri="{BB962C8B-B14F-4D97-AF65-F5344CB8AC3E}">
        <p14:creationId xmlns:p14="http://schemas.microsoft.com/office/powerpoint/2010/main" val="3413713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EDE27-CBE7-4D3F-BDAD-695B4A8262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E017C5-C18E-447E-9ED1-83151146F1C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27946E-38EB-4C70-9BBF-764598B028E5}"/>
              </a:ext>
            </a:extLst>
          </p:cNvPr>
          <p:cNvSpPr>
            <a:spLocks noGrp="1"/>
          </p:cNvSpPr>
          <p:nvPr>
            <p:ph type="dt" sz="half" idx="10"/>
          </p:nvPr>
        </p:nvSpPr>
        <p:spPr/>
        <p:txBody>
          <a:bodyPr/>
          <a:lstStyle/>
          <a:p>
            <a:fld id="{199051F4-E5A6-48B5-B617-AE0E219498A4}" type="datetimeFigureOut">
              <a:rPr lang="en-US" smtClean="0"/>
              <a:t>8/20/2019</a:t>
            </a:fld>
            <a:endParaRPr lang="en-US"/>
          </a:p>
        </p:txBody>
      </p:sp>
      <p:sp>
        <p:nvSpPr>
          <p:cNvPr id="5" name="Footer Placeholder 4">
            <a:extLst>
              <a:ext uri="{FF2B5EF4-FFF2-40B4-BE49-F238E27FC236}">
                <a16:creationId xmlns:a16="http://schemas.microsoft.com/office/drawing/2014/main" id="{90C5FEB8-5005-48A7-B53A-C0F8DA046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F7AFFE-8314-4516-9A87-A6FE0DCB68DA}"/>
              </a:ext>
            </a:extLst>
          </p:cNvPr>
          <p:cNvSpPr>
            <a:spLocks noGrp="1"/>
          </p:cNvSpPr>
          <p:nvPr>
            <p:ph type="sldNum" sz="quarter" idx="12"/>
          </p:nvPr>
        </p:nvSpPr>
        <p:spPr/>
        <p:txBody>
          <a:bodyPr/>
          <a:lstStyle/>
          <a:p>
            <a:fld id="{6ADD9568-6F35-4EFD-88E1-C1166D5C600C}" type="slidenum">
              <a:rPr lang="en-US" smtClean="0"/>
              <a:t>‹#›</a:t>
            </a:fld>
            <a:endParaRPr lang="en-US"/>
          </a:p>
        </p:txBody>
      </p:sp>
    </p:spTree>
    <p:extLst>
      <p:ext uri="{BB962C8B-B14F-4D97-AF65-F5344CB8AC3E}">
        <p14:creationId xmlns:p14="http://schemas.microsoft.com/office/powerpoint/2010/main" val="1353194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08949-9A2B-453E-AB8A-AE56A091C0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EC0F0A-4978-4B50-88BD-5DFC503C588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35E7AB-7CF3-45D4-8638-A8AB6005FD40}"/>
              </a:ext>
            </a:extLst>
          </p:cNvPr>
          <p:cNvSpPr>
            <a:spLocks noGrp="1"/>
          </p:cNvSpPr>
          <p:nvPr>
            <p:ph type="dt" sz="half" idx="10"/>
          </p:nvPr>
        </p:nvSpPr>
        <p:spPr/>
        <p:txBody>
          <a:bodyPr/>
          <a:lstStyle/>
          <a:p>
            <a:fld id="{199051F4-E5A6-48B5-B617-AE0E219498A4}" type="datetimeFigureOut">
              <a:rPr lang="en-US" smtClean="0"/>
              <a:t>8/20/2019</a:t>
            </a:fld>
            <a:endParaRPr lang="en-US"/>
          </a:p>
        </p:txBody>
      </p:sp>
      <p:sp>
        <p:nvSpPr>
          <p:cNvPr id="5" name="Footer Placeholder 4">
            <a:extLst>
              <a:ext uri="{FF2B5EF4-FFF2-40B4-BE49-F238E27FC236}">
                <a16:creationId xmlns:a16="http://schemas.microsoft.com/office/drawing/2014/main" id="{052089AC-E94E-4C47-8444-245BA75E18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B48161-52B6-40A7-BA40-5EE93E9160E6}"/>
              </a:ext>
            </a:extLst>
          </p:cNvPr>
          <p:cNvSpPr>
            <a:spLocks noGrp="1"/>
          </p:cNvSpPr>
          <p:nvPr>
            <p:ph type="sldNum" sz="quarter" idx="12"/>
          </p:nvPr>
        </p:nvSpPr>
        <p:spPr/>
        <p:txBody>
          <a:bodyPr/>
          <a:lstStyle/>
          <a:p>
            <a:fld id="{6ADD9568-6F35-4EFD-88E1-C1166D5C600C}" type="slidenum">
              <a:rPr lang="en-US" smtClean="0"/>
              <a:t>‹#›</a:t>
            </a:fld>
            <a:endParaRPr lang="en-US"/>
          </a:p>
        </p:txBody>
      </p:sp>
    </p:spTree>
    <p:extLst>
      <p:ext uri="{BB962C8B-B14F-4D97-AF65-F5344CB8AC3E}">
        <p14:creationId xmlns:p14="http://schemas.microsoft.com/office/powerpoint/2010/main" val="32839785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p:cNvSpPr/>
          <p:nvPr userDrawn="1"/>
        </p:nvSpPr>
        <p:spPr>
          <a:xfrm>
            <a:off x="8" y="0"/>
            <a:ext cx="12191999" cy="6858000"/>
          </a:xfrm>
          <a:prstGeom prst="rect">
            <a:avLst/>
          </a:prstGeom>
          <a:solidFill>
            <a:srgbClr val="092435"/>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ctr"/>
          <a:lstStyle/>
          <a:p>
            <a:pPr algn="ctr"/>
            <a:endParaRPr lang="en-IN" sz="1629" dirty="0"/>
          </a:p>
        </p:txBody>
      </p:sp>
      <p:sp>
        <p:nvSpPr>
          <p:cNvPr id="2" name="Title 1"/>
          <p:cNvSpPr>
            <a:spLocks noGrp="1"/>
          </p:cNvSpPr>
          <p:nvPr>
            <p:ph type="ctrTitle"/>
          </p:nvPr>
        </p:nvSpPr>
        <p:spPr>
          <a:xfrm>
            <a:off x="6340356" y="2170332"/>
            <a:ext cx="5448748" cy="1286705"/>
          </a:xfrm>
        </p:spPr>
        <p:txBody>
          <a:bodyPr anchor="ctr" anchorCtr="1">
            <a:spAutoFit/>
          </a:bodyPr>
          <a:lstStyle>
            <a:lvl1pPr algn="ctr">
              <a:defRPr sz="4344">
                <a:solidFill>
                  <a:schemeClr val="bg1"/>
                </a:solidFill>
                <a:latin typeface="+mn-lt"/>
              </a:defRPr>
            </a:lvl1pPr>
          </a:lstStyle>
          <a:p>
            <a:r>
              <a:rPr lang="en-US"/>
              <a:t>Click to edit Master title style</a:t>
            </a:r>
            <a:endParaRPr lang="en-US" dirty="0"/>
          </a:p>
        </p:txBody>
      </p:sp>
      <p:pic>
        <p:nvPicPr>
          <p:cNvPr id="8" name="Picture 2" descr="http://mindvision.com.au/wp-content/uploads/2016/03/bigdata.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9" y="216389"/>
            <a:ext cx="5937449" cy="46086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http://pgmagick.readthedocs.io/en/latest/_images/transparent.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267298" y="5460589"/>
            <a:ext cx="3250406" cy="408334"/>
          </a:xfrm>
          <a:custGeom>
            <a:avLst/>
            <a:gdLst/>
            <a:ahLst/>
            <a:cxnLst/>
            <a:rect l="l" t="t" r="r" b="b"/>
            <a:pathLst>
              <a:path w="3250406" h="451247">
                <a:moveTo>
                  <a:pt x="2972692" y="81260"/>
                </a:moveTo>
                <a:lnTo>
                  <a:pt x="2972692" y="370284"/>
                </a:lnTo>
                <a:lnTo>
                  <a:pt x="3038475" y="370284"/>
                </a:lnTo>
                <a:cubicBezTo>
                  <a:pt x="3063081" y="370284"/>
                  <a:pt x="3080841" y="368895"/>
                  <a:pt x="3091755" y="366117"/>
                </a:cubicBezTo>
                <a:cubicBezTo>
                  <a:pt x="3106042" y="362545"/>
                  <a:pt x="3117899" y="356493"/>
                  <a:pt x="3127325" y="347960"/>
                </a:cubicBezTo>
                <a:cubicBezTo>
                  <a:pt x="3136751" y="339427"/>
                  <a:pt x="3144440" y="325388"/>
                  <a:pt x="3150393" y="305841"/>
                </a:cubicBezTo>
                <a:cubicBezTo>
                  <a:pt x="3156346" y="286295"/>
                  <a:pt x="3159323" y="259655"/>
                  <a:pt x="3159323" y="225921"/>
                </a:cubicBezTo>
                <a:cubicBezTo>
                  <a:pt x="3159323" y="192186"/>
                  <a:pt x="3156346" y="166290"/>
                  <a:pt x="3150393" y="148232"/>
                </a:cubicBezTo>
                <a:cubicBezTo>
                  <a:pt x="3144440" y="130175"/>
                  <a:pt x="3136106" y="116086"/>
                  <a:pt x="3125390" y="105965"/>
                </a:cubicBezTo>
                <a:cubicBezTo>
                  <a:pt x="3114675" y="95845"/>
                  <a:pt x="3101082" y="88999"/>
                  <a:pt x="3084611" y="85427"/>
                </a:cubicBezTo>
                <a:cubicBezTo>
                  <a:pt x="3072309" y="82649"/>
                  <a:pt x="3048198" y="81260"/>
                  <a:pt x="3012281" y="81260"/>
                </a:cubicBezTo>
                <a:close/>
                <a:moveTo>
                  <a:pt x="2145506" y="75307"/>
                </a:moveTo>
                <a:cubicBezTo>
                  <a:pt x="2109192" y="75307"/>
                  <a:pt x="2079922" y="87759"/>
                  <a:pt x="2057697" y="112663"/>
                </a:cubicBezTo>
                <a:cubicBezTo>
                  <a:pt x="2035472" y="137566"/>
                  <a:pt x="2024360" y="175121"/>
                  <a:pt x="2024360" y="225325"/>
                </a:cubicBezTo>
                <a:cubicBezTo>
                  <a:pt x="2024360" y="274736"/>
                  <a:pt x="2035770" y="312191"/>
                  <a:pt x="2058590" y="337691"/>
                </a:cubicBezTo>
                <a:cubicBezTo>
                  <a:pt x="2081411" y="363190"/>
                  <a:pt x="2110382" y="375940"/>
                  <a:pt x="2145506" y="375940"/>
                </a:cubicBezTo>
                <a:cubicBezTo>
                  <a:pt x="2180629" y="375940"/>
                  <a:pt x="2209452" y="363289"/>
                  <a:pt x="2231975" y="337988"/>
                </a:cubicBezTo>
                <a:cubicBezTo>
                  <a:pt x="2254498" y="312688"/>
                  <a:pt x="2265759" y="274736"/>
                  <a:pt x="2265759" y="224135"/>
                </a:cubicBezTo>
                <a:cubicBezTo>
                  <a:pt x="2265759" y="174129"/>
                  <a:pt x="2254795" y="136822"/>
                  <a:pt x="2232868" y="112216"/>
                </a:cubicBezTo>
                <a:cubicBezTo>
                  <a:pt x="2210941" y="87610"/>
                  <a:pt x="2181820" y="75307"/>
                  <a:pt x="2145506" y="75307"/>
                </a:cubicBezTo>
                <a:close/>
                <a:moveTo>
                  <a:pt x="211931" y="75307"/>
                </a:moveTo>
                <a:cubicBezTo>
                  <a:pt x="175617" y="75307"/>
                  <a:pt x="146347" y="87759"/>
                  <a:pt x="124122" y="112663"/>
                </a:cubicBezTo>
                <a:cubicBezTo>
                  <a:pt x="101897" y="137566"/>
                  <a:pt x="90785" y="175121"/>
                  <a:pt x="90785" y="225325"/>
                </a:cubicBezTo>
                <a:cubicBezTo>
                  <a:pt x="90785" y="274736"/>
                  <a:pt x="102195" y="312191"/>
                  <a:pt x="125016" y="337691"/>
                </a:cubicBezTo>
                <a:cubicBezTo>
                  <a:pt x="147836" y="363190"/>
                  <a:pt x="176808" y="375940"/>
                  <a:pt x="211931" y="375940"/>
                </a:cubicBezTo>
                <a:cubicBezTo>
                  <a:pt x="247055" y="375940"/>
                  <a:pt x="275878" y="363289"/>
                  <a:pt x="298400" y="337988"/>
                </a:cubicBezTo>
                <a:cubicBezTo>
                  <a:pt x="320923" y="312688"/>
                  <a:pt x="332184" y="274736"/>
                  <a:pt x="332184" y="224135"/>
                </a:cubicBezTo>
                <a:cubicBezTo>
                  <a:pt x="332184" y="174129"/>
                  <a:pt x="321220" y="136822"/>
                  <a:pt x="299293" y="112216"/>
                </a:cubicBezTo>
                <a:cubicBezTo>
                  <a:pt x="277366" y="87610"/>
                  <a:pt x="248245" y="75307"/>
                  <a:pt x="211931" y="75307"/>
                </a:cubicBezTo>
                <a:close/>
                <a:moveTo>
                  <a:pt x="1572815" y="11013"/>
                </a:moveTo>
                <a:lnTo>
                  <a:pt x="1660921" y="11013"/>
                </a:lnTo>
                <a:lnTo>
                  <a:pt x="1660921" y="370284"/>
                </a:lnTo>
                <a:lnTo>
                  <a:pt x="1879996" y="370284"/>
                </a:lnTo>
                <a:lnTo>
                  <a:pt x="1879996" y="443805"/>
                </a:lnTo>
                <a:lnTo>
                  <a:pt x="1572815" y="443805"/>
                </a:lnTo>
                <a:close/>
                <a:moveTo>
                  <a:pt x="2884586" y="7441"/>
                </a:moveTo>
                <a:lnTo>
                  <a:pt x="3045618" y="7441"/>
                </a:lnTo>
                <a:cubicBezTo>
                  <a:pt x="3081932" y="7441"/>
                  <a:pt x="3109614" y="10219"/>
                  <a:pt x="3128664" y="15775"/>
                </a:cubicBezTo>
                <a:cubicBezTo>
                  <a:pt x="3154263" y="23316"/>
                  <a:pt x="3176191" y="36711"/>
                  <a:pt x="3194446" y="55959"/>
                </a:cubicBezTo>
                <a:cubicBezTo>
                  <a:pt x="3212703" y="75207"/>
                  <a:pt x="3226593" y="98772"/>
                  <a:pt x="3236118" y="126652"/>
                </a:cubicBezTo>
                <a:cubicBezTo>
                  <a:pt x="3245643" y="154533"/>
                  <a:pt x="3250406" y="188912"/>
                  <a:pt x="3250406" y="229790"/>
                </a:cubicBezTo>
                <a:cubicBezTo>
                  <a:pt x="3250406" y="265708"/>
                  <a:pt x="3245941" y="296664"/>
                  <a:pt x="3237011" y="322659"/>
                </a:cubicBezTo>
                <a:cubicBezTo>
                  <a:pt x="3226097" y="354409"/>
                  <a:pt x="3210520" y="380107"/>
                  <a:pt x="3190279" y="399752"/>
                </a:cubicBezTo>
                <a:cubicBezTo>
                  <a:pt x="3175000" y="414635"/>
                  <a:pt x="3154362" y="426244"/>
                  <a:pt x="3128367" y="434578"/>
                </a:cubicBezTo>
                <a:cubicBezTo>
                  <a:pt x="3108920" y="440729"/>
                  <a:pt x="3082925" y="443805"/>
                  <a:pt x="3050381" y="443805"/>
                </a:cubicBezTo>
                <a:lnTo>
                  <a:pt x="2884586" y="443805"/>
                </a:lnTo>
                <a:close/>
                <a:moveTo>
                  <a:pt x="2436614" y="7441"/>
                </a:moveTo>
                <a:lnTo>
                  <a:pt x="2524720" y="7441"/>
                </a:lnTo>
                <a:lnTo>
                  <a:pt x="2524720" y="243780"/>
                </a:lnTo>
                <a:cubicBezTo>
                  <a:pt x="2524720" y="281285"/>
                  <a:pt x="2525812" y="305593"/>
                  <a:pt x="2527994" y="316706"/>
                </a:cubicBezTo>
                <a:cubicBezTo>
                  <a:pt x="2531765" y="334565"/>
                  <a:pt x="2540744" y="348902"/>
                  <a:pt x="2554932" y="359717"/>
                </a:cubicBezTo>
                <a:cubicBezTo>
                  <a:pt x="2569121" y="370532"/>
                  <a:pt x="2588518" y="375940"/>
                  <a:pt x="2613124" y="375940"/>
                </a:cubicBezTo>
                <a:cubicBezTo>
                  <a:pt x="2638127" y="375940"/>
                  <a:pt x="2656979" y="370830"/>
                  <a:pt x="2669678" y="360610"/>
                </a:cubicBezTo>
                <a:cubicBezTo>
                  <a:pt x="2682379" y="350391"/>
                  <a:pt x="2690018" y="337840"/>
                  <a:pt x="2692598" y="322957"/>
                </a:cubicBezTo>
                <a:cubicBezTo>
                  <a:pt x="2695178" y="308074"/>
                  <a:pt x="2696467" y="283368"/>
                  <a:pt x="2696467" y="248840"/>
                </a:cubicBezTo>
                <a:lnTo>
                  <a:pt x="2696467" y="7441"/>
                </a:lnTo>
                <a:lnTo>
                  <a:pt x="2784574" y="7441"/>
                </a:lnTo>
                <a:lnTo>
                  <a:pt x="2784574" y="236636"/>
                </a:lnTo>
                <a:cubicBezTo>
                  <a:pt x="2784574" y="289024"/>
                  <a:pt x="2782192" y="326032"/>
                  <a:pt x="2777430" y="347662"/>
                </a:cubicBezTo>
                <a:cubicBezTo>
                  <a:pt x="2772667" y="369292"/>
                  <a:pt x="2763887" y="387548"/>
                  <a:pt x="2751087" y="402431"/>
                </a:cubicBezTo>
                <a:cubicBezTo>
                  <a:pt x="2738288" y="417314"/>
                  <a:pt x="2721173" y="429170"/>
                  <a:pt x="2699742" y="438001"/>
                </a:cubicBezTo>
                <a:cubicBezTo>
                  <a:pt x="2678310" y="446831"/>
                  <a:pt x="2650331" y="451247"/>
                  <a:pt x="2615803" y="451247"/>
                </a:cubicBezTo>
                <a:cubicBezTo>
                  <a:pt x="2574131" y="451247"/>
                  <a:pt x="2542530" y="446435"/>
                  <a:pt x="2520999" y="436810"/>
                </a:cubicBezTo>
                <a:cubicBezTo>
                  <a:pt x="2499469" y="427186"/>
                  <a:pt x="2482453" y="414685"/>
                  <a:pt x="2469951" y="399306"/>
                </a:cubicBezTo>
                <a:cubicBezTo>
                  <a:pt x="2457450" y="383927"/>
                  <a:pt x="2449214" y="367804"/>
                  <a:pt x="2445246" y="350936"/>
                </a:cubicBezTo>
                <a:cubicBezTo>
                  <a:pt x="2439491" y="325933"/>
                  <a:pt x="2436614" y="289024"/>
                  <a:pt x="2436614" y="240208"/>
                </a:cubicBezTo>
                <a:close/>
                <a:moveTo>
                  <a:pt x="504527" y="7441"/>
                </a:moveTo>
                <a:lnTo>
                  <a:pt x="590252" y="7441"/>
                </a:lnTo>
                <a:lnTo>
                  <a:pt x="768846" y="298847"/>
                </a:lnTo>
                <a:lnTo>
                  <a:pt x="768846" y="7441"/>
                </a:lnTo>
                <a:lnTo>
                  <a:pt x="850702" y="7441"/>
                </a:lnTo>
                <a:lnTo>
                  <a:pt x="850702" y="443805"/>
                </a:lnTo>
                <a:lnTo>
                  <a:pt x="762298" y="443805"/>
                </a:lnTo>
                <a:lnTo>
                  <a:pt x="586382" y="159246"/>
                </a:lnTo>
                <a:lnTo>
                  <a:pt x="586382" y="443805"/>
                </a:lnTo>
                <a:lnTo>
                  <a:pt x="504527" y="443805"/>
                </a:lnTo>
                <a:close/>
                <a:moveTo>
                  <a:pt x="2144613" y="0"/>
                </a:moveTo>
                <a:cubicBezTo>
                  <a:pt x="2208907" y="0"/>
                  <a:pt x="2260352" y="19943"/>
                  <a:pt x="2298948" y="59829"/>
                </a:cubicBezTo>
                <a:cubicBezTo>
                  <a:pt x="2337544" y="99715"/>
                  <a:pt x="2356842" y="155178"/>
                  <a:pt x="2356842" y="226218"/>
                </a:cubicBezTo>
                <a:cubicBezTo>
                  <a:pt x="2356842" y="296664"/>
                  <a:pt x="2337693" y="351780"/>
                  <a:pt x="2299394" y="391567"/>
                </a:cubicBezTo>
                <a:cubicBezTo>
                  <a:pt x="2261096" y="431353"/>
                  <a:pt x="2209899" y="451247"/>
                  <a:pt x="2145803" y="451247"/>
                </a:cubicBezTo>
                <a:cubicBezTo>
                  <a:pt x="2080914" y="451247"/>
                  <a:pt x="2029321" y="431453"/>
                  <a:pt x="1991022" y="391864"/>
                </a:cubicBezTo>
                <a:cubicBezTo>
                  <a:pt x="1952724" y="352276"/>
                  <a:pt x="1933575" y="297755"/>
                  <a:pt x="1933575" y="228302"/>
                </a:cubicBezTo>
                <a:cubicBezTo>
                  <a:pt x="1933575" y="183852"/>
                  <a:pt x="1940222" y="146546"/>
                  <a:pt x="1953517" y="116383"/>
                </a:cubicBezTo>
                <a:cubicBezTo>
                  <a:pt x="1963440" y="94158"/>
                  <a:pt x="1976983" y="74215"/>
                  <a:pt x="1994148" y="56554"/>
                </a:cubicBezTo>
                <a:cubicBezTo>
                  <a:pt x="2011313" y="38893"/>
                  <a:pt x="2030115" y="25797"/>
                  <a:pt x="2050553" y="17264"/>
                </a:cubicBezTo>
                <a:cubicBezTo>
                  <a:pt x="2077740" y="5754"/>
                  <a:pt x="2109093" y="0"/>
                  <a:pt x="2144613" y="0"/>
                </a:cubicBezTo>
                <a:close/>
                <a:moveTo>
                  <a:pt x="1311473" y="0"/>
                </a:moveTo>
                <a:cubicBezTo>
                  <a:pt x="1364853" y="0"/>
                  <a:pt x="1408211" y="15775"/>
                  <a:pt x="1441549" y="47327"/>
                </a:cubicBezTo>
                <a:cubicBezTo>
                  <a:pt x="1461392" y="65980"/>
                  <a:pt x="1476275" y="92769"/>
                  <a:pt x="1486197" y="127694"/>
                </a:cubicBezTo>
                <a:lnTo>
                  <a:pt x="1398984" y="148530"/>
                </a:lnTo>
                <a:cubicBezTo>
                  <a:pt x="1393825" y="125908"/>
                  <a:pt x="1383059" y="108049"/>
                  <a:pt x="1366688" y="94952"/>
                </a:cubicBezTo>
                <a:cubicBezTo>
                  <a:pt x="1350317" y="81855"/>
                  <a:pt x="1330424" y="75307"/>
                  <a:pt x="1307008" y="75307"/>
                </a:cubicBezTo>
                <a:cubicBezTo>
                  <a:pt x="1274663" y="75307"/>
                  <a:pt x="1248419" y="86915"/>
                  <a:pt x="1228278" y="110132"/>
                </a:cubicBezTo>
                <a:cubicBezTo>
                  <a:pt x="1208137" y="133350"/>
                  <a:pt x="1198066" y="170954"/>
                  <a:pt x="1198066" y="222944"/>
                </a:cubicBezTo>
                <a:cubicBezTo>
                  <a:pt x="1198066" y="278110"/>
                  <a:pt x="1207988" y="317400"/>
                  <a:pt x="1227831" y="340816"/>
                </a:cubicBezTo>
                <a:cubicBezTo>
                  <a:pt x="1247675" y="364232"/>
                  <a:pt x="1273472" y="375940"/>
                  <a:pt x="1305222" y="375940"/>
                </a:cubicBezTo>
                <a:cubicBezTo>
                  <a:pt x="1328638" y="375940"/>
                  <a:pt x="1348779" y="368498"/>
                  <a:pt x="1365646" y="353615"/>
                </a:cubicBezTo>
                <a:cubicBezTo>
                  <a:pt x="1382514" y="338733"/>
                  <a:pt x="1394618" y="315317"/>
                  <a:pt x="1401960" y="283368"/>
                </a:cubicBezTo>
                <a:lnTo>
                  <a:pt x="1487388" y="310455"/>
                </a:lnTo>
                <a:cubicBezTo>
                  <a:pt x="1474291" y="358080"/>
                  <a:pt x="1452512" y="393452"/>
                  <a:pt x="1422052" y="416570"/>
                </a:cubicBezTo>
                <a:cubicBezTo>
                  <a:pt x="1391592" y="439688"/>
                  <a:pt x="1352946" y="451247"/>
                  <a:pt x="1306115" y="451247"/>
                </a:cubicBezTo>
                <a:cubicBezTo>
                  <a:pt x="1248171" y="451247"/>
                  <a:pt x="1200547" y="431453"/>
                  <a:pt x="1163241" y="391864"/>
                </a:cubicBezTo>
                <a:cubicBezTo>
                  <a:pt x="1125934" y="352276"/>
                  <a:pt x="1107281" y="298152"/>
                  <a:pt x="1107281" y="229493"/>
                </a:cubicBezTo>
                <a:cubicBezTo>
                  <a:pt x="1107281" y="156865"/>
                  <a:pt x="1126033" y="100459"/>
                  <a:pt x="1163538" y="60275"/>
                </a:cubicBezTo>
                <a:cubicBezTo>
                  <a:pt x="1201043" y="20091"/>
                  <a:pt x="1250354" y="0"/>
                  <a:pt x="1311473" y="0"/>
                </a:cubicBezTo>
                <a:close/>
                <a:moveTo>
                  <a:pt x="211038" y="0"/>
                </a:moveTo>
                <a:cubicBezTo>
                  <a:pt x="275332" y="0"/>
                  <a:pt x="326777" y="19943"/>
                  <a:pt x="365373" y="59829"/>
                </a:cubicBezTo>
                <a:cubicBezTo>
                  <a:pt x="403969" y="99715"/>
                  <a:pt x="423267" y="155178"/>
                  <a:pt x="423267" y="226218"/>
                </a:cubicBezTo>
                <a:cubicBezTo>
                  <a:pt x="423267" y="296664"/>
                  <a:pt x="404117" y="351780"/>
                  <a:pt x="365819" y="391567"/>
                </a:cubicBezTo>
                <a:cubicBezTo>
                  <a:pt x="327521" y="431353"/>
                  <a:pt x="276324" y="451247"/>
                  <a:pt x="212229" y="451247"/>
                </a:cubicBezTo>
                <a:cubicBezTo>
                  <a:pt x="147340" y="451247"/>
                  <a:pt x="95746" y="431453"/>
                  <a:pt x="57447" y="391864"/>
                </a:cubicBezTo>
                <a:cubicBezTo>
                  <a:pt x="19149" y="352276"/>
                  <a:pt x="0" y="297755"/>
                  <a:pt x="0" y="228302"/>
                </a:cubicBezTo>
                <a:cubicBezTo>
                  <a:pt x="0" y="183852"/>
                  <a:pt x="6647" y="146546"/>
                  <a:pt x="19943" y="116383"/>
                </a:cubicBezTo>
                <a:cubicBezTo>
                  <a:pt x="29864" y="94158"/>
                  <a:pt x="43408" y="74215"/>
                  <a:pt x="60573" y="56554"/>
                </a:cubicBezTo>
                <a:cubicBezTo>
                  <a:pt x="77738" y="38893"/>
                  <a:pt x="96539" y="25797"/>
                  <a:pt x="116979" y="17264"/>
                </a:cubicBezTo>
                <a:cubicBezTo>
                  <a:pt x="144165" y="5754"/>
                  <a:pt x="175518" y="0"/>
                  <a:pt x="211038" y="0"/>
                </a:cubicBezTo>
                <a:close/>
              </a:path>
            </a:pathLst>
          </a:cu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10" name="Picture 9" descr="http://pgmagick.readthedocs.io/en/latest/_images/transparent.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215616" y="4875358"/>
            <a:ext cx="5657072" cy="329257"/>
          </a:xfrm>
          <a:custGeom>
            <a:avLst/>
            <a:gdLst/>
            <a:ahLst/>
            <a:cxnLst/>
            <a:rect l="l" t="t" r="r" b="b"/>
            <a:pathLst>
              <a:path w="7075884" h="455116">
                <a:moveTo>
                  <a:pt x="88106" y="253603"/>
                </a:moveTo>
                <a:lnTo>
                  <a:pt x="88106" y="370284"/>
                </a:lnTo>
                <a:lnTo>
                  <a:pt x="169664" y="370284"/>
                </a:lnTo>
                <a:cubicBezTo>
                  <a:pt x="201414" y="370284"/>
                  <a:pt x="221555" y="369391"/>
                  <a:pt x="230088" y="367605"/>
                </a:cubicBezTo>
                <a:cubicBezTo>
                  <a:pt x="243185" y="365224"/>
                  <a:pt x="253851" y="359420"/>
                  <a:pt x="262086" y="350192"/>
                </a:cubicBezTo>
                <a:cubicBezTo>
                  <a:pt x="270321" y="340965"/>
                  <a:pt x="274439" y="328612"/>
                  <a:pt x="274439" y="313134"/>
                </a:cubicBezTo>
                <a:cubicBezTo>
                  <a:pt x="274439" y="300037"/>
                  <a:pt x="271264" y="288925"/>
                  <a:pt x="264914" y="279797"/>
                </a:cubicBezTo>
                <a:cubicBezTo>
                  <a:pt x="258564" y="270668"/>
                  <a:pt x="249386" y="264021"/>
                  <a:pt x="237381" y="259854"/>
                </a:cubicBezTo>
                <a:cubicBezTo>
                  <a:pt x="225375" y="255686"/>
                  <a:pt x="199330" y="253603"/>
                  <a:pt x="159246" y="253603"/>
                </a:cubicBezTo>
                <a:close/>
                <a:moveTo>
                  <a:pt x="3182838" y="244078"/>
                </a:moveTo>
                <a:cubicBezTo>
                  <a:pt x="3163589" y="253801"/>
                  <a:pt x="3149203" y="265509"/>
                  <a:pt x="3139678" y="279201"/>
                </a:cubicBezTo>
                <a:cubicBezTo>
                  <a:pt x="3130153" y="292893"/>
                  <a:pt x="3125391" y="306883"/>
                  <a:pt x="3125391" y="321171"/>
                </a:cubicBezTo>
                <a:cubicBezTo>
                  <a:pt x="3125391" y="339229"/>
                  <a:pt x="3131294" y="353963"/>
                  <a:pt x="3143101" y="365373"/>
                </a:cubicBezTo>
                <a:cubicBezTo>
                  <a:pt x="3154908" y="376783"/>
                  <a:pt x="3170733" y="382488"/>
                  <a:pt x="3190577" y="382488"/>
                </a:cubicBezTo>
                <a:cubicBezTo>
                  <a:pt x="3203674" y="382488"/>
                  <a:pt x="3216274" y="379908"/>
                  <a:pt x="3228379" y="374749"/>
                </a:cubicBezTo>
                <a:cubicBezTo>
                  <a:pt x="3240484" y="369590"/>
                  <a:pt x="3253680" y="361057"/>
                  <a:pt x="3267967" y="349150"/>
                </a:cubicBezTo>
                <a:close/>
                <a:moveTo>
                  <a:pt x="4714279" y="109240"/>
                </a:moveTo>
                <a:lnTo>
                  <a:pt x="4655343" y="271165"/>
                </a:lnTo>
                <a:lnTo>
                  <a:pt x="4774406" y="271165"/>
                </a:lnTo>
                <a:close/>
                <a:moveTo>
                  <a:pt x="3828454" y="109240"/>
                </a:moveTo>
                <a:lnTo>
                  <a:pt x="3769518" y="271165"/>
                </a:lnTo>
                <a:lnTo>
                  <a:pt x="3888581" y="271165"/>
                </a:lnTo>
                <a:close/>
                <a:moveTo>
                  <a:pt x="2628304" y="109240"/>
                </a:moveTo>
                <a:lnTo>
                  <a:pt x="2569368" y="271165"/>
                </a:lnTo>
                <a:lnTo>
                  <a:pt x="2688431" y="271165"/>
                </a:lnTo>
                <a:close/>
                <a:moveTo>
                  <a:pt x="1894880" y="109240"/>
                </a:moveTo>
                <a:lnTo>
                  <a:pt x="1835944" y="271165"/>
                </a:lnTo>
                <a:lnTo>
                  <a:pt x="1955006" y="271165"/>
                </a:lnTo>
                <a:close/>
                <a:moveTo>
                  <a:pt x="1363861" y="81260"/>
                </a:moveTo>
                <a:lnTo>
                  <a:pt x="1363861" y="370284"/>
                </a:lnTo>
                <a:lnTo>
                  <a:pt x="1429643" y="370284"/>
                </a:lnTo>
                <a:cubicBezTo>
                  <a:pt x="1454249" y="370284"/>
                  <a:pt x="1472009" y="368895"/>
                  <a:pt x="1482923" y="366117"/>
                </a:cubicBezTo>
                <a:cubicBezTo>
                  <a:pt x="1497211" y="362545"/>
                  <a:pt x="1509067" y="356493"/>
                  <a:pt x="1518493" y="347960"/>
                </a:cubicBezTo>
                <a:cubicBezTo>
                  <a:pt x="1527919" y="339427"/>
                  <a:pt x="1535608" y="325388"/>
                  <a:pt x="1541562" y="305841"/>
                </a:cubicBezTo>
                <a:cubicBezTo>
                  <a:pt x="1547515" y="286295"/>
                  <a:pt x="1550491" y="259655"/>
                  <a:pt x="1550491" y="225921"/>
                </a:cubicBezTo>
                <a:cubicBezTo>
                  <a:pt x="1550491" y="192186"/>
                  <a:pt x="1547515" y="166290"/>
                  <a:pt x="1541562" y="148232"/>
                </a:cubicBezTo>
                <a:cubicBezTo>
                  <a:pt x="1535608" y="130175"/>
                  <a:pt x="1527274" y="116086"/>
                  <a:pt x="1516558" y="105965"/>
                </a:cubicBezTo>
                <a:cubicBezTo>
                  <a:pt x="1505843" y="95845"/>
                  <a:pt x="1492250" y="88999"/>
                  <a:pt x="1475780" y="85427"/>
                </a:cubicBezTo>
                <a:cubicBezTo>
                  <a:pt x="1463476" y="82649"/>
                  <a:pt x="1439366" y="81260"/>
                  <a:pt x="1403449" y="81260"/>
                </a:cubicBezTo>
                <a:close/>
                <a:moveTo>
                  <a:pt x="88106" y="80069"/>
                </a:moveTo>
                <a:lnTo>
                  <a:pt x="88106" y="180975"/>
                </a:lnTo>
                <a:lnTo>
                  <a:pt x="145851" y="180975"/>
                </a:lnTo>
                <a:cubicBezTo>
                  <a:pt x="180181" y="180975"/>
                  <a:pt x="201513" y="180479"/>
                  <a:pt x="209847" y="179486"/>
                </a:cubicBezTo>
                <a:cubicBezTo>
                  <a:pt x="224929" y="177700"/>
                  <a:pt x="236785" y="172491"/>
                  <a:pt x="245417" y="163859"/>
                </a:cubicBezTo>
                <a:cubicBezTo>
                  <a:pt x="254049" y="155227"/>
                  <a:pt x="258365" y="143867"/>
                  <a:pt x="258365" y="129778"/>
                </a:cubicBezTo>
                <a:cubicBezTo>
                  <a:pt x="258365" y="116284"/>
                  <a:pt x="254645" y="105320"/>
                  <a:pt x="247203" y="96887"/>
                </a:cubicBezTo>
                <a:cubicBezTo>
                  <a:pt x="239762" y="88453"/>
                  <a:pt x="228699" y="83343"/>
                  <a:pt x="214015" y="81557"/>
                </a:cubicBezTo>
                <a:cubicBezTo>
                  <a:pt x="205283" y="80565"/>
                  <a:pt x="180181" y="80069"/>
                  <a:pt x="138707" y="80069"/>
                </a:cubicBezTo>
                <a:close/>
                <a:moveTo>
                  <a:pt x="3218556" y="58936"/>
                </a:moveTo>
                <a:cubicBezTo>
                  <a:pt x="3205261" y="58936"/>
                  <a:pt x="3194843" y="62259"/>
                  <a:pt x="3187303" y="68907"/>
                </a:cubicBezTo>
                <a:cubicBezTo>
                  <a:pt x="3179762" y="75555"/>
                  <a:pt x="3175992" y="83244"/>
                  <a:pt x="3175992" y="91975"/>
                </a:cubicBezTo>
                <a:cubicBezTo>
                  <a:pt x="3175992" y="102294"/>
                  <a:pt x="3182342" y="114796"/>
                  <a:pt x="3195042" y="129480"/>
                </a:cubicBezTo>
                <a:lnTo>
                  <a:pt x="3215580" y="153293"/>
                </a:lnTo>
                <a:lnTo>
                  <a:pt x="3238202" y="136029"/>
                </a:lnTo>
                <a:cubicBezTo>
                  <a:pt x="3254871" y="123130"/>
                  <a:pt x="3263205" y="110331"/>
                  <a:pt x="3263205" y="97631"/>
                </a:cubicBezTo>
                <a:cubicBezTo>
                  <a:pt x="3263205" y="86915"/>
                  <a:pt x="3259187" y="77787"/>
                  <a:pt x="3251150" y="70247"/>
                </a:cubicBezTo>
                <a:cubicBezTo>
                  <a:pt x="3243113" y="62706"/>
                  <a:pt x="3232249" y="58936"/>
                  <a:pt x="3218556" y="58936"/>
                </a:cubicBezTo>
                <a:close/>
                <a:moveTo>
                  <a:pt x="4983658" y="11013"/>
                </a:moveTo>
                <a:lnTo>
                  <a:pt x="5071764" y="11013"/>
                </a:lnTo>
                <a:lnTo>
                  <a:pt x="5071764" y="370284"/>
                </a:lnTo>
                <a:lnTo>
                  <a:pt x="5290839" y="370284"/>
                </a:lnTo>
                <a:lnTo>
                  <a:pt x="5290839" y="443805"/>
                </a:lnTo>
                <a:lnTo>
                  <a:pt x="4983658" y="443805"/>
                </a:lnTo>
                <a:close/>
                <a:moveTo>
                  <a:pt x="6112073" y="7441"/>
                </a:moveTo>
                <a:lnTo>
                  <a:pt x="6200179" y="7441"/>
                </a:lnTo>
                <a:lnTo>
                  <a:pt x="6200179" y="443805"/>
                </a:lnTo>
                <a:lnTo>
                  <a:pt x="6112073" y="443805"/>
                </a:lnTo>
                <a:close/>
                <a:moveTo>
                  <a:pt x="5692973" y="7441"/>
                </a:moveTo>
                <a:lnTo>
                  <a:pt x="6039743" y="7441"/>
                </a:lnTo>
                <a:lnTo>
                  <a:pt x="6039743" y="81260"/>
                </a:lnTo>
                <a:lnTo>
                  <a:pt x="5910560" y="81260"/>
                </a:lnTo>
                <a:lnTo>
                  <a:pt x="5910560" y="443805"/>
                </a:lnTo>
                <a:lnTo>
                  <a:pt x="5822453" y="443805"/>
                </a:lnTo>
                <a:lnTo>
                  <a:pt x="5822453" y="81260"/>
                </a:lnTo>
                <a:lnTo>
                  <a:pt x="5692973" y="81260"/>
                </a:lnTo>
                <a:close/>
                <a:moveTo>
                  <a:pt x="5259883" y="7441"/>
                </a:moveTo>
                <a:lnTo>
                  <a:pt x="5363170" y="7441"/>
                </a:lnTo>
                <a:lnTo>
                  <a:pt x="5465861" y="180082"/>
                </a:lnTo>
                <a:lnTo>
                  <a:pt x="5566469" y="7441"/>
                </a:lnTo>
                <a:lnTo>
                  <a:pt x="5667970" y="7441"/>
                </a:lnTo>
                <a:lnTo>
                  <a:pt x="5507533" y="260747"/>
                </a:lnTo>
                <a:lnTo>
                  <a:pt x="5507533" y="443805"/>
                </a:lnTo>
                <a:lnTo>
                  <a:pt x="5419725" y="443805"/>
                </a:lnTo>
                <a:lnTo>
                  <a:pt x="5419725" y="260151"/>
                </a:lnTo>
                <a:close/>
                <a:moveTo>
                  <a:pt x="4668738" y="7441"/>
                </a:moveTo>
                <a:lnTo>
                  <a:pt x="4761904" y="7441"/>
                </a:lnTo>
                <a:lnTo>
                  <a:pt x="4936628" y="443805"/>
                </a:lnTo>
                <a:lnTo>
                  <a:pt x="4840783" y="443805"/>
                </a:lnTo>
                <a:lnTo>
                  <a:pt x="4802683" y="344686"/>
                </a:lnTo>
                <a:lnTo>
                  <a:pt x="4628257" y="344686"/>
                </a:lnTo>
                <a:lnTo>
                  <a:pt x="4592240" y="443805"/>
                </a:lnTo>
                <a:lnTo>
                  <a:pt x="4498776" y="443805"/>
                </a:lnTo>
                <a:close/>
                <a:moveTo>
                  <a:pt x="4096345" y="7441"/>
                </a:moveTo>
                <a:lnTo>
                  <a:pt x="4182070" y="7441"/>
                </a:lnTo>
                <a:lnTo>
                  <a:pt x="4360664" y="298847"/>
                </a:lnTo>
                <a:lnTo>
                  <a:pt x="4360664" y="7441"/>
                </a:lnTo>
                <a:lnTo>
                  <a:pt x="4442519" y="7441"/>
                </a:lnTo>
                <a:lnTo>
                  <a:pt x="4442519" y="443805"/>
                </a:lnTo>
                <a:lnTo>
                  <a:pt x="4354115" y="443805"/>
                </a:lnTo>
                <a:lnTo>
                  <a:pt x="4178200" y="159246"/>
                </a:lnTo>
                <a:lnTo>
                  <a:pt x="4178200" y="443805"/>
                </a:lnTo>
                <a:lnTo>
                  <a:pt x="4096345" y="443805"/>
                </a:lnTo>
                <a:close/>
                <a:moveTo>
                  <a:pt x="3782913" y="7441"/>
                </a:moveTo>
                <a:lnTo>
                  <a:pt x="3876079" y="7441"/>
                </a:lnTo>
                <a:lnTo>
                  <a:pt x="4050803" y="443805"/>
                </a:lnTo>
                <a:lnTo>
                  <a:pt x="3954958" y="443805"/>
                </a:lnTo>
                <a:lnTo>
                  <a:pt x="3916858" y="344686"/>
                </a:lnTo>
                <a:lnTo>
                  <a:pt x="3742432" y="344686"/>
                </a:lnTo>
                <a:lnTo>
                  <a:pt x="3706415" y="443805"/>
                </a:lnTo>
                <a:lnTo>
                  <a:pt x="3612951" y="443805"/>
                </a:lnTo>
                <a:close/>
                <a:moveTo>
                  <a:pt x="2582763" y="7441"/>
                </a:moveTo>
                <a:lnTo>
                  <a:pt x="2675929" y="7441"/>
                </a:lnTo>
                <a:lnTo>
                  <a:pt x="2850654" y="443805"/>
                </a:lnTo>
                <a:lnTo>
                  <a:pt x="2754808" y="443805"/>
                </a:lnTo>
                <a:lnTo>
                  <a:pt x="2716708" y="344686"/>
                </a:lnTo>
                <a:lnTo>
                  <a:pt x="2542282" y="344686"/>
                </a:lnTo>
                <a:lnTo>
                  <a:pt x="2506265" y="443805"/>
                </a:lnTo>
                <a:lnTo>
                  <a:pt x="2412801" y="443805"/>
                </a:lnTo>
                <a:close/>
                <a:moveTo>
                  <a:pt x="2082998" y="7441"/>
                </a:moveTo>
                <a:lnTo>
                  <a:pt x="2429767" y="7441"/>
                </a:lnTo>
                <a:lnTo>
                  <a:pt x="2429767" y="81260"/>
                </a:lnTo>
                <a:lnTo>
                  <a:pt x="2300585" y="81260"/>
                </a:lnTo>
                <a:lnTo>
                  <a:pt x="2300585" y="443805"/>
                </a:lnTo>
                <a:lnTo>
                  <a:pt x="2212479" y="443805"/>
                </a:lnTo>
                <a:lnTo>
                  <a:pt x="2212479" y="81260"/>
                </a:lnTo>
                <a:lnTo>
                  <a:pt x="2082998" y="81260"/>
                </a:lnTo>
                <a:close/>
                <a:moveTo>
                  <a:pt x="1849338" y="7441"/>
                </a:moveTo>
                <a:lnTo>
                  <a:pt x="1942504" y="7441"/>
                </a:lnTo>
                <a:lnTo>
                  <a:pt x="2117229" y="443805"/>
                </a:lnTo>
                <a:lnTo>
                  <a:pt x="2021383" y="443805"/>
                </a:lnTo>
                <a:lnTo>
                  <a:pt x="1983284" y="344686"/>
                </a:lnTo>
                <a:lnTo>
                  <a:pt x="1808857" y="344686"/>
                </a:lnTo>
                <a:lnTo>
                  <a:pt x="1772840" y="443805"/>
                </a:lnTo>
                <a:lnTo>
                  <a:pt x="1679377" y="443805"/>
                </a:lnTo>
                <a:close/>
                <a:moveTo>
                  <a:pt x="1275755" y="7441"/>
                </a:moveTo>
                <a:lnTo>
                  <a:pt x="1436787" y="7441"/>
                </a:lnTo>
                <a:cubicBezTo>
                  <a:pt x="1473101" y="7441"/>
                  <a:pt x="1500783" y="10219"/>
                  <a:pt x="1519833" y="15775"/>
                </a:cubicBezTo>
                <a:cubicBezTo>
                  <a:pt x="1545431" y="23316"/>
                  <a:pt x="1567358" y="36711"/>
                  <a:pt x="1585615" y="55959"/>
                </a:cubicBezTo>
                <a:cubicBezTo>
                  <a:pt x="1603871" y="75207"/>
                  <a:pt x="1617761" y="98772"/>
                  <a:pt x="1627287" y="126652"/>
                </a:cubicBezTo>
                <a:cubicBezTo>
                  <a:pt x="1636812" y="154533"/>
                  <a:pt x="1641574" y="188912"/>
                  <a:pt x="1641574" y="229790"/>
                </a:cubicBezTo>
                <a:cubicBezTo>
                  <a:pt x="1641574" y="265708"/>
                  <a:pt x="1637109" y="296664"/>
                  <a:pt x="1628180" y="322659"/>
                </a:cubicBezTo>
                <a:cubicBezTo>
                  <a:pt x="1617265" y="354409"/>
                  <a:pt x="1601688" y="380107"/>
                  <a:pt x="1581448" y="399752"/>
                </a:cubicBezTo>
                <a:cubicBezTo>
                  <a:pt x="1566168" y="414635"/>
                  <a:pt x="1545530" y="426243"/>
                  <a:pt x="1519535" y="434578"/>
                </a:cubicBezTo>
                <a:cubicBezTo>
                  <a:pt x="1500088" y="440729"/>
                  <a:pt x="1474093" y="443805"/>
                  <a:pt x="1441549" y="443805"/>
                </a:cubicBezTo>
                <a:lnTo>
                  <a:pt x="1275755" y="443805"/>
                </a:lnTo>
                <a:close/>
                <a:moveTo>
                  <a:pt x="444698" y="7441"/>
                </a:moveTo>
                <a:lnTo>
                  <a:pt x="532804" y="7441"/>
                </a:lnTo>
                <a:lnTo>
                  <a:pt x="532804" y="443805"/>
                </a:lnTo>
                <a:lnTo>
                  <a:pt x="444698" y="443805"/>
                </a:lnTo>
                <a:close/>
                <a:moveTo>
                  <a:pt x="0" y="7441"/>
                </a:moveTo>
                <a:lnTo>
                  <a:pt x="174426" y="7441"/>
                </a:lnTo>
                <a:cubicBezTo>
                  <a:pt x="208954" y="7441"/>
                  <a:pt x="234702" y="8880"/>
                  <a:pt x="251668" y="11757"/>
                </a:cubicBezTo>
                <a:cubicBezTo>
                  <a:pt x="268634" y="14634"/>
                  <a:pt x="283815" y="20637"/>
                  <a:pt x="297209" y="29765"/>
                </a:cubicBezTo>
                <a:cubicBezTo>
                  <a:pt x="310604" y="38893"/>
                  <a:pt x="321766" y="51048"/>
                  <a:pt x="330696" y="66228"/>
                </a:cubicBezTo>
                <a:cubicBezTo>
                  <a:pt x="339625" y="81409"/>
                  <a:pt x="344090" y="98425"/>
                  <a:pt x="344090" y="117276"/>
                </a:cubicBezTo>
                <a:cubicBezTo>
                  <a:pt x="344090" y="137715"/>
                  <a:pt x="338584" y="156468"/>
                  <a:pt x="327570" y="173533"/>
                </a:cubicBezTo>
                <a:cubicBezTo>
                  <a:pt x="316557" y="190599"/>
                  <a:pt x="301625" y="203398"/>
                  <a:pt x="282773" y="211931"/>
                </a:cubicBezTo>
                <a:cubicBezTo>
                  <a:pt x="309364" y="219670"/>
                  <a:pt x="329803" y="232866"/>
                  <a:pt x="344090" y="251519"/>
                </a:cubicBezTo>
                <a:cubicBezTo>
                  <a:pt x="358378" y="270172"/>
                  <a:pt x="365522" y="292100"/>
                  <a:pt x="365522" y="317301"/>
                </a:cubicBezTo>
                <a:cubicBezTo>
                  <a:pt x="365522" y="337145"/>
                  <a:pt x="360908" y="356443"/>
                  <a:pt x="351681" y="375195"/>
                </a:cubicBezTo>
                <a:cubicBezTo>
                  <a:pt x="342453" y="393948"/>
                  <a:pt x="329852" y="408930"/>
                  <a:pt x="313878" y="420142"/>
                </a:cubicBezTo>
                <a:cubicBezTo>
                  <a:pt x="297904" y="431353"/>
                  <a:pt x="278209" y="438249"/>
                  <a:pt x="254793" y="440829"/>
                </a:cubicBezTo>
                <a:cubicBezTo>
                  <a:pt x="240109" y="442416"/>
                  <a:pt x="204688" y="443408"/>
                  <a:pt x="148530" y="443805"/>
                </a:cubicBezTo>
                <a:lnTo>
                  <a:pt x="0" y="443805"/>
                </a:lnTo>
                <a:close/>
                <a:moveTo>
                  <a:pt x="6896100" y="0"/>
                </a:moveTo>
                <a:cubicBezTo>
                  <a:pt x="6950868" y="0"/>
                  <a:pt x="6992094" y="12005"/>
                  <a:pt x="7019776" y="36016"/>
                </a:cubicBezTo>
                <a:cubicBezTo>
                  <a:pt x="7047458" y="60027"/>
                  <a:pt x="7061994" y="92075"/>
                  <a:pt x="7063382" y="132159"/>
                </a:cubicBezTo>
                <a:lnTo>
                  <a:pt x="6975276" y="136029"/>
                </a:lnTo>
                <a:cubicBezTo>
                  <a:pt x="6971506" y="113605"/>
                  <a:pt x="6963419" y="97482"/>
                  <a:pt x="6951017" y="87659"/>
                </a:cubicBezTo>
                <a:cubicBezTo>
                  <a:pt x="6938615" y="77837"/>
                  <a:pt x="6920011" y="72925"/>
                  <a:pt x="6895207" y="72925"/>
                </a:cubicBezTo>
                <a:cubicBezTo>
                  <a:pt x="6869608" y="72925"/>
                  <a:pt x="6849566" y="78184"/>
                  <a:pt x="6835080" y="88701"/>
                </a:cubicBezTo>
                <a:cubicBezTo>
                  <a:pt x="6825753" y="95448"/>
                  <a:pt x="6821090" y="104477"/>
                  <a:pt x="6821090" y="115788"/>
                </a:cubicBezTo>
                <a:cubicBezTo>
                  <a:pt x="6821090" y="126107"/>
                  <a:pt x="6825456" y="134937"/>
                  <a:pt x="6834187" y="142279"/>
                </a:cubicBezTo>
                <a:cubicBezTo>
                  <a:pt x="6845300" y="151606"/>
                  <a:pt x="6872287" y="161329"/>
                  <a:pt x="6915150" y="171450"/>
                </a:cubicBezTo>
                <a:cubicBezTo>
                  <a:pt x="6958012" y="181570"/>
                  <a:pt x="6989712" y="192038"/>
                  <a:pt x="7010251" y="202852"/>
                </a:cubicBezTo>
                <a:cubicBezTo>
                  <a:pt x="7030789" y="213667"/>
                  <a:pt x="7046862" y="228451"/>
                  <a:pt x="7058471" y="247203"/>
                </a:cubicBezTo>
                <a:cubicBezTo>
                  <a:pt x="7070080" y="265956"/>
                  <a:pt x="7075884" y="289123"/>
                  <a:pt x="7075884" y="316706"/>
                </a:cubicBezTo>
                <a:cubicBezTo>
                  <a:pt x="7075884" y="341709"/>
                  <a:pt x="7068938" y="365125"/>
                  <a:pt x="7055048" y="386953"/>
                </a:cubicBezTo>
                <a:cubicBezTo>
                  <a:pt x="7041158" y="408781"/>
                  <a:pt x="7021512" y="425003"/>
                  <a:pt x="6996112" y="435620"/>
                </a:cubicBezTo>
                <a:cubicBezTo>
                  <a:pt x="6970712" y="446236"/>
                  <a:pt x="6939061" y="451544"/>
                  <a:pt x="6901160" y="451544"/>
                </a:cubicBezTo>
                <a:cubicBezTo>
                  <a:pt x="6845994" y="451544"/>
                  <a:pt x="6803628" y="438795"/>
                  <a:pt x="6774061" y="413295"/>
                </a:cubicBezTo>
                <a:cubicBezTo>
                  <a:pt x="6744493" y="387796"/>
                  <a:pt x="6726833" y="350639"/>
                  <a:pt x="6721078" y="301823"/>
                </a:cubicBezTo>
                <a:lnTo>
                  <a:pt x="6806803" y="293489"/>
                </a:lnTo>
                <a:cubicBezTo>
                  <a:pt x="6811962" y="322262"/>
                  <a:pt x="6822430" y="343396"/>
                  <a:pt x="6838205" y="356890"/>
                </a:cubicBezTo>
                <a:cubicBezTo>
                  <a:pt x="6853981" y="370383"/>
                  <a:pt x="6875264" y="377130"/>
                  <a:pt x="6902053" y="377130"/>
                </a:cubicBezTo>
                <a:cubicBezTo>
                  <a:pt x="6930429" y="377130"/>
                  <a:pt x="6951811" y="371127"/>
                  <a:pt x="6966198" y="359122"/>
                </a:cubicBezTo>
                <a:cubicBezTo>
                  <a:pt x="6980585" y="347116"/>
                  <a:pt x="6987778" y="333077"/>
                  <a:pt x="6987778" y="317004"/>
                </a:cubicBezTo>
                <a:cubicBezTo>
                  <a:pt x="6987778" y="306685"/>
                  <a:pt x="6984752" y="297904"/>
                  <a:pt x="6978699" y="290661"/>
                </a:cubicBezTo>
                <a:cubicBezTo>
                  <a:pt x="6972647" y="283418"/>
                  <a:pt x="6962080" y="277118"/>
                  <a:pt x="6946999" y="271760"/>
                </a:cubicBezTo>
                <a:cubicBezTo>
                  <a:pt x="6936680" y="268188"/>
                  <a:pt x="6913165" y="261838"/>
                  <a:pt x="6876454" y="252710"/>
                </a:cubicBezTo>
                <a:cubicBezTo>
                  <a:pt x="6829226" y="241002"/>
                  <a:pt x="6796087" y="226615"/>
                  <a:pt x="6777037" y="209550"/>
                </a:cubicBezTo>
                <a:cubicBezTo>
                  <a:pt x="6750248" y="185539"/>
                  <a:pt x="6736853" y="156269"/>
                  <a:pt x="6736853" y="121741"/>
                </a:cubicBezTo>
                <a:cubicBezTo>
                  <a:pt x="6736853" y="99516"/>
                  <a:pt x="6743154" y="78730"/>
                  <a:pt x="6755755" y="59382"/>
                </a:cubicBezTo>
                <a:cubicBezTo>
                  <a:pt x="6768356" y="40034"/>
                  <a:pt x="6786513" y="25300"/>
                  <a:pt x="6810226" y="15180"/>
                </a:cubicBezTo>
                <a:cubicBezTo>
                  <a:pt x="6833939" y="5060"/>
                  <a:pt x="6862564" y="0"/>
                  <a:pt x="6896100" y="0"/>
                </a:cubicBezTo>
                <a:close/>
                <a:moveTo>
                  <a:pt x="6484441" y="0"/>
                </a:moveTo>
                <a:cubicBezTo>
                  <a:pt x="6537821" y="0"/>
                  <a:pt x="6581179" y="15775"/>
                  <a:pt x="6614517" y="47327"/>
                </a:cubicBezTo>
                <a:cubicBezTo>
                  <a:pt x="6634360" y="65980"/>
                  <a:pt x="6649243" y="92769"/>
                  <a:pt x="6659165" y="127694"/>
                </a:cubicBezTo>
                <a:lnTo>
                  <a:pt x="6571952" y="148530"/>
                </a:lnTo>
                <a:cubicBezTo>
                  <a:pt x="6566792" y="125908"/>
                  <a:pt x="6556027" y="108049"/>
                  <a:pt x="6539656" y="94952"/>
                </a:cubicBezTo>
                <a:cubicBezTo>
                  <a:pt x="6523285" y="81855"/>
                  <a:pt x="6503392" y="75307"/>
                  <a:pt x="6479976" y="75307"/>
                </a:cubicBezTo>
                <a:cubicBezTo>
                  <a:pt x="6447631" y="75307"/>
                  <a:pt x="6421387" y="86915"/>
                  <a:pt x="6401246" y="110132"/>
                </a:cubicBezTo>
                <a:cubicBezTo>
                  <a:pt x="6381105" y="133350"/>
                  <a:pt x="6371034" y="170954"/>
                  <a:pt x="6371034" y="222944"/>
                </a:cubicBezTo>
                <a:cubicBezTo>
                  <a:pt x="6371034" y="278110"/>
                  <a:pt x="6380956" y="317400"/>
                  <a:pt x="6400800" y="340816"/>
                </a:cubicBezTo>
                <a:cubicBezTo>
                  <a:pt x="6420643" y="364232"/>
                  <a:pt x="6446440" y="375940"/>
                  <a:pt x="6478190" y="375940"/>
                </a:cubicBezTo>
                <a:cubicBezTo>
                  <a:pt x="6501606" y="375940"/>
                  <a:pt x="6521747" y="368498"/>
                  <a:pt x="6538614" y="353615"/>
                </a:cubicBezTo>
                <a:cubicBezTo>
                  <a:pt x="6555481" y="338732"/>
                  <a:pt x="6567586" y="315317"/>
                  <a:pt x="6574928" y="283368"/>
                </a:cubicBezTo>
                <a:lnTo>
                  <a:pt x="6660356" y="310455"/>
                </a:lnTo>
                <a:cubicBezTo>
                  <a:pt x="6647259" y="358080"/>
                  <a:pt x="6625481" y="393452"/>
                  <a:pt x="6595020" y="416570"/>
                </a:cubicBezTo>
                <a:cubicBezTo>
                  <a:pt x="6564560" y="439688"/>
                  <a:pt x="6525915" y="451247"/>
                  <a:pt x="6479083" y="451247"/>
                </a:cubicBezTo>
                <a:cubicBezTo>
                  <a:pt x="6421140" y="451247"/>
                  <a:pt x="6373515" y="431452"/>
                  <a:pt x="6336208" y="391864"/>
                </a:cubicBezTo>
                <a:cubicBezTo>
                  <a:pt x="6298902" y="352276"/>
                  <a:pt x="6280249" y="298152"/>
                  <a:pt x="6280249" y="229493"/>
                </a:cubicBezTo>
                <a:cubicBezTo>
                  <a:pt x="6280249" y="156865"/>
                  <a:pt x="6299001" y="100459"/>
                  <a:pt x="6336506" y="60275"/>
                </a:cubicBezTo>
                <a:cubicBezTo>
                  <a:pt x="6374011" y="20091"/>
                  <a:pt x="6423322" y="0"/>
                  <a:pt x="6484441" y="0"/>
                </a:cubicBezTo>
                <a:close/>
                <a:moveTo>
                  <a:pt x="3216473" y="0"/>
                </a:moveTo>
                <a:cubicBezTo>
                  <a:pt x="3254176" y="0"/>
                  <a:pt x="3283644" y="9624"/>
                  <a:pt x="3304877" y="28872"/>
                </a:cubicBezTo>
                <a:cubicBezTo>
                  <a:pt x="3326110" y="48121"/>
                  <a:pt x="3336726" y="71636"/>
                  <a:pt x="3336726" y="99417"/>
                </a:cubicBezTo>
                <a:cubicBezTo>
                  <a:pt x="3336726" y="117078"/>
                  <a:pt x="3331467" y="133846"/>
                  <a:pt x="3320950" y="149721"/>
                </a:cubicBezTo>
                <a:cubicBezTo>
                  <a:pt x="3310433" y="165596"/>
                  <a:pt x="3289200" y="183554"/>
                  <a:pt x="3257252" y="203597"/>
                </a:cubicBezTo>
                <a:lnTo>
                  <a:pt x="3317974" y="283666"/>
                </a:lnTo>
                <a:cubicBezTo>
                  <a:pt x="3325117" y="270966"/>
                  <a:pt x="3331269" y="254397"/>
                  <a:pt x="3336428" y="233957"/>
                </a:cubicBezTo>
                <a:lnTo>
                  <a:pt x="3412033" y="251222"/>
                </a:lnTo>
                <a:cubicBezTo>
                  <a:pt x="3404493" y="278011"/>
                  <a:pt x="3397944" y="297606"/>
                  <a:pt x="3392388" y="310009"/>
                </a:cubicBezTo>
                <a:cubicBezTo>
                  <a:pt x="3386831" y="322411"/>
                  <a:pt x="3380878" y="332779"/>
                  <a:pt x="3374528" y="341114"/>
                </a:cubicBezTo>
                <a:cubicBezTo>
                  <a:pt x="3383855" y="349845"/>
                  <a:pt x="3395910" y="359420"/>
                  <a:pt x="3410694" y="369838"/>
                </a:cubicBezTo>
                <a:cubicBezTo>
                  <a:pt x="3425478" y="380256"/>
                  <a:pt x="3436342" y="387151"/>
                  <a:pt x="3443287" y="390525"/>
                </a:cubicBezTo>
                <a:lnTo>
                  <a:pt x="3392685" y="455116"/>
                </a:lnTo>
                <a:cubicBezTo>
                  <a:pt x="3367881" y="443011"/>
                  <a:pt x="3344068" y="426343"/>
                  <a:pt x="3321248" y="405110"/>
                </a:cubicBezTo>
                <a:cubicBezTo>
                  <a:pt x="3303587" y="420985"/>
                  <a:pt x="3284835" y="432693"/>
                  <a:pt x="3264991" y="440233"/>
                </a:cubicBezTo>
                <a:cubicBezTo>
                  <a:pt x="3245147" y="447774"/>
                  <a:pt x="3221533" y="451544"/>
                  <a:pt x="3194149" y="451544"/>
                </a:cubicBezTo>
                <a:cubicBezTo>
                  <a:pt x="3139777" y="451544"/>
                  <a:pt x="3098899" y="436265"/>
                  <a:pt x="3071514" y="405705"/>
                </a:cubicBezTo>
                <a:cubicBezTo>
                  <a:pt x="3050282" y="382091"/>
                  <a:pt x="3039665" y="354905"/>
                  <a:pt x="3039665" y="324147"/>
                </a:cubicBezTo>
                <a:cubicBezTo>
                  <a:pt x="3039665" y="296168"/>
                  <a:pt x="3048000" y="271016"/>
                  <a:pt x="3064668" y="248691"/>
                </a:cubicBezTo>
                <a:cubicBezTo>
                  <a:pt x="3081337" y="226367"/>
                  <a:pt x="3106241" y="206970"/>
                  <a:pt x="3139380" y="190500"/>
                </a:cubicBezTo>
                <a:cubicBezTo>
                  <a:pt x="3124497" y="172839"/>
                  <a:pt x="3113285" y="156021"/>
                  <a:pt x="3105745" y="140047"/>
                </a:cubicBezTo>
                <a:cubicBezTo>
                  <a:pt x="3098205" y="124073"/>
                  <a:pt x="3094434" y="108942"/>
                  <a:pt x="3094434" y="94654"/>
                </a:cubicBezTo>
                <a:cubicBezTo>
                  <a:pt x="3094434" y="68262"/>
                  <a:pt x="3105001" y="45888"/>
                  <a:pt x="3126134" y="27533"/>
                </a:cubicBezTo>
                <a:cubicBezTo>
                  <a:pt x="3147268" y="9177"/>
                  <a:pt x="3177381" y="0"/>
                  <a:pt x="3216473" y="0"/>
                </a:cubicBezTo>
                <a:close/>
                <a:moveTo>
                  <a:pt x="829865" y="0"/>
                </a:moveTo>
                <a:cubicBezTo>
                  <a:pt x="884039" y="0"/>
                  <a:pt x="926356" y="11360"/>
                  <a:pt x="956816" y="34081"/>
                </a:cubicBezTo>
                <a:cubicBezTo>
                  <a:pt x="987276" y="56802"/>
                  <a:pt x="1006871" y="88205"/>
                  <a:pt x="1015603" y="128290"/>
                </a:cubicBezTo>
                <a:lnTo>
                  <a:pt x="928092" y="144661"/>
                </a:lnTo>
                <a:cubicBezTo>
                  <a:pt x="921940" y="123229"/>
                  <a:pt x="910381" y="106313"/>
                  <a:pt x="893415" y="93910"/>
                </a:cubicBezTo>
                <a:cubicBezTo>
                  <a:pt x="876449" y="81508"/>
                  <a:pt x="855265" y="75307"/>
                  <a:pt x="829865" y="75307"/>
                </a:cubicBezTo>
                <a:cubicBezTo>
                  <a:pt x="791369" y="75307"/>
                  <a:pt x="760759" y="87511"/>
                  <a:pt x="738038" y="111918"/>
                </a:cubicBezTo>
                <a:cubicBezTo>
                  <a:pt x="715317" y="136326"/>
                  <a:pt x="703957" y="172541"/>
                  <a:pt x="703957" y="220563"/>
                </a:cubicBezTo>
                <a:cubicBezTo>
                  <a:pt x="703957" y="272355"/>
                  <a:pt x="715466" y="311199"/>
                  <a:pt x="738485" y="337095"/>
                </a:cubicBezTo>
                <a:cubicBezTo>
                  <a:pt x="761504" y="362991"/>
                  <a:pt x="791666" y="375940"/>
                  <a:pt x="828972" y="375940"/>
                </a:cubicBezTo>
                <a:cubicBezTo>
                  <a:pt x="847427" y="375940"/>
                  <a:pt x="865931" y="372318"/>
                  <a:pt x="884485" y="365075"/>
                </a:cubicBezTo>
                <a:cubicBezTo>
                  <a:pt x="903039" y="357832"/>
                  <a:pt x="918964" y="349051"/>
                  <a:pt x="932259" y="338732"/>
                </a:cubicBezTo>
                <a:lnTo>
                  <a:pt x="932259" y="283368"/>
                </a:lnTo>
                <a:lnTo>
                  <a:pt x="831354" y="283368"/>
                </a:lnTo>
                <a:lnTo>
                  <a:pt x="831354" y="209847"/>
                </a:lnTo>
                <a:lnTo>
                  <a:pt x="1021258" y="209847"/>
                </a:lnTo>
                <a:lnTo>
                  <a:pt x="1021258" y="383679"/>
                </a:lnTo>
                <a:cubicBezTo>
                  <a:pt x="1002804" y="401538"/>
                  <a:pt x="976064" y="417264"/>
                  <a:pt x="941040" y="430857"/>
                </a:cubicBezTo>
                <a:cubicBezTo>
                  <a:pt x="906016" y="444450"/>
                  <a:pt x="870545" y="451247"/>
                  <a:pt x="834628" y="451247"/>
                </a:cubicBezTo>
                <a:cubicBezTo>
                  <a:pt x="788987" y="451247"/>
                  <a:pt x="749200" y="441672"/>
                  <a:pt x="715268" y="422523"/>
                </a:cubicBezTo>
                <a:cubicBezTo>
                  <a:pt x="681335" y="403374"/>
                  <a:pt x="655836" y="375989"/>
                  <a:pt x="638770" y="340370"/>
                </a:cubicBezTo>
                <a:cubicBezTo>
                  <a:pt x="621704" y="304750"/>
                  <a:pt x="613172" y="266005"/>
                  <a:pt x="613172" y="224135"/>
                </a:cubicBezTo>
                <a:cubicBezTo>
                  <a:pt x="613172" y="178693"/>
                  <a:pt x="622697" y="138311"/>
                  <a:pt x="641747" y="102989"/>
                </a:cubicBezTo>
                <a:cubicBezTo>
                  <a:pt x="660797" y="67667"/>
                  <a:pt x="688677" y="40580"/>
                  <a:pt x="725388" y="21729"/>
                </a:cubicBezTo>
                <a:cubicBezTo>
                  <a:pt x="753368" y="7243"/>
                  <a:pt x="788194" y="0"/>
                  <a:pt x="829865" y="0"/>
                </a:cubicBezTo>
                <a:close/>
              </a:path>
            </a:pathLst>
          </a:custGeom>
          <a:noFill/>
          <a:ln>
            <a:solidFill>
              <a:schemeClr val="accent1"/>
            </a:solidFill>
          </a:ln>
          <a:extLst>
            <a:ext uri="{909E8E84-426E-40DD-AFC4-6F175D3DCCD1}">
              <a14:hiddenFill xmlns:a14="http://schemas.microsoft.com/office/drawing/2010/main">
                <a:solidFill>
                  <a:srgbClr val="FFFFFF"/>
                </a:solidFill>
              </a14:hiddenFill>
            </a:ext>
          </a:extLst>
        </p:spPr>
      </p:pic>
      <p:cxnSp>
        <p:nvCxnSpPr>
          <p:cNvPr id="11" name="Straight Connector 10"/>
          <p:cNvCxnSpPr/>
          <p:nvPr userDrawn="1"/>
        </p:nvCxnSpPr>
        <p:spPr>
          <a:xfrm>
            <a:off x="6060388" y="5746"/>
            <a:ext cx="0" cy="6384985"/>
          </a:xfrm>
          <a:prstGeom prst="line">
            <a:avLst/>
          </a:prstGeom>
          <a:ln w="41275">
            <a:solidFill>
              <a:srgbClr val="FF882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rot="5400000">
            <a:off x="9015864" y="-1003172"/>
            <a:ext cx="0" cy="5419271"/>
          </a:xfrm>
          <a:prstGeom prst="line">
            <a:avLst/>
          </a:prstGeom>
          <a:ln w="12700">
            <a:solidFill>
              <a:srgbClr val="FF882F"/>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rot="5400000">
            <a:off x="9015863" y="1222054"/>
            <a:ext cx="0" cy="5419271"/>
          </a:xfrm>
          <a:prstGeom prst="line">
            <a:avLst/>
          </a:prstGeom>
          <a:ln w="12700">
            <a:solidFill>
              <a:srgbClr val="FF882F"/>
            </a:solidFill>
            <a:prstDash val="dash"/>
          </a:ln>
        </p:spPr>
        <p:style>
          <a:lnRef idx="1">
            <a:schemeClr val="accent1"/>
          </a:lnRef>
          <a:fillRef idx="0">
            <a:schemeClr val="accent1"/>
          </a:fillRef>
          <a:effectRef idx="0">
            <a:schemeClr val="accent1"/>
          </a:effectRef>
          <a:fontRef idx="minor">
            <a:schemeClr val="tx1"/>
          </a:fontRef>
        </p:style>
      </p:cxnSp>
      <p:sp>
        <p:nvSpPr>
          <p:cNvPr id="15" name="Rectangle 14"/>
          <p:cNvSpPr/>
          <p:nvPr userDrawn="1"/>
        </p:nvSpPr>
        <p:spPr>
          <a:xfrm>
            <a:off x="0" y="6279620"/>
            <a:ext cx="12192000" cy="325765"/>
          </a:xfrm>
          <a:prstGeom prst="rect">
            <a:avLst/>
          </a:prstGeom>
          <a:solidFill>
            <a:srgbClr val="FF882F"/>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ctr"/>
          <a:lstStyle/>
          <a:p>
            <a:pPr algn="ctr"/>
            <a:endParaRPr lang="en-IN" sz="1629" dirty="0"/>
          </a:p>
        </p:txBody>
      </p:sp>
      <p:sp>
        <p:nvSpPr>
          <p:cNvPr id="16" name="TextBox 15"/>
          <p:cNvSpPr txBox="1"/>
          <p:nvPr userDrawn="1"/>
        </p:nvSpPr>
        <p:spPr>
          <a:xfrm>
            <a:off x="7656380" y="6312958"/>
            <a:ext cx="3280049" cy="259424"/>
          </a:xfrm>
          <a:prstGeom prst="rect">
            <a:avLst/>
          </a:prstGeom>
          <a:noFill/>
        </p:spPr>
        <p:txBody>
          <a:bodyPr wrap="none" lIns="91432" tIns="45717" rIns="91432" bIns="45717" rtlCol="0">
            <a:spAutoFit/>
          </a:bodyPr>
          <a:lstStyle/>
          <a:p>
            <a:pPr algn="ctr"/>
            <a:r>
              <a:rPr lang="en-US" sz="1086" i="1" dirty="0">
                <a:solidFill>
                  <a:schemeClr val="bg1"/>
                </a:solidFill>
              </a:rPr>
              <a:t>BigTapp  Proprietary &amp; Confidential; All rights reserved</a:t>
            </a:r>
          </a:p>
        </p:txBody>
      </p:sp>
      <p:sp>
        <p:nvSpPr>
          <p:cNvPr id="17" name="TextBox 16"/>
          <p:cNvSpPr txBox="1"/>
          <p:nvPr userDrawn="1"/>
        </p:nvSpPr>
        <p:spPr>
          <a:xfrm>
            <a:off x="1675668" y="6275401"/>
            <a:ext cx="2490025" cy="343037"/>
          </a:xfrm>
          <a:prstGeom prst="rect">
            <a:avLst/>
          </a:prstGeom>
          <a:noFill/>
        </p:spPr>
        <p:txBody>
          <a:bodyPr wrap="none" lIns="91432" tIns="45717" rIns="91432" bIns="45717" rtlCol="0">
            <a:spAutoFit/>
          </a:bodyPr>
          <a:lstStyle/>
          <a:p>
            <a:pPr algn="ctr"/>
            <a:r>
              <a:rPr lang="en-US" sz="1629" i="1" dirty="0">
                <a:solidFill>
                  <a:schemeClr val="bg1"/>
                </a:solidFill>
              </a:rPr>
              <a:t>www.bigtappanalytics.com</a:t>
            </a:r>
          </a:p>
        </p:txBody>
      </p:sp>
      <p:pic>
        <p:nvPicPr>
          <p:cNvPr id="18" name="Picture 17"/>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6257463" y="692106"/>
            <a:ext cx="2258405" cy="6524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4" name="Title 1"/>
          <p:cNvSpPr txBox="1">
            <a:spLocks/>
          </p:cNvSpPr>
          <p:nvPr userDrawn="1"/>
        </p:nvSpPr>
        <p:spPr>
          <a:xfrm>
            <a:off x="6340356" y="3587862"/>
            <a:ext cx="5448748" cy="885687"/>
          </a:xfrm>
          <a:prstGeom prst="rect">
            <a:avLst/>
          </a:prstGeom>
        </p:spPr>
        <p:txBody>
          <a:bodyPr vert="horz" lIns="82737" tIns="41368" rIns="82737" bIns="41368" rtlCol="0" anchor="ctr" anchorCtr="1">
            <a:spAutoFit/>
          </a:bodyPr>
          <a:lstStyle>
            <a:lvl1pPr algn="ctr" defTabSz="914400" rtl="0" eaLnBrk="1" latinLnBrk="0" hangingPunct="1">
              <a:lnSpc>
                <a:spcPct val="90000"/>
              </a:lnSpc>
              <a:spcBef>
                <a:spcPct val="0"/>
              </a:spcBef>
              <a:buNone/>
              <a:defRPr sz="4800" kern="1200">
                <a:solidFill>
                  <a:schemeClr val="bg1"/>
                </a:solidFill>
                <a:latin typeface="+mn-lt"/>
                <a:ea typeface="+mj-ea"/>
                <a:cs typeface="+mj-cs"/>
              </a:defRPr>
            </a:lvl1pPr>
          </a:lstStyle>
          <a:p>
            <a:endParaRPr lang="en-IN" sz="2896" b="1" dirty="0">
              <a:solidFill>
                <a:srgbClr val="FF882F"/>
              </a:solidFill>
            </a:endParaRPr>
          </a:p>
          <a:p>
            <a:r>
              <a:rPr lang="en-IN" sz="2896" b="1" baseline="0" dirty="0">
                <a:solidFill>
                  <a:srgbClr val="FF882F"/>
                </a:solidFill>
              </a:rPr>
              <a:t>Presented By: </a:t>
            </a:r>
          </a:p>
        </p:txBody>
      </p:sp>
      <p:sp>
        <p:nvSpPr>
          <p:cNvPr id="65538" name="AutoShape 2" descr="Image result for tickled media"/>
          <p:cNvSpPr>
            <a:spLocks noChangeAspect="1" noChangeArrowheads="1"/>
          </p:cNvSpPr>
          <p:nvPr userDrawn="1"/>
        </p:nvSpPr>
        <p:spPr bwMode="auto">
          <a:xfrm>
            <a:off x="140782" y="-130724"/>
            <a:ext cx="275818" cy="275815"/>
          </a:xfrm>
          <a:prstGeom prst="rect">
            <a:avLst/>
          </a:prstGeom>
          <a:noFill/>
        </p:spPr>
        <p:txBody>
          <a:bodyPr vert="horz" wrap="square" lIns="82744" tIns="41372" rIns="82744" bIns="41372" numCol="1" anchor="t" anchorCtr="0" compatLnSpc="1">
            <a:prstTxWarp prst="textNoShape">
              <a:avLst/>
            </a:prstTxWarp>
          </a:bodyPr>
          <a:lstStyle/>
          <a:p>
            <a:endParaRPr lang="en-IN" sz="1629" dirty="0"/>
          </a:p>
        </p:txBody>
      </p:sp>
      <p:sp>
        <p:nvSpPr>
          <p:cNvPr id="65540" name="AutoShape 4" descr="Image result for tickled media"/>
          <p:cNvSpPr>
            <a:spLocks noChangeAspect="1" noChangeArrowheads="1"/>
          </p:cNvSpPr>
          <p:nvPr userDrawn="1"/>
        </p:nvSpPr>
        <p:spPr bwMode="auto">
          <a:xfrm>
            <a:off x="140782" y="-130724"/>
            <a:ext cx="275818" cy="275815"/>
          </a:xfrm>
          <a:prstGeom prst="rect">
            <a:avLst/>
          </a:prstGeom>
          <a:noFill/>
        </p:spPr>
        <p:txBody>
          <a:bodyPr vert="horz" wrap="square" lIns="82744" tIns="41372" rIns="82744" bIns="41372" numCol="1" anchor="t" anchorCtr="0" compatLnSpc="1">
            <a:prstTxWarp prst="textNoShape">
              <a:avLst/>
            </a:prstTxWarp>
          </a:bodyPr>
          <a:lstStyle/>
          <a:p>
            <a:endParaRPr lang="en-IN" sz="1629" dirty="0"/>
          </a:p>
        </p:txBody>
      </p:sp>
      <p:sp>
        <p:nvSpPr>
          <p:cNvPr id="19" name="Title 1">
            <a:extLst>
              <a:ext uri="{FF2B5EF4-FFF2-40B4-BE49-F238E27FC236}">
                <a16:creationId xmlns:a16="http://schemas.microsoft.com/office/drawing/2014/main" id="{A7895F0E-9958-4DBC-BCEC-4CEB713D82D0}"/>
              </a:ext>
            </a:extLst>
          </p:cNvPr>
          <p:cNvSpPr txBox="1">
            <a:spLocks/>
          </p:cNvSpPr>
          <p:nvPr userDrawn="1"/>
        </p:nvSpPr>
        <p:spPr>
          <a:xfrm>
            <a:off x="6340356" y="5292217"/>
            <a:ext cx="5448748" cy="484624"/>
          </a:xfrm>
          <a:prstGeom prst="rect">
            <a:avLst/>
          </a:prstGeom>
        </p:spPr>
        <p:txBody>
          <a:bodyPr vert="horz" lIns="82744" tIns="41372" rIns="82744" bIns="41372" rtlCol="0" anchor="ctr" anchorCtr="1">
            <a:spAutoFit/>
          </a:bodyPr>
          <a:lstStyle>
            <a:lvl1pPr algn="ctr" defTabSz="914400" rtl="0" eaLnBrk="1" latinLnBrk="0" hangingPunct="1">
              <a:lnSpc>
                <a:spcPct val="90000"/>
              </a:lnSpc>
              <a:spcBef>
                <a:spcPct val="0"/>
              </a:spcBef>
              <a:buNone/>
              <a:defRPr sz="4800" kern="1200">
                <a:solidFill>
                  <a:schemeClr val="bg1"/>
                </a:solidFill>
                <a:latin typeface="+mn-lt"/>
                <a:ea typeface="+mj-ea"/>
                <a:cs typeface="+mj-cs"/>
              </a:defRPr>
            </a:lvl1pPr>
          </a:lstStyle>
          <a:p>
            <a:r>
              <a:rPr lang="en-IN" sz="2896" b="1" dirty="0">
                <a:solidFill>
                  <a:srgbClr val="FF882F"/>
                </a:solidFill>
              </a:rPr>
              <a:t>Date</a:t>
            </a:r>
          </a:p>
        </p:txBody>
      </p:sp>
      <p:sp>
        <p:nvSpPr>
          <p:cNvPr id="20" name="Text Placeholder 20">
            <a:extLst>
              <a:ext uri="{FF2B5EF4-FFF2-40B4-BE49-F238E27FC236}">
                <a16:creationId xmlns:a16="http://schemas.microsoft.com/office/drawing/2014/main" id="{E8F3AE6A-1199-4264-99B2-AA6F50ED577B}"/>
              </a:ext>
            </a:extLst>
          </p:cNvPr>
          <p:cNvSpPr>
            <a:spLocks noGrp="1"/>
          </p:cNvSpPr>
          <p:nvPr>
            <p:ph type="body" sz="quarter" idx="11" hasCustomPrompt="1"/>
          </p:nvPr>
        </p:nvSpPr>
        <p:spPr>
          <a:xfrm>
            <a:off x="6470535" y="4478880"/>
            <a:ext cx="5311328" cy="480131"/>
          </a:xfrm>
        </p:spPr>
        <p:txBody>
          <a:bodyPr>
            <a:spAutoFit/>
          </a:bodyPr>
          <a:lstStyle>
            <a:lvl1pPr marL="0" indent="0" algn="ctr">
              <a:buNone/>
              <a:defRPr>
                <a:solidFill>
                  <a:schemeClr val="bg1"/>
                </a:solidFill>
              </a:defRPr>
            </a:lvl1pPr>
            <a:lvl2pPr marL="413723" indent="0">
              <a:buNone/>
              <a:defRPr/>
            </a:lvl2pPr>
            <a:lvl3pPr marL="827444" indent="0">
              <a:buNone/>
              <a:defRPr/>
            </a:lvl3pPr>
            <a:lvl4pPr marL="1241167" indent="0">
              <a:buNone/>
              <a:defRPr/>
            </a:lvl4pPr>
            <a:lvl5pPr marL="1654889" indent="0">
              <a:buNone/>
              <a:defRPr/>
            </a:lvl5pPr>
          </a:lstStyle>
          <a:p>
            <a:pPr lvl="0"/>
            <a:r>
              <a:rPr lang="en-US" dirty="0"/>
              <a:t>Name</a:t>
            </a:r>
          </a:p>
        </p:txBody>
      </p:sp>
      <p:sp>
        <p:nvSpPr>
          <p:cNvPr id="21" name="Text Placeholder 20">
            <a:extLst>
              <a:ext uri="{FF2B5EF4-FFF2-40B4-BE49-F238E27FC236}">
                <a16:creationId xmlns:a16="http://schemas.microsoft.com/office/drawing/2014/main" id="{33A49D64-D0C9-4D41-8787-61B61439BF1C}"/>
              </a:ext>
            </a:extLst>
          </p:cNvPr>
          <p:cNvSpPr>
            <a:spLocks noGrp="1"/>
          </p:cNvSpPr>
          <p:nvPr>
            <p:ph type="body" sz="quarter" idx="12" hasCustomPrompt="1"/>
          </p:nvPr>
        </p:nvSpPr>
        <p:spPr>
          <a:xfrm>
            <a:off x="6470535" y="5707843"/>
            <a:ext cx="5311328" cy="480131"/>
          </a:xfrm>
        </p:spPr>
        <p:txBody>
          <a:bodyPr anchor="ctr" anchorCtr="1">
            <a:spAutoFit/>
          </a:bodyPr>
          <a:lstStyle>
            <a:lvl1pPr marL="0" indent="0" algn="ctr">
              <a:buNone/>
              <a:defRPr>
                <a:solidFill>
                  <a:schemeClr val="bg1"/>
                </a:solidFill>
              </a:defRPr>
            </a:lvl1pPr>
            <a:lvl2pPr marL="413723" indent="0">
              <a:buNone/>
              <a:defRPr/>
            </a:lvl2pPr>
            <a:lvl3pPr marL="827444" indent="0">
              <a:buNone/>
              <a:defRPr/>
            </a:lvl3pPr>
            <a:lvl4pPr marL="1241167" indent="0">
              <a:buNone/>
              <a:defRPr/>
            </a:lvl4pPr>
            <a:lvl5pPr marL="1654889" indent="0">
              <a:buNone/>
              <a:defRPr/>
            </a:lvl5pPr>
          </a:lstStyle>
          <a:p>
            <a:pPr lvl="0"/>
            <a:r>
              <a:rPr lang="en-US" dirty="0"/>
              <a:t>DD/MM/YYYY</a:t>
            </a:r>
          </a:p>
        </p:txBody>
      </p:sp>
      <p:pic>
        <p:nvPicPr>
          <p:cNvPr id="22" name="Picture 2" descr="cid:image001.png@01D287A9.E5E07140">
            <a:extLst>
              <a:ext uri="{FF2B5EF4-FFF2-40B4-BE49-F238E27FC236}">
                <a16:creationId xmlns:a16="http://schemas.microsoft.com/office/drawing/2014/main" id="{B7747332-2E17-4FA4-A7BF-292D5E97FFE6}"/>
              </a:ext>
            </a:extLst>
          </p:cNvPr>
          <p:cNvPicPr>
            <a:picLocks noChangeAspect="1" noChangeArrowheads="1"/>
          </p:cNvPicPr>
          <p:nvPr userDrawn="1"/>
        </p:nvPicPr>
        <p:blipFill>
          <a:blip r:embed="rId6">
            <a:extLst>
              <a:ext uri="{28A0092B-C50C-407E-A947-70E740481C1C}">
                <a14:useLocalDpi xmlns:a14="http://schemas.microsoft.com/office/drawing/2010/main"/>
              </a:ext>
            </a:extLst>
          </a:blip>
          <a:srcRect/>
          <a:stretch>
            <a:fillRect/>
          </a:stretch>
        </p:blipFill>
        <p:spPr bwMode="auto">
          <a:xfrm>
            <a:off x="9644601" y="427084"/>
            <a:ext cx="1834986" cy="1182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6528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7" name="Right Triangle 27"/>
          <p:cNvSpPr/>
          <p:nvPr userDrawn="1"/>
        </p:nvSpPr>
        <p:spPr>
          <a:xfrm flipH="1">
            <a:off x="8754742" y="6333750"/>
            <a:ext cx="3437258" cy="524251"/>
          </a:xfrm>
          <a:custGeom>
            <a:avLst/>
            <a:gdLst>
              <a:gd name="connsiteX0" fmla="*/ 0 w 3437258"/>
              <a:gd name="connsiteY0" fmla="*/ 760225 h 760225"/>
              <a:gd name="connsiteX1" fmla="*/ 0 w 3437258"/>
              <a:gd name="connsiteY1" fmla="*/ 0 h 760225"/>
              <a:gd name="connsiteX2" fmla="*/ 3437258 w 3437258"/>
              <a:gd name="connsiteY2" fmla="*/ 760225 h 760225"/>
              <a:gd name="connsiteX3" fmla="*/ 0 w 3437258"/>
              <a:gd name="connsiteY3" fmla="*/ 760225 h 760225"/>
              <a:gd name="connsiteX0" fmla="*/ 0 w 3437258"/>
              <a:gd name="connsiteY0" fmla="*/ 524251 h 524251"/>
              <a:gd name="connsiteX1" fmla="*/ 0 w 3437258"/>
              <a:gd name="connsiteY1" fmla="*/ 0 h 524251"/>
              <a:gd name="connsiteX2" fmla="*/ 3437258 w 3437258"/>
              <a:gd name="connsiteY2" fmla="*/ 524251 h 524251"/>
              <a:gd name="connsiteX3" fmla="*/ 0 w 3437258"/>
              <a:gd name="connsiteY3" fmla="*/ 524251 h 524251"/>
            </a:gdLst>
            <a:ahLst/>
            <a:cxnLst>
              <a:cxn ang="0">
                <a:pos x="connsiteX0" y="connsiteY0"/>
              </a:cxn>
              <a:cxn ang="0">
                <a:pos x="connsiteX1" y="connsiteY1"/>
              </a:cxn>
              <a:cxn ang="0">
                <a:pos x="connsiteX2" y="connsiteY2"/>
              </a:cxn>
              <a:cxn ang="0">
                <a:pos x="connsiteX3" y="connsiteY3"/>
              </a:cxn>
            </a:cxnLst>
            <a:rect l="l" t="t" r="r" b="b"/>
            <a:pathLst>
              <a:path w="3437258" h="524251">
                <a:moveTo>
                  <a:pt x="0" y="524251"/>
                </a:moveTo>
                <a:lnTo>
                  <a:pt x="0" y="0"/>
                </a:lnTo>
                <a:lnTo>
                  <a:pt x="3437258" y="524251"/>
                </a:lnTo>
                <a:lnTo>
                  <a:pt x="0" y="524251"/>
                </a:lnTo>
                <a:close/>
              </a:path>
            </a:pathLst>
          </a:custGeom>
          <a:solidFill>
            <a:srgbClr val="FF8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6"/>
          <p:cNvSpPr/>
          <p:nvPr userDrawn="1"/>
        </p:nvSpPr>
        <p:spPr>
          <a:xfrm rot="16200000" flipH="1">
            <a:off x="5843148" y="-5851766"/>
            <a:ext cx="495762" cy="12201943"/>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642686 w 4813275"/>
              <a:gd name="connsiteY2" fmla="*/ 2544961 h 3729683"/>
              <a:gd name="connsiteX3" fmla="*/ 0 w 4813275"/>
              <a:gd name="connsiteY3" fmla="*/ 3729683 h 3729683"/>
              <a:gd name="connsiteX4" fmla="*/ 0 w 4813275"/>
              <a:gd name="connsiteY4" fmla="*/ 5982 h 3729683"/>
              <a:gd name="connsiteX0" fmla="*/ 5 w 4813275"/>
              <a:gd name="connsiteY0" fmla="*/ 0 h 3732725"/>
              <a:gd name="connsiteX1" fmla="*/ 4813275 w 4813275"/>
              <a:gd name="connsiteY1" fmla="*/ 3042 h 3732725"/>
              <a:gd name="connsiteX2" fmla="*/ 4642686 w 4813275"/>
              <a:gd name="connsiteY2" fmla="*/ 2548003 h 3732725"/>
              <a:gd name="connsiteX3" fmla="*/ 0 w 4813275"/>
              <a:gd name="connsiteY3" fmla="*/ 3732725 h 3732725"/>
              <a:gd name="connsiteX4" fmla="*/ 5 w 4813275"/>
              <a:gd name="connsiteY4" fmla="*/ 0 h 373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32725">
                <a:moveTo>
                  <a:pt x="5" y="0"/>
                </a:moveTo>
                <a:lnTo>
                  <a:pt x="4813275" y="3042"/>
                </a:lnTo>
                <a:lnTo>
                  <a:pt x="4642686" y="2548003"/>
                </a:lnTo>
                <a:lnTo>
                  <a:pt x="0" y="3732725"/>
                </a:lnTo>
                <a:cubicBezTo>
                  <a:pt x="2" y="2488483"/>
                  <a:pt x="3" y="1244242"/>
                  <a:pt x="5" y="0"/>
                </a:cubicBezTo>
                <a:close/>
              </a:path>
            </a:pathLst>
          </a:custGeom>
          <a:solidFill>
            <a:srgbClr val="124A6A"/>
          </a:solidFill>
          <a:ln w="12700" cap="flat" cmpd="sng" algn="ctr">
            <a:noFill/>
            <a:prstDash val="solid"/>
            <a:miter lim="800000"/>
          </a:ln>
          <a:effectLst/>
        </p:spPr>
        <p:txBody>
          <a:bodyPr rtlCol="0" anchor="ctr"/>
          <a:lstStyle/>
          <a:p>
            <a:pPr marL="0" marR="0" lvl="0" indent="0" algn="ctr" defTabSz="91440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8" name="Picture 7"/>
          <p:cNvPicPr>
            <a:picLocks noChangeAspect="1"/>
          </p:cNvPicPr>
          <p:nvPr userDrawn="1"/>
        </p:nvPicPr>
        <p:blipFill>
          <a:blip r:embed="rId2" cstate="email">
            <a:clrChange>
              <a:clrFrom>
                <a:srgbClr val="FFFDFF"/>
              </a:clrFrom>
              <a:clrTo>
                <a:srgbClr val="FFFDFF">
                  <a:alpha val="0"/>
                </a:srgbClr>
              </a:clrTo>
            </a:clrChange>
            <a:extLst>
              <a:ext uri="{28A0092B-C50C-407E-A947-70E740481C1C}">
                <a14:useLocalDpi xmlns:a14="http://schemas.microsoft.com/office/drawing/2010/main" val="0"/>
              </a:ext>
            </a:extLst>
          </a:blip>
          <a:stretch>
            <a:fillRect/>
          </a:stretch>
        </p:blipFill>
        <p:spPr>
          <a:xfrm>
            <a:off x="16060" y="6564812"/>
            <a:ext cx="1014793" cy="293188"/>
          </a:xfrm>
          <a:prstGeom prst="roundRect">
            <a:avLst>
              <a:gd name="adj" fmla="val 8594"/>
            </a:avLst>
          </a:prstGeom>
          <a:solidFill>
            <a:srgbClr val="FFFFFF">
              <a:shade val="85000"/>
            </a:srgbClr>
          </a:solidFill>
          <a:ln>
            <a:noFill/>
          </a:ln>
          <a:effectLst>
            <a:reflection stA="33000" endPos="21000" dist="12700" dir="5400000" sy="-100000" algn="bl" rotWithShape="0"/>
            <a:softEdge rad="0"/>
          </a:effectLst>
        </p:spPr>
      </p:pic>
      <p:sp>
        <p:nvSpPr>
          <p:cNvPr id="9" name="TextBox 8"/>
          <p:cNvSpPr txBox="1"/>
          <p:nvPr userDrawn="1"/>
        </p:nvSpPr>
        <p:spPr>
          <a:xfrm>
            <a:off x="4089067" y="6555848"/>
            <a:ext cx="4328792" cy="278540"/>
          </a:xfrm>
          <a:prstGeom prst="rect">
            <a:avLst/>
          </a:prstGeom>
          <a:noFill/>
        </p:spPr>
        <p:txBody>
          <a:bodyPr vert="horz" wrap="square" lIns="82743" tIns="41371" rIns="82743" bIns="41371" rtlCol="0" anchor="ctr">
            <a:spAutoFit/>
          </a:bodyPr>
          <a:lstStyle>
            <a:defPPr>
              <a:defRPr lang="en-US"/>
            </a:defPPr>
            <a:lvl1pPr algn="ctr">
              <a:defRPr sz="1200" b="1" i="1">
                <a:solidFill>
                  <a:srgbClr val="F0F0F0"/>
                </a:solidFill>
              </a:defRPr>
            </a:lvl1pPr>
          </a:lstStyle>
          <a:p>
            <a:r>
              <a:rPr lang="en-IN" sz="1267" dirty="0">
                <a:solidFill>
                  <a:schemeClr val="bg1">
                    <a:lumMod val="65000"/>
                  </a:schemeClr>
                </a:solidFill>
              </a:rPr>
              <a:t>BigTapp  Proprietary &amp; Confidential; All rights reserved</a:t>
            </a:r>
          </a:p>
        </p:txBody>
      </p:sp>
      <p:sp>
        <p:nvSpPr>
          <p:cNvPr id="2" name="Title 1"/>
          <p:cNvSpPr>
            <a:spLocks noGrp="1"/>
          </p:cNvSpPr>
          <p:nvPr>
            <p:ph type="title"/>
          </p:nvPr>
        </p:nvSpPr>
        <p:spPr>
          <a:xfrm>
            <a:off x="16059" y="8776"/>
            <a:ext cx="10515600" cy="501445"/>
          </a:xfrm>
        </p:spPr>
        <p:txBody>
          <a:bodyPr>
            <a:normAutofit/>
          </a:bodyPr>
          <a:lstStyle>
            <a:lvl1pPr>
              <a:defRPr kumimoji="0" lang="en-IN" sz="2289" b="1" i="0" u="none" strike="noStrike" kern="1200" cap="none" spc="0" normalizeH="0" baseline="0" dirty="0">
                <a:ln>
                  <a:noFill/>
                </a:ln>
                <a:solidFill>
                  <a:srgbClr val="27303D">
                    <a:lumMod val="10000"/>
                    <a:lumOff val="90000"/>
                  </a:srgbClr>
                </a:solidFill>
                <a:effectLst>
                  <a:outerShdw blurRad="38100" dist="38100" dir="2700000" algn="tl">
                    <a:srgbClr val="000000">
                      <a:alpha val="43137"/>
                    </a:srgbClr>
                  </a:outerShdw>
                </a:effectLst>
                <a:uLnTx/>
                <a:uFillTx/>
                <a:latin typeface="Franklin Gothic Book" panose="020B0503020102020204" pitchFamily="34" charset="0"/>
                <a:ea typeface="+mj-ea"/>
                <a:cs typeface="+mj-cs"/>
              </a:defRPr>
            </a:lvl1pPr>
          </a:lstStyle>
          <a:p>
            <a:pPr marL="0" marR="0" lvl="0" indent="0" algn="l" defTabSz="827444" rtl="0" eaLnBrk="1" fontAlgn="auto" latinLnBrk="0" hangingPunct="1">
              <a:lnSpc>
                <a:spcPct val="90000"/>
              </a:lnSpc>
              <a:spcBef>
                <a:spcPct val="0"/>
              </a:spcBef>
              <a:spcAft>
                <a:spcPts val="0"/>
              </a:spcAft>
              <a:buClrTx/>
              <a:buSzTx/>
              <a:buFontTx/>
              <a:buNone/>
              <a:tabLst/>
            </a:pPr>
            <a:r>
              <a:rPr lang="en-US" dirty="0"/>
              <a:t>Click to edit Master title style</a:t>
            </a:r>
            <a:endParaRPr lang="en-IN" dirty="0"/>
          </a:p>
        </p:txBody>
      </p:sp>
      <p:sp>
        <p:nvSpPr>
          <p:cNvPr id="11" name="Content Placeholder 2"/>
          <p:cNvSpPr>
            <a:spLocks noGrp="1"/>
          </p:cNvSpPr>
          <p:nvPr>
            <p:ph idx="1"/>
          </p:nvPr>
        </p:nvSpPr>
        <p:spPr>
          <a:xfrm>
            <a:off x="233519" y="734244"/>
            <a:ext cx="11732340" cy="55514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Slide Number Placeholder 5"/>
          <p:cNvSpPr txBox="1">
            <a:spLocks/>
          </p:cNvSpPr>
          <p:nvPr userDrawn="1"/>
        </p:nvSpPr>
        <p:spPr>
          <a:xfrm>
            <a:off x="9348021" y="6494003"/>
            <a:ext cx="2743200" cy="365125"/>
          </a:xfrm>
          <a:prstGeom prst="rect">
            <a:avLst/>
          </a:prstGeom>
        </p:spPr>
        <p:txBody>
          <a:bodyPr vert="horz" lIns="91438" tIns="45719" rIns="91438" bIns="4571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04E132E-BFD6-46FE-87BD-188FD82573E5}" type="slidenum">
              <a:rPr lang="en-IN" sz="1200" smtClean="0">
                <a:solidFill>
                  <a:schemeClr val="tx1"/>
                </a:solidFill>
              </a:rPr>
              <a:pPr/>
              <a:t>‹#›</a:t>
            </a:fld>
            <a:endParaRPr lang="en-IN" sz="1200" dirty="0">
              <a:solidFill>
                <a:schemeClr val="tx1"/>
              </a:solidFill>
            </a:endParaRPr>
          </a:p>
        </p:txBody>
      </p:sp>
    </p:spTree>
    <p:extLst>
      <p:ext uri="{BB962C8B-B14F-4D97-AF65-F5344CB8AC3E}">
        <p14:creationId xmlns:p14="http://schemas.microsoft.com/office/powerpoint/2010/main" val="41876963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8" name="Rectangle 7"/>
          <p:cNvSpPr/>
          <p:nvPr userDrawn="1"/>
        </p:nvSpPr>
        <p:spPr>
          <a:xfrm>
            <a:off x="0" y="1196550"/>
            <a:ext cx="12192000" cy="5661450"/>
          </a:xfrm>
          <a:prstGeom prst="rect">
            <a:avLst/>
          </a:prstGeom>
          <a:solidFill>
            <a:srgbClr val="092435"/>
          </a:solidFill>
          <a:ln>
            <a:solidFill>
              <a:srgbClr val="3C3D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29" dirty="0"/>
          </a:p>
        </p:txBody>
      </p:sp>
      <p:sp>
        <p:nvSpPr>
          <p:cNvPr id="9" name="TextBox 8"/>
          <p:cNvSpPr txBox="1"/>
          <p:nvPr userDrawn="1"/>
        </p:nvSpPr>
        <p:spPr>
          <a:xfrm>
            <a:off x="4803076" y="1918266"/>
            <a:ext cx="7388925" cy="1011367"/>
          </a:xfrm>
          <a:prstGeom prst="rect">
            <a:avLst/>
          </a:prstGeom>
          <a:noFill/>
        </p:spPr>
        <p:txBody>
          <a:bodyPr wrap="square" rtlCol="0">
            <a:spAutoFit/>
          </a:bodyPr>
          <a:lstStyle/>
          <a:p>
            <a:pPr algn="ctr"/>
            <a:r>
              <a:rPr lang="en-IN" sz="5972" b="1" dirty="0">
                <a:solidFill>
                  <a:schemeClr val="bg1"/>
                </a:solidFill>
              </a:rPr>
              <a:t>Thank You!!!</a:t>
            </a:r>
          </a:p>
        </p:txBody>
      </p:sp>
      <p:sp>
        <p:nvSpPr>
          <p:cNvPr id="11" name="TextBox 10"/>
          <p:cNvSpPr txBox="1"/>
          <p:nvPr userDrawn="1"/>
        </p:nvSpPr>
        <p:spPr>
          <a:xfrm>
            <a:off x="209551" y="5088141"/>
            <a:ext cx="3247977" cy="537968"/>
          </a:xfrm>
          <a:prstGeom prst="rect">
            <a:avLst/>
          </a:prstGeom>
          <a:noFill/>
        </p:spPr>
        <p:txBody>
          <a:bodyPr wrap="square" rtlCol="0">
            <a:spAutoFit/>
          </a:bodyPr>
          <a:lstStyle/>
          <a:p>
            <a:r>
              <a:rPr lang="en-IN" sz="2896" b="1" i="1" dirty="0">
                <a:solidFill>
                  <a:schemeClr val="bg1"/>
                </a:solidFill>
              </a:rPr>
              <a:t>Stay connected</a:t>
            </a:r>
          </a:p>
        </p:txBody>
      </p:sp>
      <p:sp>
        <p:nvSpPr>
          <p:cNvPr id="12" name="Rectangle 11"/>
          <p:cNvSpPr/>
          <p:nvPr userDrawn="1"/>
        </p:nvSpPr>
        <p:spPr>
          <a:xfrm>
            <a:off x="118203" y="5612238"/>
            <a:ext cx="3102772" cy="315151"/>
          </a:xfrm>
          <a:prstGeom prst="rect">
            <a:avLst/>
          </a:prstGeom>
        </p:spPr>
        <p:txBody>
          <a:bodyPr wrap="none">
            <a:spAutoFit/>
          </a:bodyPr>
          <a:lstStyle/>
          <a:p>
            <a:r>
              <a:rPr lang="en-IN" sz="1448" b="1" i="1" dirty="0">
                <a:solidFill>
                  <a:schemeClr val="bg1"/>
                </a:solidFill>
              </a:rPr>
              <a:t>https://www.facebook.com/BigTapp/</a:t>
            </a:r>
          </a:p>
        </p:txBody>
      </p:sp>
      <p:sp>
        <p:nvSpPr>
          <p:cNvPr id="13" name="Rectangle 12"/>
          <p:cNvSpPr/>
          <p:nvPr userDrawn="1"/>
        </p:nvSpPr>
        <p:spPr>
          <a:xfrm>
            <a:off x="118204" y="5855205"/>
            <a:ext cx="2834750" cy="315151"/>
          </a:xfrm>
          <a:prstGeom prst="rect">
            <a:avLst/>
          </a:prstGeom>
        </p:spPr>
        <p:txBody>
          <a:bodyPr wrap="none">
            <a:spAutoFit/>
          </a:bodyPr>
          <a:lstStyle/>
          <a:p>
            <a:r>
              <a:rPr lang="en-IN" sz="1448" b="1" i="1" dirty="0">
                <a:solidFill>
                  <a:schemeClr val="bg1"/>
                </a:solidFill>
              </a:rPr>
              <a:t>https://twitter.com/bigtappglobal</a:t>
            </a:r>
          </a:p>
        </p:txBody>
      </p:sp>
      <p:sp>
        <p:nvSpPr>
          <p:cNvPr id="14" name="Rectangle 13"/>
          <p:cNvSpPr/>
          <p:nvPr userDrawn="1"/>
        </p:nvSpPr>
        <p:spPr>
          <a:xfrm>
            <a:off x="118205" y="6098171"/>
            <a:ext cx="4241161" cy="315151"/>
          </a:xfrm>
          <a:prstGeom prst="rect">
            <a:avLst/>
          </a:prstGeom>
        </p:spPr>
        <p:txBody>
          <a:bodyPr wrap="none">
            <a:spAutoFit/>
          </a:bodyPr>
          <a:lstStyle/>
          <a:p>
            <a:r>
              <a:rPr lang="en-IN" sz="1448" b="1" i="1" dirty="0">
                <a:solidFill>
                  <a:schemeClr val="bg1"/>
                </a:solidFill>
              </a:rPr>
              <a:t>https://www.linkedin.com/company/bigtapp-pte-ltd</a:t>
            </a:r>
          </a:p>
        </p:txBody>
      </p:sp>
      <p:cxnSp>
        <p:nvCxnSpPr>
          <p:cNvPr id="15" name="Straight Connector 14"/>
          <p:cNvCxnSpPr/>
          <p:nvPr userDrawn="1"/>
        </p:nvCxnSpPr>
        <p:spPr>
          <a:xfrm>
            <a:off x="209550" y="5561602"/>
            <a:ext cx="4356000" cy="0"/>
          </a:xfrm>
          <a:prstGeom prst="line">
            <a:avLst/>
          </a:prstGeom>
          <a:ln cap="rnd">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8276718" y="5031839"/>
            <a:ext cx="3724783" cy="1345625"/>
          </a:xfrm>
          <a:prstGeom prst="rect">
            <a:avLst/>
          </a:prstGeom>
          <a:noFill/>
        </p:spPr>
        <p:txBody>
          <a:bodyPr wrap="square" rtlCol="0">
            <a:spAutoFit/>
          </a:bodyPr>
          <a:lstStyle/>
          <a:p>
            <a:r>
              <a:rPr lang="en-IN" sz="5972" dirty="0">
                <a:solidFill>
                  <a:schemeClr val="bg1">
                    <a:lumMod val="95000"/>
                  </a:schemeClr>
                </a:solidFill>
                <a:latin typeface="Bauhaus 93" panose="04030905020B02020C02" pitchFamily="82" charset="0"/>
              </a:rPr>
              <a:t>Big</a:t>
            </a:r>
            <a:r>
              <a:rPr lang="en-IN" sz="5972" dirty="0">
                <a:solidFill>
                  <a:srgbClr val="FF6B00"/>
                </a:solidFill>
                <a:latin typeface="Bauhaus 93" panose="04030905020B02020C02" pitchFamily="82" charset="0"/>
              </a:rPr>
              <a:t>T</a:t>
            </a:r>
            <a:r>
              <a:rPr lang="en-IN" sz="5972" dirty="0">
                <a:solidFill>
                  <a:schemeClr val="bg1">
                    <a:lumMod val="95000"/>
                  </a:schemeClr>
                </a:solidFill>
                <a:latin typeface="Bauhaus 93" panose="04030905020B02020C02" pitchFamily="82" charset="0"/>
              </a:rPr>
              <a:t>app</a:t>
            </a:r>
          </a:p>
          <a:p>
            <a:r>
              <a:rPr lang="en-IN" sz="2172" i="1" dirty="0">
                <a:solidFill>
                  <a:schemeClr val="bg1"/>
                </a:solidFill>
              </a:rPr>
              <a:t>Tap into actionable insights</a:t>
            </a:r>
          </a:p>
        </p:txBody>
      </p:sp>
      <p:sp>
        <p:nvSpPr>
          <p:cNvPr id="17" name="Rectangle 16"/>
          <p:cNvSpPr/>
          <p:nvPr userDrawn="1"/>
        </p:nvSpPr>
        <p:spPr>
          <a:xfrm>
            <a:off x="0" y="6390755"/>
            <a:ext cx="12192000" cy="389675"/>
          </a:xfrm>
          <a:prstGeom prst="rect">
            <a:avLst/>
          </a:prstGeom>
          <a:solidFill>
            <a:srgbClr val="FF8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534" b="1" dirty="0"/>
              <a:t>www.bigtappanalytics.com</a:t>
            </a:r>
          </a:p>
        </p:txBody>
      </p:sp>
      <p:sp>
        <p:nvSpPr>
          <p:cNvPr id="18" name="Rectangle 17"/>
          <p:cNvSpPr>
            <a:spLocks noGrp="1" noChangeArrowheads="1"/>
          </p:cNvSpPr>
          <p:nvPr userDrawn="1"/>
        </p:nvSpPr>
        <p:spPr bwMode="auto">
          <a:xfrm>
            <a:off x="118204" y="68477"/>
            <a:ext cx="11944257" cy="1128194"/>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lvl1pPr algn="l" rtl="0" eaLnBrk="1" fontAlgn="base" hangingPunct="1">
              <a:spcBef>
                <a:spcPct val="0"/>
              </a:spcBef>
              <a:spcAft>
                <a:spcPct val="0"/>
              </a:spcAft>
              <a:defRPr sz="2800" b="1">
                <a:solidFill>
                  <a:srgbClr val="626F88"/>
                </a:solidFill>
                <a:latin typeface="+mj-lt"/>
                <a:ea typeface="+mj-ea"/>
                <a:cs typeface="+mj-cs"/>
              </a:defRPr>
            </a:lvl1pPr>
            <a:lvl2pPr algn="l" rtl="0" eaLnBrk="1" fontAlgn="base" hangingPunct="1">
              <a:spcBef>
                <a:spcPct val="0"/>
              </a:spcBef>
              <a:spcAft>
                <a:spcPct val="0"/>
              </a:spcAft>
              <a:defRPr sz="2000" b="1">
                <a:solidFill>
                  <a:srgbClr val="626F88"/>
                </a:solidFill>
                <a:latin typeface="Arial" pitchFamily="34" charset="0"/>
              </a:defRPr>
            </a:lvl2pPr>
            <a:lvl3pPr algn="l" rtl="0" eaLnBrk="1" fontAlgn="base" hangingPunct="1">
              <a:spcBef>
                <a:spcPct val="0"/>
              </a:spcBef>
              <a:spcAft>
                <a:spcPct val="0"/>
              </a:spcAft>
              <a:defRPr sz="2000" b="1">
                <a:solidFill>
                  <a:srgbClr val="626F88"/>
                </a:solidFill>
                <a:latin typeface="Arial" pitchFamily="34" charset="0"/>
              </a:defRPr>
            </a:lvl3pPr>
            <a:lvl4pPr algn="l" rtl="0" eaLnBrk="1" fontAlgn="base" hangingPunct="1">
              <a:spcBef>
                <a:spcPct val="0"/>
              </a:spcBef>
              <a:spcAft>
                <a:spcPct val="0"/>
              </a:spcAft>
              <a:defRPr sz="2000" b="1">
                <a:solidFill>
                  <a:srgbClr val="626F88"/>
                </a:solidFill>
                <a:latin typeface="Arial" pitchFamily="34" charset="0"/>
              </a:defRPr>
            </a:lvl4pPr>
            <a:lvl5pPr algn="l" rtl="0" eaLnBrk="1" fontAlgn="base" hangingPunct="1">
              <a:spcBef>
                <a:spcPct val="0"/>
              </a:spcBef>
              <a:spcAft>
                <a:spcPct val="0"/>
              </a:spcAft>
              <a:defRPr sz="2000" b="1">
                <a:solidFill>
                  <a:srgbClr val="626F88"/>
                </a:solidFill>
                <a:latin typeface="Arial" pitchFamily="34" charset="0"/>
              </a:defRPr>
            </a:lvl5pPr>
            <a:lvl6pPr marL="457200" algn="l" rtl="0" eaLnBrk="1" fontAlgn="base" hangingPunct="1">
              <a:spcBef>
                <a:spcPct val="0"/>
              </a:spcBef>
              <a:spcAft>
                <a:spcPct val="0"/>
              </a:spcAft>
              <a:defRPr sz="2000" b="1">
                <a:solidFill>
                  <a:srgbClr val="626F88"/>
                </a:solidFill>
                <a:latin typeface="Arial" pitchFamily="34" charset="0"/>
              </a:defRPr>
            </a:lvl6pPr>
            <a:lvl7pPr marL="914400" algn="l" rtl="0" eaLnBrk="1" fontAlgn="base" hangingPunct="1">
              <a:spcBef>
                <a:spcPct val="0"/>
              </a:spcBef>
              <a:spcAft>
                <a:spcPct val="0"/>
              </a:spcAft>
              <a:defRPr sz="2000" b="1">
                <a:solidFill>
                  <a:srgbClr val="626F88"/>
                </a:solidFill>
                <a:latin typeface="Arial" pitchFamily="34" charset="0"/>
              </a:defRPr>
            </a:lvl7pPr>
            <a:lvl8pPr marL="1371600" algn="l" rtl="0" eaLnBrk="1" fontAlgn="base" hangingPunct="1">
              <a:spcBef>
                <a:spcPct val="0"/>
              </a:spcBef>
              <a:spcAft>
                <a:spcPct val="0"/>
              </a:spcAft>
              <a:defRPr sz="2000" b="1">
                <a:solidFill>
                  <a:srgbClr val="626F88"/>
                </a:solidFill>
                <a:latin typeface="Arial" pitchFamily="34" charset="0"/>
              </a:defRPr>
            </a:lvl8pPr>
            <a:lvl9pPr marL="1828800" algn="l" rtl="0" eaLnBrk="1" fontAlgn="base" hangingPunct="1">
              <a:spcBef>
                <a:spcPct val="0"/>
              </a:spcBef>
              <a:spcAft>
                <a:spcPct val="0"/>
              </a:spcAft>
              <a:defRPr sz="2000" b="1">
                <a:solidFill>
                  <a:srgbClr val="626F88"/>
                </a:solidFill>
                <a:latin typeface="Arial" pitchFamily="34" charset="0"/>
              </a:defRPr>
            </a:lvl9pPr>
          </a:lstStyle>
          <a:p>
            <a:pPr>
              <a:lnSpc>
                <a:spcPct val="150000"/>
              </a:lnSpc>
              <a:spcBef>
                <a:spcPts val="362"/>
              </a:spcBef>
            </a:pPr>
            <a:r>
              <a:rPr lang="en-US" sz="1629" i="1" dirty="0">
                <a:solidFill>
                  <a:srgbClr val="FF6B00"/>
                </a:solidFill>
                <a:latin typeface="+mn-lt"/>
              </a:rPr>
              <a:t>Disclaimer:  </a:t>
            </a:r>
            <a:r>
              <a:rPr lang="en-US" sz="1629" b="0" i="1" dirty="0">
                <a:solidFill>
                  <a:srgbClr val="FF6B00"/>
                </a:solidFill>
                <a:latin typeface="+mn-lt"/>
              </a:rPr>
              <a:t>No part of this presentation may be reproduced, stored in a retrieval system, or transmitted in any form or by any means – electronic, mechanical, photocopying, recording, or otherwise without the permission of BigTapp. All materials in this presentation have been sourced from BigTapp’ databases. For detailed sourcing information contact BigTapp. </a:t>
            </a:r>
          </a:p>
        </p:txBody>
      </p:sp>
      <p:sp>
        <p:nvSpPr>
          <p:cNvPr id="20" name="Text Placeholder 19"/>
          <p:cNvSpPr>
            <a:spLocks noGrp="1"/>
          </p:cNvSpPr>
          <p:nvPr>
            <p:ph type="body" sz="quarter" idx="10" hasCustomPrompt="1"/>
          </p:nvPr>
        </p:nvSpPr>
        <p:spPr>
          <a:xfrm>
            <a:off x="4823460" y="3433755"/>
            <a:ext cx="7239000" cy="480131"/>
          </a:xfrm>
        </p:spPr>
        <p:txBody>
          <a:bodyPr wrap="square" anchor="ctr" anchorCtr="1">
            <a:spAutoFit/>
          </a:bodyPr>
          <a:lstStyle>
            <a:lvl1pPr marL="0" indent="0" algn="ctr">
              <a:buNone/>
              <a:defRPr b="1">
                <a:solidFill>
                  <a:schemeClr val="bg1"/>
                </a:solidFill>
              </a:defRPr>
            </a:lvl1pPr>
            <a:lvl2pPr marL="413723" indent="0">
              <a:buNone/>
              <a:defRPr/>
            </a:lvl2pPr>
            <a:lvl3pPr marL="827444" indent="0">
              <a:buNone/>
              <a:defRPr/>
            </a:lvl3pPr>
            <a:lvl4pPr marL="1241167" indent="0">
              <a:buNone/>
              <a:defRPr/>
            </a:lvl4pPr>
            <a:lvl5pPr marL="1654889" indent="0">
              <a:buNone/>
              <a:defRPr/>
            </a:lvl5pPr>
          </a:lstStyle>
          <a:p>
            <a:pPr lvl="0"/>
            <a:r>
              <a:rPr lang="en-IN" dirty="0"/>
              <a:t>Presenter name, Designation</a:t>
            </a:r>
          </a:p>
        </p:txBody>
      </p:sp>
      <p:grpSp>
        <p:nvGrpSpPr>
          <p:cNvPr id="2" name="Group 1"/>
          <p:cNvGrpSpPr/>
          <p:nvPr userDrawn="1"/>
        </p:nvGrpSpPr>
        <p:grpSpPr>
          <a:xfrm>
            <a:off x="351360" y="1425740"/>
            <a:ext cx="4037760" cy="3301001"/>
            <a:chOff x="283224" y="2067611"/>
            <a:chExt cx="3672000" cy="3317466"/>
          </a:xfrm>
        </p:grpSpPr>
        <p:pic>
          <p:nvPicPr>
            <p:cNvPr id="19" name="Picture 2" descr="http://mindvision.com.au/wp-content/uploads/2016/03/bigdata.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55827" y="2067611"/>
              <a:ext cx="2982864" cy="255863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http://pgmagick.readthedocs.io/en/latest/_images/transparent.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046590" y="5120201"/>
              <a:ext cx="1908000" cy="264876"/>
            </a:xfrm>
            <a:custGeom>
              <a:avLst/>
              <a:gdLst/>
              <a:ahLst/>
              <a:cxnLst/>
              <a:rect l="l" t="t" r="r" b="b"/>
              <a:pathLst>
                <a:path w="3250406" h="451247">
                  <a:moveTo>
                    <a:pt x="2972692" y="81260"/>
                  </a:moveTo>
                  <a:lnTo>
                    <a:pt x="2972692" y="370284"/>
                  </a:lnTo>
                  <a:lnTo>
                    <a:pt x="3038475" y="370284"/>
                  </a:lnTo>
                  <a:cubicBezTo>
                    <a:pt x="3063081" y="370284"/>
                    <a:pt x="3080841" y="368895"/>
                    <a:pt x="3091755" y="366117"/>
                  </a:cubicBezTo>
                  <a:cubicBezTo>
                    <a:pt x="3106042" y="362545"/>
                    <a:pt x="3117899" y="356493"/>
                    <a:pt x="3127325" y="347960"/>
                  </a:cubicBezTo>
                  <a:cubicBezTo>
                    <a:pt x="3136751" y="339427"/>
                    <a:pt x="3144440" y="325388"/>
                    <a:pt x="3150393" y="305841"/>
                  </a:cubicBezTo>
                  <a:cubicBezTo>
                    <a:pt x="3156346" y="286295"/>
                    <a:pt x="3159323" y="259655"/>
                    <a:pt x="3159323" y="225921"/>
                  </a:cubicBezTo>
                  <a:cubicBezTo>
                    <a:pt x="3159323" y="192186"/>
                    <a:pt x="3156346" y="166290"/>
                    <a:pt x="3150393" y="148232"/>
                  </a:cubicBezTo>
                  <a:cubicBezTo>
                    <a:pt x="3144440" y="130175"/>
                    <a:pt x="3136106" y="116086"/>
                    <a:pt x="3125390" y="105965"/>
                  </a:cubicBezTo>
                  <a:cubicBezTo>
                    <a:pt x="3114675" y="95845"/>
                    <a:pt x="3101082" y="88999"/>
                    <a:pt x="3084611" y="85427"/>
                  </a:cubicBezTo>
                  <a:cubicBezTo>
                    <a:pt x="3072309" y="82649"/>
                    <a:pt x="3048198" y="81260"/>
                    <a:pt x="3012281" y="81260"/>
                  </a:cubicBezTo>
                  <a:close/>
                  <a:moveTo>
                    <a:pt x="2145506" y="75307"/>
                  </a:moveTo>
                  <a:cubicBezTo>
                    <a:pt x="2109192" y="75307"/>
                    <a:pt x="2079922" y="87759"/>
                    <a:pt x="2057697" y="112663"/>
                  </a:cubicBezTo>
                  <a:cubicBezTo>
                    <a:pt x="2035472" y="137566"/>
                    <a:pt x="2024360" y="175121"/>
                    <a:pt x="2024360" y="225325"/>
                  </a:cubicBezTo>
                  <a:cubicBezTo>
                    <a:pt x="2024360" y="274736"/>
                    <a:pt x="2035770" y="312191"/>
                    <a:pt x="2058590" y="337691"/>
                  </a:cubicBezTo>
                  <a:cubicBezTo>
                    <a:pt x="2081411" y="363190"/>
                    <a:pt x="2110382" y="375940"/>
                    <a:pt x="2145506" y="375940"/>
                  </a:cubicBezTo>
                  <a:cubicBezTo>
                    <a:pt x="2180629" y="375940"/>
                    <a:pt x="2209452" y="363289"/>
                    <a:pt x="2231975" y="337988"/>
                  </a:cubicBezTo>
                  <a:cubicBezTo>
                    <a:pt x="2254498" y="312688"/>
                    <a:pt x="2265759" y="274736"/>
                    <a:pt x="2265759" y="224135"/>
                  </a:cubicBezTo>
                  <a:cubicBezTo>
                    <a:pt x="2265759" y="174129"/>
                    <a:pt x="2254795" y="136822"/>
                    <a:pt x="2232868" y="112216"/>
                  </a:cubicBezTo>
                  <a:cubicBezTo>
                    <a:pt x="2210941" y="87610"/>
                    <a:pt x="2181820" y="75307"/>
                    <a:pt x="2145506" y="75307"/>
                  </a:cubicBezTo>
                  <a:close/>
                  <a:moveTo>
                    <a:pt x="211931" y="75307"/>
                  </a:moveTo>
                  <a:cubicBezTo>
                    <a:pt x="175617" y="75307"/>
                    <a:pt x="146347" y="87759"/>
                    <a:pt x="124122" y="112663"/>
                  </a:cubicBezTo>
                  <a:cubicBezTo>
                    <a:pt x="101897" y="137566"/>
                    <a:pt x="90785" y="175121"/>
                    <a:pt x="90785" y="225325"/>
                  </a:cubicBezTo>
                  <a:cubicBezTo>
                    <a:pt x="90785" y="274736"/>
                    <a:pt x="102195" y="312191"/>
                    <a:pt x="125016" y="337691"/>
                  </a:cubicBezTo>
                  <a:cubicBezTo>
                    <a:pt x="147836" y="363190"/>
                    <a:pt x="176808" y="375940"/>
                    <a:pt x="211931" y="375940"/>
                  </a:cubicBezTo>
                  <a:cubicBezTo>
                    <a:pt x="247055" y="375940"/>
                    <a:pt x="275878" y="363289"/>
                    <a:pt x="298400" y="337988"/>
                  </a:cubicBezTo>
                  <a:cubicBezTo>
                    <a:pt x="320923" y="312688"/>
                    <a:pt x="332184" y="274736"/>
                    <a:pt x="332184" y="224135"/>
                  </a:cubicBezTo>
                  <a:cubicBezTo>
                    <a:pt x="332184" y="174129"/>
                    <a:pt x="321220" y="136822"/>
                    <a:pt x="299293" y="112216"/>
                  </a:cubicBezTo>
                  <a:cubicBezTo>
                    <a:pt x="277366" y="87610"/>
                    <a:pt x="248245" y="75307"/>
                    <a:pt x="211931" y="75307"/>
                  </a:cubicBezTo>
                  <a:close/>
                  <a:moveTo>
                    <a:pt x="1572815" y="11013"/>
                  </a:moveTo>
                  <a:lnTo>
                    <a:pt x="1660921" y="11013"/>
                  </a:lnTo>
                  <a:lnTo>
                    <a:pt x="1660921" y="370284"/>
                  </a:lnTo>
                  <a:lnTo>
                    <a:pt x="1879996" y="370284"/>
                  </a:lnTo>
                  <a:lnTo>
                    <a:pt x="1879996" y="443805"/>
                  </a:lnTo>
                  <a:lnTo>
                    <a:pt x="1572815" y="443805"/>
                  </a:lnTo>
                  <a:close/>
                  <a:moveTo>
                    <a:pt x="2884586" y="7441"/>
                  </a:moveTo>
                  <a:lnTo>
                    <a:pt x="3045618" y="7441"/>
                  </a:lnTo>
                  <a:cubicBezTo>
                    <a:pt x="3081932" y="7441"/>
                    <a:pt x="3109614" y="10219"/>
                    <a:pt x="3128664" y="15775"/>
                  </a:cubicBezTo>
                  <a:cubicBezTo>
                    <a:pt x="3154263" y="23316"/>
                    <a:pt x="3176191" y="36711"/>
                    <a:pt x="3194446" y="55959"/>
                  </a:cubicBezTo>
                  <a:cubicBezTo>
                    <a:pt x="3212703" y="75207"/>
                    <a:pt x="3226593" y="98772"/>
                    <a:pt x="3236118" y="126652"/>
                  </a:cubicBezTo>
                  <a:cubicBezTo>
                    <a:pt x="3245643" y="154533"/>
                    <a:pt x="3250406" y="188912"/>
                    <a:pt x="3250406" y="229790"/>
                  </a:cubicBezTo>
                  <a:cubicBezTo>
                    <a:pt x="3250406" y="265708"/>
                    <a:pt x="3245941" y="296664"/>
                    <a:pt x="3237011" y="322659"/>
                  </a:cubicBezTo>
                  <a:cubicBezTo>
                    <a:pt x="3226097" y="354409"/>
                    <a:pt x="3210520" y="380107"/>
                    <a:pt x="3190279" y="399752"/>
                  </a:cubicBezTo>
                  <a:cubicBezTo>
                    <a:pt x="3175000" y="414635"/>
                    <a:pt x="3154362" y="426244"/>
                    <a:pt x="3128367" y="434578"/>
                  </a:cubicBezTo>
                  <a:cubicBezTo>
                    <a:pt x="3108920" y="440729"/>
                    <a:pt x="3082925" y="443805"/>
                    <a:pt x="3050381" y="443805"/>
                  </a:cubicBezTo>
                  <a:lnTo>
                    <a:pt x="2884586" y="443805"/>
                  </a:lnTo>
                  <a:close/>
                  <a:moveTo>
                    <a:pt x="2436614" y="7441"/>
                  </a:moveTo>
                  <a:lnTo>
                    <a:pt x="2524720" y="7441"/>
                  </a:lnTo>
                  <a:lnTo>
                    <a:pt x="2524720" y="243780"/>
                  </a:lnTo>
                  <a:cubicBezTo>
                    <a:pt x="2524720" y="281285"/>
                    <a:pt x="2525812" y="305593"/>
                    <a:pt x="2527994" y="316706"/>
                  </a:cubicBezTo>
                  <a:cubicBezTo>
                    <a:pt x="2531765" y="334565"/>
                    <a:pt x="2540744" y="348902"/>
                    <a:pt x="2554932" y="359717"/>
                  </a:cubicBezTo>
                  <a:cubicBezTo>
                    <a:pt x="2569121" y="370532"/>
                    <a:pt x="2588518" y="375940"/>
                    <a:pt x="2613124" y="375940"/>
                  </a:cubicBezTo>
                  <a:cubicBezTo>
                    <a:pt x="2638127" y="375940"/>
                    <a:pt x="2656979" y="370830"/>
                    <a:pt x="2669678" y="360610"/>
                  </a:cubicBezTo>
                  <a:cubicBezTo>
                    <a:pt x="2682379" y="350391"/>
                    <a:pt x="2690018" y="337840"/>
                    <a:pt x="2692598" y="322957"/>
                  </a:cubicBezTo>
                  <a:cubicBezTo>
                    <a:pt x="2695178" y="308074"/>
                    <a:pt x="2696467" y="283368"/>
                    <a:pt x="2696467" y="248840"/>
                  </a:cubicBezTo>
                  <a:lnTo>
                    <a:pt x="2696467" y="7441"/>
                  </a:lnTo>
                  <a:lnTo>
                    <a:pt x="2784574" y="7441"/>
                  </a:lnTo>
                  <a:lnTo>
                    <a:pt x="2784574" y="236636"/>
                  </a:lnTo>
                  <a:cubicBezTo>
                    <a:pt x="2784574" y="289024"/>
                    <a:pt x="2782192" y="326032"/>
                    <a:pt x="2777430" y="347662"/>
                  </a:cubicBezTo>
                  <a:cubicBezTo>
                    <a:pt x="2772667" y="369292"/>
                    <a:pt x="2763887" y="387548"/>
                    <a:pt x="2751087" y="402431"/>
                  </a:cubicBezTo>
                  <a:cubicBezTo>
                    <a:pt x="2738288" y="417314"/>
                    <a:pt x="2721173" y="429170"/>
                    <a:pt x="2699742" y="438001"/>
                  </a:cubicBezTo>
                  <a:cubicBezTo>
                    <a:pt x="2678310" y="446831"/>
                    <a:pt x="2650331" y="451247"/>
                    <a:pt x="2615803" y="451247"/>
                  </a:cubicBezTo>
                  <a:cubicBezTo>
                    <a:pt x="2574131" y="451247"/>
                    <a:pt x="2542530" y="446435"/>
                    <a:pt x="2520999" y="436810"/>
                  </a:cubicBezTo>
                  <a:cubicBezTo>
                    <a:pt x="2499469" y="427186"/>
                    <a:pt x="2482453" y="414685"/>
                    <a:pt x="2469951" y="399306"/>
                  </a:cubicBezTo>
                  <a:cubicBezTo>
                    <a:pt x="2457450" y="383927"/>
                    <a:pt x="2449214" y="367804"/>
                    <a:pt x="2445246" y="350936"/>
                  </a:cubicBezTo>
                  <a:cubicBezTo>
                    <a:pt x="2439491" y="325933"/>
                    <a:pt x="2436614" y="289024"/>
                    <a:pt x="2436614" y="240208"/>
                  </a:cubicBezTo>
                  <a:close/>
                  <a:moveTo>
                    <a:pt x="504527" y="7441"/>
                  </a:moveTo>
                  <a:lnTo>
                    <a:pt x="590252" y="7441"/>
                  </a:lnTo>
                  <a:lnTo>
                    <a:pt x="768846" y="298847"/>
                  </a:lnTo>
                  <a:lnTo>
                    <a:pt x="768846" y="7441"/>
                  </a:lnTo>
                  <a:lnTo>
                    <a:pt x="850702" y="7441"/>
                  </a:lnTo>
                  <a:lnTo>
                    <a:pt x="850702" y="443805"/>
                  </a:lnTo>
                  <a:lnTo>
                    <a:pt x="762298" y="443805"/>
                  </a:lnTo>
                  <a:lnTo>
                    <a:pt x="586382" y="159246"/>
                  </a:lnTo>
                  <a:lnTo>
                    <a:pt x="586382" y="443805"/>
                  </a:lnTo>
                  <a:lnTo>
                    <a:pt x="504527" y="443805"/>
                  </a:lnTo>
                  <a:close/>
                  <a:moveTo>
                    <a:pt x="2144613" y="0"/>
                  </a:moveTo>
                  <a:cubicBezTo>
                    <a:pt x="2208907" y="0"/>
                    <a:pt x="2260352" y="19943"/>
                    <a:pt x="2298948" y="59829"/>
                  </a:cubicBezTo>
                  <a:cubicBezTo>
                    <a:pt x="2337544" y="99715"/>
                    <a:pt x="2356842" y="155178"/>
                    <a:pt x="2356842" y="226218"/>
                  </a:cubicBezTo>
                  <a:cubicBezTo>
                    <a:pt x="2356842" y="296664"/>
                    <a:pt x="2337693" y="351780"/>
                    <a:pt x="2299394" y="391567"/>
                  </a:cubicBezTo>
                  <a:cubicBezTo>
                    <a:pt x="2261096" y="431353"/>
                    <a:pt x="2209899" y="451247"/>
                    <a:pt x="2145803" y="451247"/>
                  </a:cubicBezTo>
                  <a:cubicBezTo>
                    <a:pt x="2080914" y="451247"/>
                    <a:pt x="2029321" y="431453"/>
                    <a:pt x="1991022" y="391864"/>
                  </a:cubicBezTo>
                  <a:cubicBezTo>
                    <a:pt x="1952724" y="352276"/>
                    <a:pt x="1933575" y="297755"/>
                    <a:pt x="1933575" y="228302"/>
                  </a:cubicBezTo>
                  <a:cubicBezTo>
                    <a:pt x="1933575" y="183852"/>
                    <a:pt x="1940222" y="146546"/>
                    <a:pt x="1953517" y="116383"/>
                  </a:cubicBezTo>
                  <a:cubicBezTo>
                    <a:pt x="1963440" y="94158"/>
                    <a:pt x="1976983" y="74215"/>
                    <a:pt x="1994148" y="56554"/>
                  </a:cubicBezTo>
                  <a:cubicBezTo>
                    <a:pt x="2011313" y="38893"/>
                    <a:pt x="2030115" y="25797"/>
                    <a:pt x="2050553" y="17264"/>
                  </a:cubicBezTo>
                  <a:cubicBezTo>
                    <a:pt x="2077740" y="5754"/>
                    <a:pt x="2109093" y="0"/>
                    <a:pt x="2144613" y="0"/>
                  </a:cubicBezTo>
                  <a:close/>
                  <a:moveTo>
                    <a:pt x="1311473" y="0"/>
                  </a:moveTo>
                  <a:cubicBezTo>
                    <a:pt x="1364853" y="0"/>
                    <a:pt x="1408211" y="15775"/>
                    <a:pt x="1441549" y="47327"/>
                  </a:cubicBezTo>
                  <a:cubicBezTo>
                    <a:pt x="1461392" y="65980"/>
                    <a:pt x="1476275" y="92769"/>
                    <a:pt x="1486197" y="127694"/>
                  </a:cubicBezTo>
                  <a:lnTo>
                    <a:pt x="1398984" y="148530"/>
                  </a:lnTo>
                  <a:cubicBezTo>
                    <a:pt x="1393825" y="125908"/>
                    <a:pt x="1383059" y="108049"/>
                    <a:pt x="1366688" y="94952"/>
                  </a:cubicBezTo>
                  <a:cubicBezTo>
                    <a:pt x="1350317" y="81855"/>
                    <a:pt x="1330424" y="75307"/>
                    <a:pt x="1307008" y="75307"/>
                  </a:cubicBezTo>
                  <a:cubicBezTo>
                    <a:pt x="1274663" y="75307"/>
                    <a:pt x="1248419" y="86915"/>
                    <a:pt x="1228278" y="110132"/>
                  </a:cubicBezTo>
                  <a:cubicBezTo>
                    <a:pt x="1208137" y="133350"/>
                    <a:pt x="1198066" y="170954"/>
                    <a:pt x="1198066" y="222944"/>
                  </a:cubicBezTo>
                  <a:cubicBezTo>
                    <a:pt x="1198066" y="278110"/>
                    <a:pt x="1207988" y="317400"/>
                    <a:pt x="1227831" y="340816"/>
                  </a:cubicBezTo>
                  <a:cubicBezTo>
                    <a:pt x="1247675" y="364232"/>
                    <a:pt x="1273472" y="375940"/>
                    <a:pt x="1305222" y="375940"/>
                  </a:cubicBezTo>
                  <a:cubicBezTo>
                    <a:pt x="1328638" y="375940"/>
                    <a:pt x="1348779" y="368498"/>
                    <a:pt x="1365646" y="353615"/>
                  </a:cubicBezTo>
                  <a:cubicBezTo>
                    <a:pt x="1382514" y="338733"/>
                    <a:pt x="1394618" y="315317"/>
                    <a:pt x="1401960" y="283368"/>
                  </a:cubicBezTo>
                  <a:lnTo>
                    <a:pt x="1487388" y="310455"/>
                  </a:lnTo>
                  <a:cubicBezTo>
                    <a:pt x="1474291" y="358080"/>
                    <a:pt x="1452512" y="393452"/>
                    <a:pt x="1422052" y="416570"/>
                  </a:cubicBezTo>
                  <a:cubicBezTo>
                    <a:pt x="1391592" y="439688"/>
                    <a:pt x="1352946" y="451247"/>
                    <a:pt x="1306115" y="451247"/>
                  </a:cubicBezTo>
                  <a:cubicBezTo>
                    <a:pt x="1248171" y="451247"/>
                    <a:pt x="1200547" y="431453"/>
                    <a:pt x="1163241" y="391864"/>
                  </a:cubicBezTo>
                  <a:cubicBezTo>
                    <a:pt x="1125934" y="352276"/>
                    <a:pt x="1107281" y="298152"/>
                    <a:pt x="1107281" y="229493"/>
                  </a:cubicBezTo>
                  <a:cubicBezTo>
                    <a:pt x="1107281" y="156865"/>
                    <a:pt x="1126033" y="100459"/>
                    <a:pt x="1163538" y="60275"/>
                  </a:cubicBezTo>
                  <a:cubicBezTo>
                    <a:pt x="1201043" y="20091"/>
                    <a:pt x="1250354" y="0"/>
                    <a:pt x="1311473" y="0"/>
                  </a:cubicBezTo>
                  <a:close/>
                  <a:moveTo>
                    <a:pt x="211038" y="0"/>
                  </a:moveTo>
                  <a:cubicBezTo>
                    <a:pt x="275332" y="0"/>
                    <a:pt x="326777" y="19943"/>
                    <a:pt x="365373" y="59829"/>
                  </a:cubicBezTo>
                  <a:cubicBezTo>
                    <a:pt x="403969" y="99715"/>
                    <a:pt x="423267" y="155178"/>
                    <a:pt x="423267" y="226218"/>
                  </a:cubicBezTo>
                  <a:cubicBezTo>
                    <a:pt x="423267" y="296664"/>
                    <a:pt x="404117" y="351780"/>
                    <a:pt x="365819" y="391567"/>
                  </a:cubicBezTo>
                  <a:cubicBezTo>
                    <a:pt x="327521" y="431353"/>
                    <a:pt x="276324" y="451247"/>
                    <a:pt x="212229" y="451247"/>
                  </a:cubicBezTo>
                  <a:cubicBezTo>
                    <a:pt x="147340" y="451247"/>
                    <a:pt x="95746" y="431453"/>
                    <a:pt x="57447" y="391864"/>
                  </a:cubicBezTo>
                  <a:cubicBezTo>
                    <a:pt x="19149" y="352276"/>
                    <a:pt x="0" y="297755"/>
                    <a:pt x="0" y="228302"/>
                  </a:cubicBezTo>
                  <a:cubicBezTo>
                    <a:pt x="0" y="183852"/>
                    <a:pt x="6647" y="146546"/>
                    <a:pt x="19943" y="116383"/>
                  </a:cubicBezTo>
                  <a:cubicBezTo>
                    <a:pt x="29864" y="94158"/>
                    <a:pt x="43408" y="74215"/>
                    <a:pt x="60573" y="56554"/>
                  </a:cubicBezTo>
                  <a:cubicBezTo>
                    <a:pt x="77738" y="38893"/>
                    <a:pt x="96539" y="25797"/>
                    <a:pt x="116979" y="17264"/>
                  </a:cubicBezTo>
                  <a:cubicBezTo>
                    <a:pt x="144165" y="5754"/>
                    <a:pt x="175518" y="0"/>
                    <a:pt x="211038" y="0"/>
                  </a:cubicBezTo>
                  <a:close/>
                </a:path>
              </a:pathLst>
            </a:cu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22" name="Picture 21" descr="http://pgmagick.readthedocs.io/en/latest/_images/transparent.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283224" y="4671632"/>
              <a:ext cx="3672000" cy="236181"/>
            </a:xfrm>
            <a:custGeom>
              <a:avLst/>
              <a:gdLst/>
              <a:ahLst/>
              <a:cxnLst/>
              <a:rect l="l" t="t" r="r" b="b"/>
              <a:pathLst>
                <a:path w="7075884" h="455116">
                  <a:moveTo>
                    <a:pt x="88106" y="253603"/>
                  </a:moveTo>
                  <a:lnTo>
                    <a:pt x="88106" y="370284"/>
                  </a:lnTo>
                  <a:lnTo>
                    <a:pt x="169664" y="370284"/>
                  </a:lnTo>
                  <a:cubicBezTo>
                    <a:pt x="201414" y="370284"/>
                    <a:pt x="221555" y="369391"/>
                    <a:pt x="230088" y="367605"/>
                  </a:cubicBezTo>
                  <a:cubicBezTo>
                    <a:pt x="243185" y="365224"/>
                    <a:pt x="253851" y="359420"/>
                    <a:pt x="262086" y="350192"/>
                  </a:cubicBezTo>
                  <a:cubicBezTo>
                    <a:pt x="270321" y="340965"/>
                    <a:pt x="274439" y="328612"/>
                    <a:pt x="274439" y="313134"/>
                  </a:cubicBezTo>
                  <a:cubicBezTo>
                    <a:pt x="274439" y="300037"/>
                    <a:pt x="271264" y="288925"/>
                    <a:pt x="264914" y="279797"/>
                  </a:cubicBezTo>
                  <a:cubicBezTo>
                    <a:pt x="258564" y="270668"/>
                    <a:pt x="249386" y="264021"/>
                    <a:pt x="237381" y="259854"/>
                  </a:cubicBezTo>
                  <a:cubicBezTo>
                    <a:pt x="225375" y="255686"/>
                    <a:pt x="199330" y="253603"/>
                    <a:pt x="159246" y="253603"/>
                  </a:cubicBezTo>
                  <a:close/>
                  <a:moveTo>
                    <a:pt x="3182838" y="244078"/>
                  </a:moveTo>
                  <a:cubicBezTo>
                    <a:pt x="3163589" y="253801"/>
                    <a:pt x="3149203" y="265509"/>
                    <a:pt x="3139678" y="279201"/>
                  </a:cubicBezTo>
                  <a:cubicBezTo>
                    <a:pt x="3130153" y="292893"/>
                    <a:pt x="3125391" y="306883"/>
                    <a:pt x="3125391" y="321171"/>
                  </a:cubicBezTo>
                  <a:cubicBezTo>
                    <a:pt x="3125391" y="339229"/>
                    <a:pt x="3131294" y="353963"/>
                    <a:pt x="3143101" y="365373"/>
                  </a:cubicBezTo>
                  <a:cubicBezTo>
                    <a:pt x="3154908" y="376783"/>
                    <a:pt x="3170733" y="382488"/>
                    <a:pt x="3190577" y="382488"/>
                  </a:cubicBezTo>
                  <a:cubicBezTo>
                    <a:pt x="3203674" y="382488"/>
                    <a:pt x="3216274" y="379908"/>
                    <a:pt x="3228379" y="374749"/>
                  </a:cubicBezTo>
                  <a:cubicBezTo>
                    <a:pt x="3240484" y="369590"/>
                    <a:pt x="3253680" y="361057"/>
                    <a:pt x="3267967" y="349150"/>
                  </a:cubicBezTo>
                  <a:close/>
                  <a:moveTo>
                    <a:pt x="4714279" y="109240"/>
                  </a:moveTo>
                  <a:lnTo>
                    <a:pt x="4655343" y="271165"/>
                  </a:lnTo>
                  <a:lnTo>
                    <a:pt x="4774406" y="271165"/>
                  </a:lnTo>
                  <a:close/>
                  <a:moveTo>
                    <a:pt x="3828454" y="109240"/>
                  </a:moveTo>
                  <a:lnTo>
                    <a:pt x="3769518" y="271165"/>
                  </a:lnTo>
                  <a:lnTo>
                    <a:pt x="3888581" y="271165"/>
                  </a:lnTo>
                  <a:close/>
                  <a:moveTo>
                    <a:pt x="2628304" y="109240"/>
                  </a:moveTo>
                  <a:lnTo>
                    <a:pt x="2569368" y="271165"/>
                  </a:lnTo>
                  <a:lnTo>
                    <a:pt x="2688431" y="271165"/>
                  </a:lnTo>
                  <a:close/>
                  <a:moveTo>
                    <a:pt x="1894880" y="109240"/>
                  </a:moveTo>
                  <a:lnTo>
                    <a:pt x="1835944" y="271165"/>
                  </a:lnTo>
                  <a:lnTo>
                    <a:pt x="1955006" y="271165"/>
                  </a:lnTo>
                  <a:close/>
                  <a:moveTo>
                    <a:pt x="1363861" y="81260"/>
                  </a:moveTo>
                  <a:lnTo>
                    <a:pt x="1363861" y="370284"/>
                  </a:lnTo>
                  <a:lnTo>
                    <a:pt x="1429643" y="370284"/>
                  </a:lnTo>
                  <a:cubicBezTo>
                    <a:pt x="1454249" y="370284"/>
                    <a:pt x="1472009" y="368895"/>
                    <a:pt x="1482923" y="366117"/>
                  </a:cubicBezTo>
                  <a:cubicBezTo>
                    <a:pt x="1497211" y="362545"/>
                    <a:pt x="1509067" y="356493"/>
                    <a:pt x="1518493" y="347960"/>
                  </a:cubicBezTo>
                  <a:cubicBezTo>
                    <a:pt x="1527919" y="339427"/>
                    <a:pt x="1535608" y="325388"/>
                    <a:pt x="1541562" y="305841"/>
                  </a:cubicBezTo>
                  <a:cubicBezTo>
                    <a:pt x="1547515" y="286295"/>
                    <a:pt x="1550491" y="259655"/>
                    <a:pt x="1550491" y="225921"/>
                  </a:cubicBezTo>
                  <a:cubicBezTo>
                    <a:pt x="1550491" y="192186"/>
                    <a:pt x="1547515" y="166290"/>
                    <a:pt x="1541562" y="148232"/>
                  </a:cubicBezTo>
                  <a:cubicBezTo>
                    <a:pt x="1535608" y="130175"/>
                    <a:pt x="1527274" y="116086"/>
                    <a:pt x="1516558" y="105965"/>
                  </a:cubicBezTo>
                  <a:cubicBezTo>
                    <a:pt x="1505843" y="95845"/>
                    <a:pt x="1492250" y="88999"/>
                    <a:pt x="1475780" y="85427"/>
                  </a:cubicBezTo>
                  <a:cubicBezTo>
                    <a:pt x="1463476" y="82649"/>
                    <a:pt x="1439366" y="81260"/>
                    <a:pt x="1403449" y="81260"/>
                  </a:cubicBezTo>
                  <a:close/>
                  <a:moveTo>
                    <a:pt x="88106" y="80069"/>
                  </a:moveTo>
                  <a:lnTo>
                    <a:pt x="88106" y="180975"/>
                  </a:lnTo>
                  <a:lnTo>
                    <a:pt x="145851" y="180975"/>
                  </a:lnTo>
                  <a:cubicBezTo>
                    <a:pt x="180181" y="180975"/>
                    <a:pt x="201513" y="180479"/>
                    <a:pt x="209847" y="179486"/>
                  </a:cubicBezTo>
                  <a:cubicBezTo>
                    <a:pt x="224929" y="177700"/>
                    <a:pt x="236785" y="172491"/>
                    <a:pt x="245417" y="163859"/>
                  </a:cubicBezTo>
                  <a:cubicBezTo>
                    <a:pt x="254049" y="155227"/>
                    <a:pt x="258365" y="143867"/>
                    <a:pt x="258365" y="129778"/>
                  </a:cubicBezTo>
                  <a:cubicBezTo>
                    <a:pt x="258365" y="116284"/>
                    <a:pt x="254645" y="105320"/>
                    <a:pt x="247203" y="96887"/>
                  </a:cubicBezTo>
                  <a:cubicBezTo>
                    <a:pt x="239762" y="88453"/>
                    <a:pt x="228699" y="83343"/>
                    <a:pt x="214015" y="81557"/>
                  </a:cubicBezTo>
                  <a:cubicBezTo>
                    <a:pt x="205283" y="80565"/>
                    <a:pt x="180181" y="80069"/>
                    <a:pt x="138707" y="80069"/>
                  </a:cubicBezTo>
                  <a:close/>
                  <a:moveTo>
                    <a:pt x="3218556" y="58936"/>
                  </a:moveTo>
                  <a:cubicBezTo>
                    <a:pt x="3205261" y="58936"/>
                    <a:pt x="3194843" y="62259"/>
                    <a:pt x="3187303" y="68907"/>
                  </a:cubicBezTo>
                  <a:cubicBezTo>
                    <a:pt x="3179762" y="75555"/>
                    <a:pt x="3175992" y="83244"/>
                    <a:pt x="3175992" y="91975"/>
                  </a:cubicBezTo>
                  <a:cubicBezTo>
                    <a:pt x="3175992" y="102294"/>
                    <a:pt x="3182342" y="114796"/>
                    <a:pt x="3195042" y="129480"/>
                  </a:cubicBezTo>
                  <a:lnTo>
                    <a:pt x="3215580" y="153293"/>
                  </a:lnTo>
                  <a:lnTo>
                    <a:pt x="3238202" y="136029"/>
                  </a:lnTo>
                  <a:cubicBezTo>
                    <a:pt x="3254871" y="123130"/>
                    <a:pt x="3263205" y="110331"/>
                    <a:pt x="3263205" y="97631"/>
                  </a:cubicBezTo>
                  <a:cubicBezTo>
                    <a:pt x="3263205" y="86915"/>
                    <a:pt x="3259187" y="77787"/>
                    <a:pt x="3251150" y="70247"/>
                  </a:cubicBezTo>
                  <a:cubicBezTo>
                    <a:pt x="3243113" y="62706"/>
                    <a:pt x="3232249" y="58936"/>
                    <a:pt x="3218556" y="58936"/>
                  </a:cubicBezTo>
                  <a:close/>
                  <a:moveTo>
                    <a:pt x="4983658" y="11013"/>
                  </a:moveTo>
                  <a:lnTo>
                    <a:pt x="5071764" y="11013"/>
                  </a:lnTo>
                  <a:lnTo>
                    <a:pt x="5071764" y="370284"/>
                  </a:lnTo>
                  <a:lnTo>
                    <a:pt x="5290839" y="370284"/>
                  </a:lnTo>
                  <a:lnTo>
                    <a:pt x="5290839" y="443805"/>
                  </a:lnTo>
                  <a:lnTo>
                    <a:pt x="4983658" y="443805"/>
                  </a:lnTo>
                  <a:close/>
                  <a:moveTo>
                    <a:pt x="6112073" y="7441"/>
                  </a:moveTo>
                  <a:lnTo>
                    <a:pt x="6200179" y="7441"/>
                  </a:lnTo>
                  <a:lnTo>
                    <a:pt x="6200179" y="443805"/>
                  </a:lnTo>
                  <a:lnTo>
                    <a:pt x="6112073" y="443805"/>
                  </a:lnTo>
                  <a:close/>
                  <a:moveTo>
                    <a:pt x="5692973" y="7441"/>
                  </a:moveTo>
                  <a:lnTo>
                    <a:pt x="6039743" y="7441"/>
                  </a:lnTo>
                  <a:lnTo>
                    <a:pt x="6039743" y="81260"/>
                  </a:lnTo>
                  <a:lnTo>
                    <a:pt x="5910560" y="81260"/>
                  </a:lnTo>
                  <a:lnTo>
                    <a:pt x="5910560" y="443805"/>
                  </a:lnTo>
                  <a:lnTo>
                    <a:pt x="5822453" y="443805"/>
                  </a:lnTo>
                  <a:lnTo>
                    <a:pt x="5822453" y="81260"/>
                  </a:lnTo>
                  <a:lnTo>
                    <a:pt x="5692973" y="81260"/>
                  </a:lnTo>
                  <a:close/>
                  <a:moveTo>
                    <a:pt x="5259883" y="7441"/>
                  </a:moveTo>
                  <a:lnTo>
                    <a:pt x="5363170" y="7441"/>
                  </a:lnTo>
                  <a:lnTo>
                    <a:pt x="5465861" y="180082"/>
                  </a:lnTo>
                  <a:lnTo>
                    <a:pt x="5566469" y="7441"/>
                  </a:lnTo>
                  <a:lnTo>
                    <a:pt x="5667970" y="7441"/>
                  </a:lnTo>
                  <a:lnTo>
                    <a:pt x="5507533" y="260747"/>
                  </a:lnTo>
                  <a:lnTo>
                    <a:pt x="5507533" y="443805"/>
                  </a:lnTo>
                  <a:lnTo>
                    <a:pt x="5419725" y="443805"/>
                  </a:lnTo>
                  <a:lnTo>
                    <a:pt x="5419725" y="260151"/>
                  </a:lnTo>
                  <a:close/>
                  <a:moveTo>
                    <a:pt x="4668738" y="7441"/>
                  </a:moveTo>
                  <a:lnTo>
                    <a:pt x="4761904" y="7441"/>
                  </a:lnTo>
                  <a:lnTo>
                    <a:pt x="4936628" y="443805"/>
                  </a:lnTo>
                  <a:lnTo>
                    <a:pt x="4840783" y="443805"/>
                  </a:lnTo>
                  <a:lnTo>
                    <a:pt x="4802683" y="344686"/>
                  </a:lnTo>
                  <a:lnTo>
                    <a:pt x="4628257" y="344686"/>
                  </a:lnTo>
                  <a:lnTo>
                    <a:pt x="4592240" y="443805"/>
                  </a:lnTo>
                  <a:lnTo>
                    <a:pt x="4498776" y="443805"/>
                  </a:lnTo>
                  <a:close/>
                  <a:moveTo>
                    <a:pt x="4096345" y="7441"/>
                  </a:moveTo>
                  <a:lnTo>
                    <a:pt x="4182070" y="7441"/>
                  </a:lnTo>
                  <a:lnTo>
                    <a:pt x="4360664" y="298847"/>
                  </a:lnTo>
                  <a:lnTo>
                    <a:pt x="4360664" y="7441"/>
                  </a:lnTo>
                  <a:lnTo>
                    <a:pt x="4442519" y="7441"/>
                  </a:lnTo>
                  <a:lnTo>
                    <a:pt x="4442519" y="443805"/>
                  </a:lnTo>
                  <a:lnTo>
                    <a:pt x="4354115" y="443805"/>
                  </a:lnTo>
                  <a:lnTo>
                    <a:pt x="4178200" y="159246"/>
                  </a:lnTo>
                  <a:lnTo>
                    <a:pt x="4178200" y="443805"/>
                  </a:lnTo>
                  <a:lnTo>
                    <a:pt x="4096345" y="443805"/>
                  </a:lnTo>
                  <a:close/>
                  <a:moveTo>
                    <a:pt x="3782913" y="7441"/>
                  </a:moveTo>
                  <a:lnTo>
                    <a:pt x="3876079" y="7441"/>
                  </a:lnTo>
                  <a:lnTo>
                    <a:pt x="4050803" y="443805"/>
                  </a:lnTo>
                  <a:lnTo>
                    <a:pt x="3954958" y="443805"/>
                  </a:lnTo>
                  <a:lnTo>
                    <a:pt x="3916858" y="344686"/>
                  </a:lnTo>
                  <a:lnTo>
                    <a:pt x="3742432" y="344686"/>
                  </a:lnTo>
                  <a:lnTo>
                    <a:pt x="3706415" y="443805"/>
                  </a:lnTo>
                  <a:lnTo>
                    <a:pt x="3612951" y="443805"/>
                  </a:lnTo>
                  <a:close/>
                  <a:moveTo>
                    <a:pt x="2582763" y="7441"/>
                  </a:moveTo>
                  <a:lnTo>
                    <a:pt x="2675929" y="7441"/>
                  </a:lnTo>
                  <a:lnTo>
                    <a:pt x="2850654" y="443805"/>
                  </a:lnTo>
                  <a:lnTo>
                    <a:pt x="2754808" y="443805"/>
                  </a:lnTo>
                  <a:lnTo>
                    <a:pt x="2716708" y="344686"/>
                  </a:lnTo>
                  <a:lnTo>
                    <a:pt x="2542282" y="344686"/>
                  </a:lnTo>
                  <a:lnTo>
                    <a:pt x="2506265" y="443805"/>
                  </a:lnTo>
                  <a:lnTo>
                    <a:pt x="2412801" y="443805"/>
                  </a:lnTo>
                  <a:close/>
                  <a:moveTo>
                    <a:pt x="2082998" y="7441"/>
                  </a:moveTo>
                  <a:lnTo>
                    <a:pt x="2429767" y="7441"/>
                  </a:lnTo>
                  <a:lnTo>
                    <a:pt x="2429767" y="81260"/>
                  </a:lnTo>
                  <a:lnTo>
                    <a:pt x="2300585" y="81260"/>
                  </a:lnTo>
                  <a:lnTo>
                    <a:pt x="2300585" y="443805"/>
                  </a:lnTo>
                  <a:lnTo>
                    <a:pt x="2212479" y="443805"/>
                  </a:lnTo>
                  <a:lnTo>
                    <a:pt x="2212479" y="81260"/>
                  </a:lnTo>
                  <a:lnTo>
                    <a:pt x="2082998" y="81260"/>
                  </a:lnTo>
                  <a:close/>
                  <a:moveTo>
                    <a:pt x="1849338" y="7441"/>
                  </a:moveTo>
                  <a:lnTo>
                    <a:pt x="1942504" y="7441"/>
                  </a:lnTo>
                  <a:lnTo>
                    <a:pt x="2117229" y="443805"/>
                  </a:lnTo>
                  <a:lnTo>
                    <a:pt x="2021383" y="443805"/>
                  </a:lnTo>
                  <a:lnTo>
                    <a:pt x="1983284" y="344686"/>
                  </a:lnTo>
                  <a:lnTo>
                    <a:pt x="1808857" y="344686"/>
                  </a:lnTo>
                  <a:lnTo>
                    <a:pt x="1772840" y="443805"/>
                  </a:lnTo>
                  <a:lnTo>
                    <a:pt x="1679377" y="443805"/>
                  </a:lnTo>
                  <a:close/>
                  <a:moveTo>
                    <a:pt x="1275755" y="7441"/>
                  </a:moveTo>
                  <a:lnTo>
                    <a:pt x="1436787" y="7441"/>
                  </a:lnTo>
                  <a:cubicBezTo>
                    <a:pt x="1473101" y="7441"/>
                    <a:pt x="1500783" y="10219"/>
                    <a:pt x="1519833" y="15775"/>
                  </a:cubicBezTo>
                  <a:cubicBezTo>
                    <a:pt x="1545431" y="23316"/>
                    <a:pt x="1567358" y="36711"/>
                    <a:pt x="1585615" y="55959"/>
                  </a:cubicBezTo>
                  <a:cubicBezTo>
                    <a:pt x="1603871" y="75207"/>
                    <a:pt x="1617761" y="98772"/>
                    <a:pt x="1627287" y="126652"/>
                  </a:cubicBezTo>
                  <a:cubicBezTo>
                    <a:pt x="1636812" y="154533"/>
                    <a:pt x="1641574" y="188912"/>
                    <a:pt x="1641574" y="229790"/>
                  </a:cubicBezTo>
                  <a:cubicBezTo>
                    <a:pt x="1641574" y="265708"/>
                    <a:pt x="1637109" y="296664"/>
                    <a:pt x="1628180" y="322659"/>
                  </a:cubicBezTo>
                  <a:cubicBezTo>
                    <a:pt x="1617265" y="354409"/>
                    <a:pt x="1601688" y="380107"/>
                    <a:pt x="1581448" y="399752"/>
                  </a:cubicBezTo>
                  <a:cubicBezTo>
                    <a:pt x="1566168" y="414635"/>
                    <a:pt x="1545530" y="426243"/>
                    <a:pt x="1519535" y="434578"/>
                  </a:cubicBezTo>
                  <a:cubicBezTo>
                    <a:pt x="1500088" y="440729"/>
                    <a:pt x="1474093" y="443805"/>
                    <a:pt x="1441549" y="443805"/>
                  </a:cubicBezTo>
                  <a:lnTo>
                    <a:pt x="1275755" y="443805"/>
                  </a:lnTo>
                  <a:close/>
                  <a:moveTo>
                    <a:pt x="444698" y="7441"/>
                  </a:moveTo>
                  <a:lnTo>
                    <a:pt x="532804" y="7441"/>
                  </a:lnTo>
                  <a:lnTo>
                    <a:pt x="532804" y="443805"/>
                  </a:lnTo>
                  <a:lnTo>
                    <a:pt x="444698" y="443805"/>
                  </a:lnTo>
                  <a:close/>
                  <a:moveTo>
                    <a:pt x="0" y="7441"/>
                  </a:moveTo>
                  <a:lnTo>
                    <a:pt x="174426" y="7441"/>
                  </a:lnTo>
                  <a:cubicBezTo>
                    <a:pt x="208954" y="7441"/>
                    <a:pt x="234702" y="8880"/>
                    <a:pt x="251668" y="11757"/>
                  </a:cubicBezTo>
                  <a:cubicBezTo>
                    <a:pt x="268634" y="14634"/>
                    <a:pt x="283815" y="20637"/>
                    <a:pt x="297209" y="29765"/>
                  </a:cubicBezTo>
                  <a:cubicBezTo>
                    <a:pt x="310604" y="38893"/>
                    <a:pt x="321766" y="51048"/>
                    <a:pt x="330696" y="66228"/>
                  </a:cubicBezTo>
                  <a:cubicBezTo>
                    <a:pt x="339625" y="81409"/>
                    <a:pt x="344090" y="98425"/>
                    <a:pt x="344090" y="117276"/>
                  </a:cubicBezTo>
                  <a:cubicBezTo>
                    <a:pt x="344090" y="137715"/>
                    <a:pt x="338584" y="156468"/>
                    <a:pt x="327570" y="173533"/>
                  </a:cubicBezTo>
                  <a:cubicBezTo>
                    <a:pt x="316557" y="190599"/>
                    <a:pt x="301625" y="203398"/>
                    <a:pt x="282773" y="211931"/>
                  </a:cubicBezTo>
                  <a:cubicBezTo>
                    <a:pt x="309364" y="219670"/>
                    <a:pt x="329803" y="232866"/>
                    <a:pt x="344090" y="251519"/>
                  </a:cubicBezTo>
                  <a:cubicBezTo>
                    <a:pt x="358378" y="270172"/>
                    <a:pt x="365522" y="292100"/>
                    <a:pt x="365522" y="317301"/>
                  </a:cubicBezTo>
                  <a:cubicBezTo>
                    <a:pt x="365522" y="337145"/>
                    <a:pt x="360908" y="356443"/>
                    <a:pt x="351681" y="375195"/>
                  </a:cubicBezTo>
                  <a:cubicBezTo>
                    <a:pt x="342453" y="393948"/>
                    <a:pt x="329852" y="408930"/>
                    <a:pt x="313878" y="420142"/>
                  </a:cubicBezTo>
                  <a:cubicBezTo>
                    <a:pt x="297904" y="431353"/>
                    <a:pt x="278209" y="438249"/>
                    <a:pt x="254793" y="440829"/>
                  </a:cubicBezTo>
                  <a:cubicBezTo>
                    <a:pt x="240109" y="442416"/>
                    <a:pt x="204688" y="443408"/>
                    <a:pt x="148530" y="443805"/>
                  </a:cubicBezTo>
                  <a:lnTo>
                    <a:pt x="0" y="443805"/>
                  </a:lnTo>
                  <a:close/>
                  <a:moveTo>
                    <a:pt x="6896100" y="0"/>
                  </a:moveTo>
                  <a:cubicBezTo>
                    <a:pt x="6950868" y="0"/>
                    <a:pt x="6992094" y="12005"/>
                    <a:pt x="7019776" y="36016"/>
                  </a:cubicBezTo>
                  <a:cubicBezTo>
                    <a:pt x="7047458" y="60027"/>
                    <a:pt x="7061994" y="92075"/>
                    <a:pt x="7063382" y="132159"/>
                  </a:cubicBezTo>
                  <a:lnTo>
                    <a:pt x="6975276" y="136029"/>
                  </a:lnTo>
                  <a:cubicBezTo>
                    <a:pt x="6971506" y="113605"/>
                    <a:pt x="6963419" y="97482"/>
                    <a:pt x="6951017" y="87659"/>
                  </a:cubicBezTo>
                  <a:cubicBezTo>
                    <a:pt x="6938615" y="77837"/>
                    <a:pt x="6920011" y="72925"/>
                    <a:pt x="6895207" y="72925"/>
                  </a:cubicBezTo>
                  <a:cubicBezTo>
                    <a:pt x="6869608" y="72925"/>
                    <a:pt x="6849566" y="78184"/>
                    <a:pt x="6835080" y="88701"/>
                  </a:cubicBezTo>
                  <a:cubicBezTo>
                    <a:pt x="6825753" y="95448"/>
                    <a:pt x="6821090" y="104477"/>
                    <a:pt x="6821090" y="115788"/>
                  </a:cubicBezTo>
                  <a:cubicBezTo>
                    <a:pt x="6821090" y="126107"/>
                    <a:pt x="6825456" y="134937"/>
                    <a:pt x="6834187" y="142279"/>
                  </a:cubicBezTo>
                  <a:cubicBezTo>
                    <a:pt x="6845300" y="151606"/>
                    <a:pt x="6872287" y="161329"/>
                    <a:pt x="6915150" y="171450"/>
                  </a:cubicBezTo>
                  <a:cubicBezTo>
                    <a:pt x="6958012" y="181570"/>
                    <a:pt x="6989712" y="192038"/>
                    <a:pt x="7010251" y="202852"/>
                  </a:cubicBezTo>
                  <a:cubicBezTo>
                    <a:pt x="7030789" y="213667"/>
                    <a:pt x="7046862" y="228451"/>
                    <a:pt x="7058471" y="247203"/>
                  </a:cubicBezTo>
                  <a:cubicBezTo>
                    <a:pt x="7070080" y="265956"/>
                    <a:pt x="7075884" y="289123"/>
                    <a:pt x="7075884" y="316706"/>
                  </a:cubicBezTo>
                  <a:cubicBezTo>
                    <a:pt x="7075884" y="341709"/>
                    <a:pt x="7068938" y="365125"/>
                    <a:pt x="7055048" y="386953"/>
                  </a:cubicBezTo>
                  <a:cubicBezTo>
                    <a:pt x="7041158" y="408781"/>
                    <a:pt x="7021512" y="425003"/>
                    <a:pt x="6996112" y="435620"/>
                  </a:cubicBezTo>
                  <a:cubicBezTo>
                    <a:pt x="6970712" y="446236"/>
                    <a:pt x="6939061" y="451544"/>
                    <a:pt x="6901160" y="451544"/>
                  </a:cubicBezTo>
                  <a:cubicBezTo>
                    <a:pt x="6845994" y="451544"/>
                    <a:pt x="6803628" y="438795"/>
                    <a:pt x="6774061" y="413295"/>
                  </a:cubicBezTo>
                  <a:cubicBezTo>
                    <a:pt x="6744493" y="387796"/>
                    <a:pt x="6726833" y="350639"/>
                    <a:pt x="6721078" y="301823"/>
                  </a:cubicBezTo>
                  <a:lnTo>
                    <a:pt x="6806803" y="293489"/>
                  </a:lnTo>
                  <a:cubicBezTo>
                    <a:pt x="6811962" y="322262"/>
                    <a:pt x="6822430" y="343396"/>
                    <a:pt x="6838205" y="356890"/>
                  </a:cubicBezTo>
                  <a:cubicBezTo>
                    <a:pt x="6853981" y="370383"/>
                    <a:pt x="6875264" y="377130"/>
                    <a:pt x="6902053" y="377130"/>
                  </a:cubicBezTo>
                  <a:cubicBezTo>
                    <a:pt x="6930429" y="377130"/>
                    <a:pt x="6951811" y="371127"/>
                    <a:pt x="6966198" y="359122"/>
                  </a:cubicBezTo>
                  <a:cubicBezTo>
                    <a:pt x="6980585" y="347116"/>
                    <a:pt x="6987778" y="333077"/>
                    <a:pt x="6987778" y="317004"/>
                  </a:cubicBezTo>
                  <a:cubicBezTo>
                    <a:pt x="6987778" y="306685"/>
                    <a:pt x="6984752" y="297904"/>
                    <a:pt x="6978699" y="290661"/>
                  </a:cubicBezTo>
                  <a:cubicBezTo>
                    <a:pt x="6972647" y="283418"/>
                    <a:pt x="6962080" y="277118"/>
                    <a:pt x="6946999" y="271760"/>
                  </a:cubicBezTo>
                  <a:cubicBezTo>
                    <a:pt x="6936680" y="268188"/>
                    <a:pt x="6913165" y="261838"/>
                    <a:pt x="6876454" y="252710"/>
                  </a:cubicBezTo>
                  <a:cubicBezTo>
                    <a:pt x="6829226" y="241002"/>
                    <a:pt x="6796087" y="226615"/>
                    <a:pt x="6777037" y="209550"/>
                  </a:cubicBezTo>
                  <a:cubicBezTo>
                    <a:pt x="6750248" y="185539"/>
                    <a:pt x="6736853" y="156269"/>
                    <a:pt x="6736853" y="121741"/>
                  </a:cubicBezTo>
                  <a:cubicBezTo>
                    <a:pt x="6736853" y="99516"/>
                    <a:pt x="6743154" y="78730"/>
                    <a:pt x="6755755" y="59382"/>
                  </a:cubicBezTo>
                  <a:cubicBezTo>
                    <a:pt x="6768356" y="40034"/>
                    <a:pt x="6786513" y="25300"/>
                    <a:pt x="6810226" y="15180"/>
                  </a:cubicBezTo>
                  <a:cubicBezTo>
                    <a:pt x="6833939" y="5060"/>
                    <a:pt x="6862564" y="0"/>
                    <a:pt x="6896100" y="0"/>
                  </a:cubicBezTo>
                  <a:close/>
                  <a:moveTo>
                    <a:pt x="6484441" y="0"/>
                  </a:moveTo>
                  <a:cubicBezTo>
                    <a:pt x="6537821" y="0"/>
                    <a:pt x="6581179" y="15775"/>
                    <a:pt x="6614517" y="47327"/>
                  </a:cubicBezTo>
                  <a:cubicBezTo>
                    <a:pt x="6634360" y="65980"/>
                    <a:pt x="6649243" y="92769"/>
                    <a:pt x="6659165" y="127694"/>
                  </a:cubicBezTo>
                  <a:lnTo>
                    <a:pt x="6571952" y="148530"/>
                  </a:lnTo>
                  <a:cubicBezTo>
                    <a:pt x="6566792" y="125908"/>
                    <a:pt x="6556027" y="108049"/>
                    <a:pt x="6539656" y="94952"/>
                  </a:cubicBezTo>
                  <a:cubicBezTo>
                    <a:pt x="6523285" y="81855"/>
                    <a:pt x="6503392" y="75307"/>
                    <a:pt x="6479976" y="75307"/>
                  </a:cubicBezTo>
                  <a:cubicBezTo>
                    <a:pt x="6447631" y="75307"/>
                    <a:pt x="6421387" y="86915"/>
                    <a:pt x="6401246" y="110132"/>
                  </a:cubicBezTo>
                  <a:cubicBezTo>
                    <a:pt x="6381105" y="133350"/>
                    <a:pt x="6371034" y="170954"/>
                    <a:pt x="6371034" y="222944"/>
                  </a:cubicBezTo>
                  <a:cubicBezTo>
                    <a:pt x="6371034" y="278110"/>
                    <a:pt x="6380956" y="317400"/>
                    <a:pt x="6400800" y="340816"/>
                  </a:cubicBezTo>
                  <a:cubicBezTo>
                    <a:pt x="6420643" y="364232"/>
                    <a:pt x="6446440" y="375940"/>
                    <a:pt x="6478190" y="375940"/>
                  </a:cubicBezTo>
                  <a:cubicBezTo>
                    <a:pt x="6501606" y="375940"/>
                    <a:pt x="6521747" y="368498"/>
                    <a:pt x="6538614" y="353615"/>
                  </a:cubicBezTo>
                  <a:cubicBezTo>
                    <a:pt x="6555481" y="338732"/>
                    <a:pt x="6567586" y="315317"/>
                    <a:pt x="6574928" y="283368"/>
                  </a:cubicBezTo>
                  <a:lnTo>
                    <a:pt x="6660356" y="310455"/>
                  </a:lnTo>
                  <a:cubicBezTo>
                    <a:pt x="6647259" y="358080"/>
                    <a:pt x="6625481" y="393452"/>
                    <a:pt x="6595020" y="416570"/>
                  </a:cubicBezTo>
                  <a:cubicBezTo>
                    <a:pt x="6564560" y="439688"/>
                    <a:pt x="6525915" y="451247"/>
                    <a:pt x="6479083" y="451247"/>
                  </a:cubicBezTo>
                  <a:cubicBezTo>
                    <a:pt x="6421140" y="451247"/>
                    <a:pt x="6373515" y="431452"/>
                    <a:pt x="6336208" y="391864"/>
                  </a:cubicBezTo>
                  <a:cubicBezTo>
                    <a:pt x="6298902" y="352276"/>
                    <a:pt x="6280249" y="298152"/>
                    <a:pt x="6280249" y="229493"/>
                  </a:cubicBezTo>
                  <a:cubicBezTo>
                    <a:pt x="6280249" y="156865"/>
                    <a:pt x="6299001" y="100459"/>
                    <a:pt x="6336506" y="60275"/>
                  </a:cubicBezTo>
                  <a:cubicBezTo>
                    <a:pt x="6374011" y="20091"/>
                    <a:pt x="6423322" y="0"/>
                    <a:pt x="6484441" y="0"/>
                  </a:cubicBezTo>
                  <a:close/>
                  <a:moveTo>
                    <a:pt x="3216473" y="0"/>
                  </a:moveTo>
                  <a:cubicBezTo>
                    <a:pt x="3254176" y="0"/>
                    <a:pt x="3283644" y="9624"/>
                    <a:pt x="3304877" y="28872"/>
                  </a:cubicBezTo>
                  <a:cubicBezTo>
                    <a:pt x="3326110" y="48121"/>
                    <a:pt x="3336726" y="71636"/>
                    <a:pt x="3336726" y="99417"/>
                  </a:cubicBezTo>
                  <a:cubicBezTo>
                    <a:pt x="3336726" y="117078"/>
                    <a:pt x="3331467" y="133846"/>
                    <a:pt x="3320950" y="149721"/>
                  </a:cubicBezTo>
                  <a:cubicBezTo>
                    <a:pt x="3310433" y="165596"/>
                    <a:pt x="3289200" y="183554"/>
                    <a:pt x="3257252" y="203597"/>
                  </a:cubicBezTo>
                  <a:lnTo>
                    <a:pt x="3317974" y="283666"/>
                  </a:lnTo>
                  <a:cubicBezTo>
                    <a:pt x="3325117" y="270966"/>
                    <a:pt x="3331269" y="254397"/>
                    <a:pt x="3336428" y="233957"/>
                  </a:cubicBezTo>
                  <a:lnTo>
                    <a:pt x="3412033" y="251222"/>
                  </a:lnTo>
                  <a:cubicBezTo>
                    <a:pt x="3404493" y="278011"/>
                    <a:pt x="3397944" y="297606"/>
                    <a:pt x="3392388" y="310009"/>
                  </a:cubicBezTo>
                  <a:cubicBezTo>
                    <a:pt x="3386831" y="322411"/>
                    <a:pt x="3380878" y="332779"/>
                    <a:pt x="3374528" y="341114"/>
                  </a:cubicBezTo>
                  <a:cubicBezTo>
                    <a:pt x="3383855" y="349845"/>
                    <a:pt x="3395910" y="359420"/>
                    <a:pt x="3410694" y="369838"/>
                  </a:cubicBezTo>
                  <a:cubicBezTo>
                    <a:pt x="3425478" y="380256"/>
                    <a:pt x="3436342" y="387151"/>
                    <a:pt x="3443287" y="390525"/>
                  </a:cubicBezTo>
                  <a:lnTo>
                    <a:pt x="3392685" y="455116"/>
                  </a:lnTo>
                  <a:cubicBezTo>
                    <a:pt x="3367881" y="443011"/>
                    <a:pt x="3344068" y="426343"/>
                    <a:pt x="3321248" y="405110"/>
                  </a:cubicBezTo>
                  <a:cubicBezTo>
                    <a:pt x="3303587" y="420985"/>
                    <a:pt x="3284835" y="432693"/>
                    <a:pt x="3264991" y="440233"/>
                  </a:cubicBezTo>
                  <a:cubicBezTo>
                    <a:pt x="3245147" y="447774"/>
                    <a:pt x="3221533" y="451544"/>
                    <a:pt x="3194149" y="451544"/>
                  </a:cubicBezTo>
                  <a:cubicBezTo>
                    <a:pt x="3139777" y="451544"/>
                    <a:pt x="3098899" y="436265"/>
                    <a:pt x="3071514" y="405705"/>
                  </a:cubicBezTo>
                  <a:cubicBezTo>
                    <a:pt x="3050282" y="382091"/>
                    <a:pt x="3039665" y="354905"/>
                    <a:pt x="3039665" y="324147"/>
                  </a:cubicBezTo>
                  <a:cubicBezTo>
                    <a:pt x="3039665" y="296168"/>
                    <a:pt x="3048000" y="271016"/>
                    <a:pt x="3064668" y="248691"/>
                  </a:cubicBezTo>
                  <a:cubicBezTo>
                    <a:pt x="3081337" y="226367"/>
                    <a:pt x="3106241" y="206970"/>
                    <a:pt x="3139380" y="190500"/>
                  </a:cubicBezTo>
                  <a:cubicBezTo>
                    <a:pt x="3124497" y="172839"/>
                    <a:pt x="3113285" y="156021"/>
                    <a:pt x="3105745" y="140047"/>
                  </a:cubicBezTo>
                  <a:cubicBezTo>
                    <a:pt x="3098205" y="124073"/>
                    <a:pt x="3094434" y="108942"/>
                    <a:pt x="3094434" y="94654"/>
                  </a:cubicBezTo>
                  <a:cubicBezTo>
                    <a:pt x="3094434" y="68262"/>
                    <a:pt x="3105001" y="45888"/>
                    <a:pt x="3126134" y="27533"/>
                  </a:cubicBezTo>
                  <a:cubicBezTo>
                    <a:pt x="3147268" y="9177"/>
                    <a:pt x="3177381" y="0"/>
                    <a:pt x="3216473" y="0"/>
                  </a:cubicBezTo>
                  <a:close/>
                  <a:moveTo>
                    <a:pt x="829865" y="0"/>
                  </a:moveTo>
                  <a:cubicBezTo>
                    <a:pt x="884039" y="0"/>
                    <a:pt x="926356" y="11360"/>
                    <a:pt x="956816" y="34081"/>
                  </a:cubicBezTo>
                  <a:cubicBezTo>
                    <a:pt x="987276" y="56802"/>
                    <a:pt x="1006871" y="88205"/>
                    <a:pt x="1015603" y="128290"/>
                  </a:cubicBezTo>
                  <a:lnTo>
                    <a:pt x="928092" y="144661"/>
                  </a:lnTo>
                  <a:cubicBezTo>
                    <a:pt x="921940" y="123229"/>
                    <a:pt x="910381" y="106313"/>
                    <a:pt x="893415" y="93910"/>
                  </a:cubicBezTo>
                  <a:cubicBezTo>
                    <a:pt x="876449" y="81508"/>
                    <a:pt x="855265" y="75307"/>
                    <a:pt x="829865" y="75307"/>
                  </a:cubicBezTo>
                  <a:cubicBezTo>
                    <a:pt x="791369" y="75307"/>
                    <a:pt x="760759" y="87511"/>
                    <a:pt x="738038" y="111918"/>
                  </a:cubicBezTo>
                  <a:cubicBezTo>
                    <a:pt x="715317" y="136326"/>
                    <a:pt x="703957" y="172541"/>
                    <a:pt x="703957" y="220563"/>
                  </a:cubicBezTo>
                  <a:cubicBezTo>
                    <a:pt x="703957" y="272355"/>
                    <a:pt x="715466" y="311199"/>
                    <a:pt x="738485" y="337095"/>
                  </a:cubicBezTo>
                  <a:cubicBezTo>
                    <a:pt x="761504" y="362991"/>
                    <a:pt x="791666" y="375940"/>
                    <a:pt x="828972" y="375940"/>
                  </a:cubicBezTo>
                  <a:cubicBezTo>
                    <a:pt x="847427" y="375940"/>
                    <a:pt x="865931" y="372318"/>
                    <a:pt x="884485" y="365075"/>
                  </a:cubicBezTo>
                  <a:cubicBezTo>
                    <a:pt x="903039" y="357832"/>
                    <a:pt x="918964" y="349051"/>
                    <a:pt x="932259" y="338732"/>
                  </a:cubicBezTo>
                  <a:lnTo>
                    <a:pt x="932259" y="283368"/>
                  </a:lnTo>
                  <a:lnTo>
                    <a:pt x="831354" y="283368"/>
                  </a:lnTo>
                  <a:lnTo>
                    <a:pt x="831354" y="209847"/>
                  </a:lnTo>
                  <a:lnTo>
                    <a:pt x="1021258" y="209847"/>
                  </a:lnTo>
                  <a:lnTo>
                    <a:pt x="1021258" y="383679"/>
                  </a:lnTo>
                  <a:cubicBezTo>
                    <a:pt x="1002804" y="401538"/>
                    <a:pt x="976064" y="417264"/>
                    <a:pt x="941040" y="430857"/>
                  </a:cubicBezTo>
                  <a:cubicBezTo>
                    <a:pt x="906016" y="444450"/>
                    <a:pt x="870545" y="451247"/>
                    <a:pt x="834628" y="451247"/>
                  </a:cubicBezTo>
                  <a:cubicBezTo>
                    <a:pt x="788987" y="451247"/>
                    <a:pt x="749200" y="441672"/>
                    <a:pt x="715268" y="422523"/>
                  </a:cubicBezTo>
                  <a:cubicBezTo>
                    <a:pt x="681335" y="403374"/>
                    <a:pt x="655836" y="375989"/>
                    <a:pt x="638770" y="340370"/>
                  </a:cubicBezTo>
                  <a:cubicBezTo>
                    <a:pt x="621704" y="304750"/>
                    <a:pt x="613172" y="266005"/>
                    <a:pt x="613172" y="224135"/>
                  </a:cubicBezTo>
                  <a:cubicBezTo>
                    <a:pt x="613172" y="178693"/>
                    <a:pt x="622697" y="138311"/>
                    <a:pt x="641747" y="102989"/>
                  </a:cubicBezTo>
                  <a:cubicBezTo>
                    <a:pt x="660797" y="67667"/>
                    <a:pt x="688677" y="40580"/>
                    <a:pt x="725388" y="21729"/>
                  </a:cubicBezTo>
                  <a:cubicBezTo>
                    <a:pt x="753368" y="7243"/>
                    <a:pt x="788194" y="0"/>
                    <a:pt x="829865" y="0"/>
                  </a:cubicBezTo>
                  <a:close/>
                </a:path>
              </a:pathLst>
            </a:custGeom>
            <a:noFill/>
            <a:ln>
              <a:solidFill>
                <a:schemeClr val="accent1"/>
              </a:solidFill>
            </a:ln>
            <a:extLst>
              <a:ext uri="{909E8E84-426E-40DD-AFC4-6F175D3DCCD1}">
                <a14:hiddenFill xmlns:a14="http://schemas.microsoft.com/office/drawing/2010/main">
                  <a:solidFill>
                    <a:srgbClr val="FFFFFF"/>
                  </a:solidFill>
                </a14:hiddenFill>
              </a:ext>
            </a:extLst>
          </p:spPr>
        </p:pic>
      </p:grpSp>
      <p:cxnSp>
        <p:nvCxnSpPr>
          <p:cNvPr id="23" name="Straight Connector 22"/>
          <p:cNvCxnSpPr/>
          <p:nvPr userDrawn="1"/>
        </p:nvCxnSpPr>
        <p:spPr>
          <a:xfrm>
            <a:off x="4736983" y="1206174"/>
            <a:ext cx="0" cy="5277386"/>
          </a:xfrm>
          <a:prstGeom prst="line">
            <a:avLst/>
          </a:prstGeom>
          <a:ln w="41275">
            <a:solidFill>
              <a:srgbClr val="FF882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9690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902B7-634B-4149-B8C7-7BF002E9F4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BFB42D-2E91-47E0-AC99-C351BFE2085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269856-E99B-45EE-8B8D-CC150937E24A}"/>
              </a:ext>
            </a:extLst>
          </p:cNvPr>
          <p:cNvSpPr>
            <a:spLocks noGrp="1"/>
          </p:cNvSpPr>
          <p:nvPr>
            <p:ph type="dt" sz="half" idx="10"/>
          </p:nvPr>
        </p:nvSpPr>
        <p:spPr/>
        <p:txBody>
          <a:bodyPr/>
          <a:lstStyle/>
          <a:p>
            <a:fld id="{199051F4-E5A6-48B5-B617-AE0E219498A4}" type="datetimeFigureOut">
              <a:rPr lang="en-US" smtClean="0"/>
              <a:t>8/20/2019</a:t>
            </a:fld>
            <a:endParaRPr lang="en-US"/>
          </a:p>
        </p:txBody>
      </p:sp>
      <p:sp>
        <p:nvSpPr>
          <p:cNvPr id="5" name="Footer Placeholder 4">
            <a:extLst>
              <a:ext uri="{FF2B5EF4-FFF2-40B4-BE49-F238E27FC236}">
                <a16:creationId xmlns:a16="http://schemas.microsoft.com/office/drawing/2014/main" id="{802FE705-A02A-4432-A85D-B0050EE27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86B540-9862-44F6-89B6-4121E880E2F0}"/>
              </a:ext>
            </a:extLst>
          </p:cNvPr>
          <p:cNvSpPr>
            <a:spLocks noGrp="1"/>
          </p:cNvSpPr>
          <p:nvPr>
            <p:ph type="sldNum" sz="quarter" idx="12"/>
          </p:nvPr>
        </p:nvSpPr>
        <p:spPr/>
        <p:txBody>
          <a:bodyPr/>
          <a:lstStyle/>
          <a:p>
            <a:fld id="{6ADD9568-6F35-4EFD-88E1-C1166D5C600C}" type="slidenum">
              <a:rPr lang="en-US" smtClean="0"/>
              <a:t>‹#›</a:t>
            </a:fld>
            <a:endParaRPr lang="en-US"/>
          </a:p>
        </p:txBody>
      </p:sp>
    </p:spTree>
    <p:extLst>
      <p:ext uri="{BB962C8B-B14F-4D97-AF65-F5344CB8AC3E}">
        <p14:creationId xmlns:p14="http://schemas.microsoft.com/office/powerpoint/2010/main" val="3268616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EA25C-3441-453F-BCD9-E0C5EC6C51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2FC8C0-00FA-49E5-9395-C331BFEE8C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1AB2FEC-D625-4BF7-AD7D-67B60085543B}"/>
              </a:ext>
            </a:extLst>
          </p:cNvPr>
          <p:cNvSpPr>
            <a:spLocks noGrp="1"/>
          </p:cNvSpPr>
          <p:nvPr>
            <p:ph type="dt" sz="half" idx="10"/>
          </p:nvPr>
        </p:nvSpPr>
        <p:spPr/>
        <p:txBody>
          <a:bodyPr/>
          <a:lstStyle/>
          <a:p>
            <a:fld id="{199051F4-E5A6-48B5-B617-AE0E219498A4}" type="datetimeFigureOut">
              <a:rPr lang="en-US" smtClean="0"/>
              <a:t>8/20/2019</a:t>
            </a:fld>
            <a:endParaRPr lang="en-US"/>
          </a:p>
        </p:txBody>
      </p:sp>
      <p:sp>
        <p:nvSpPr>
          <p:cNvPr id="5" name="Footer Placeholder 4">
            <a:extLst>
              <a:ext uri="{FF2B5EF4-FFF2-40B4-BE49-F238E27FC236}">
                <a16:creationId xmlns:a16="http://schemas.microsoft.com/office/drawing/2014/main" id="{3EE4A026-E9CF-4437-B2F8-937B7263E6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3915E8-EE2A-4CAA-96EF-2424EF99E2DB}"/>
              </a:ext>
            </a:extLst>
          </p:cNvPr>
          <p:cNvSpPr>
            <a:spLocks noGrp="1"/>
          </p:cNvSpPr>
          <p:nvPr>
            <p:ph type="sldNum" sz="quarter" idx="12"/>
          </p:nvPr>
        </p:nvSpPr>
        <p:spPr/>
        <p:txBody>
          <a:bodyPr/>
          <a:lstStyle/>
          <a:p>
            <a:fld id="{6ADD9568-6F35-4EFD-88E1-C1166D5C600C}" type="slidenum">
              <a:rPr lang="en-US" smtClean="0"/>
              <a:t>‹#›</a:t>
            </a:fld>
            <a:endParaRPr lang="en-US"/>
          </a:p>
        </p:txBody>
      </p:sp>
    </p:spTree>
    <p:extLst>
      <p:ext uri="{BB962C8B-B14F-4D97-AF65-F5344CB8AC3E}">
        <p14:creationId xmlns:p14="http://schemas.microsoft.com/office/powerpoint/2010/main" val="70598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10587-ED88-4CF1-ABBF-27E674C3ED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0E5654-5DB8-4CF6-B380-4F7B8B38ED8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753EC4-F206-4BDD-A302-E993737D06B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72C54E-C66B-4DC0-8EA4-B8724E718DAB}"/>
              </a:ext>
            </a:extLst>
          </p:cNvPr>
          <p:cNvSpPr>
            <a:spLocks noGrp="1"/>
          </p:cNvSpPr>
          <p:nvPr>
            <p:ph type="dt" sz="half" idx="10"/>
          </p:nvPr>
        </p:nvSpPr>
        <p:spPr/>
        <p:txBody>
          <a:bodyPr/>
          <a:lstStyle/>
          <a:p>
            <a:fld id="{199051F4-E5A6-48B5-B617-AE0E219498A4}" type="datetimeFigureOut">
              <a:rPr lang="en-US" smtClean="0"/>
              <a:t>8/20/2019</a:t>
            </a:fld>
            <a:endParaRPr lang="en-US"/>
          </a:p>
        </p:txBody>
      </p:sp>
      <p:sp>
        <p:nvSpPr>
          <p:cNvPr id="6" name="Footer Placeholder 5">
            <a:extLst>
              <a:ext uri="{FF2B5EF4-FFF2-40B4-BE49-F238E27FC236}">
                <a16:creationId xmlns:a16="http://schemas.microsoft.com/office/drawing/2014/main" id="{D70358CD-42B7-43AC-AD10-A67F3278FA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A087DF-D0E1-4DF3-BB07-580C2DCC1BDB}"/>
              </a:ext>
            </a:extLst>
          </p:cNvPr>
          <p:cNvSpPr>
            <a:spLocks noGrp="1"/>
          </p:cNvSpPr>
          <p:nvPr>
            <p:ph type="sldNum" sz="quarter" idx="12"/>
          </p:nvPr>
        </p:nvSpPr>
        <p:spPr/>
        <p:txBody>
          <a:bodyPr/>
          <a:lstStyle/>
          <a:p>
            <a:fld id="{6ADD9568-6F35-4EFD-88E1-C1166D5C600C}" type="slidenum">
              <a:rPr lang="en-US" smtClean="0"/>
              <a:t>‹#›</a:t>
            </a:fld>
            <a:endParaRPr lang="en-US"/>
          </a:p>
        </p:txBody>
      </p:sp>
    </p:spTree>
    <p:extLst>
      <p:ext uri="{BB962C8B-B14F-4D97-AF65-F5344CB8AC3E}">
        <p14:creationId xmlns:p14="http://schemas.microsoft.com/office/powerpoint/2010/main" val="1649557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495B3-32B8-4543-B4CA-1CE7F40462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FDBAFF-F495-4D07-A725-1B03FF5D42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1707245-E1D6-4C67-AAFA-CFB90C9D79F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8E75DC-C481-409A-AB36-6AFF413AAE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E6A9652-E04F-4101-9B87-9EBB61560E3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C2C223-56C6-4AAA-9EE2-76D8755A74F2}"/>
              </a:ext>
            </a:extLst>
          </p:cNvPr>
          <p:cNvSpPr>
            <a:spLocks noGrp="1"/>
          </p:cNvSpPr>
          <p:nvPr>
            <p:ph type="dt" sz="half" idx="10"/>
          </p:nvPr>
        </p:nvSpPr>
        <p:spPr/>
        <p:txBody>
          <a:bodyPr/>
          <a:lstStyle/>
          <a:p>
            <a:fld id="{199051F4-E5A6-48B5-B617-AE0E219498A4}" type="datetimeFigureOut">
              <a:rPr lang="en-US" smtClean="0"/>
              <a:t>8/20/2019</a:t>
            </a:fld>
            <a:endParaRPr lang="en-US"/>
          </a:p>
        </p:txBody>
      </p:sp>
      <p:sp>
        <p:nvSpPr>
          <p:cNvPr id="8" name="Footer Placeholder 7">
            <a:extLst>
              <a:ext uri="{FF2B5EF4-FFF2-40B4-BE49-F238E27FC236}">
                <a16:creationId xmlns:a16="http://schemas.microsoft.com/office/drawing/2014/main" id="{4F975CCC-23CF-4432-A77A-47596548C7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E40B86-8D61-4A97-A02E-548B4051FEC9}"/>
              </a:ext>
            </a:extLst>
          </p:cNvPr>
          <p:cNvSpPr>
            <a:spLocks noGrp="1"/>
          </p:cNvSpPr>
          <p:nvPr>
            <p:ph type="sldNum" sz="quarter" idx="12"/>
          </p:nvPr>
        </p:nvSpPr>
        <p:spPr/>
        <p:txBody>
          <a:bodyPr/>
          <a:lstStyle/>
          <a:p>
            <a:fld id="{6ADD9568-6F35-4EFD-88E1-C1166D5C600C}" type="slidenum">
              <a:rPr lang="en-US" smtClean="0"/>
              <a:t>‹#›</a:t>
            </a:fld>
            <a:endParaRPr lang="en-US"/>
          </a:p>
        </p:txBody>
      </p:sp>
    </p:spTree>
    <p:extLst>
      <p:ext uri="{BB962C8B-B14F-4D97-AF65-F5344CB8AC3E}">
        <p14:creationId xmlns:p14="http://schemas.microsoft.com/office/powerpoint/2010/main" val="2876739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C5300-74AF-43D1-B6FB-670CD6E88B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8EFE1B-ADB1-4F9F-88DD-DDC034B4E0E9}"/>
              </a:ext>
            </a:extLst>
          </p:cNvPr>
          <p:cNvSpPr>
            <a:spLocks noGrp="1"/>
          </p:cNvSpPr>
          <p:nvPr>
            <p:ph type="dt" sz="half" idx="10"/>
          </p:nvPr>
        </p:nvSpPr>
        <p:spPr/>
        <p:txBody>
          <a:bodyPr/>
          <a:lstStyle/>
          <a:p>
            <a:fld id="{199051F4-E5A6-48B5-B617-AE0E219498A4}" type="datetimeFigureOut">
              <a:rPr lang="en-US" smtClean="0"/>
              <a:t>8/20/2019</a:t>
            </a:fld>
            <a:endParaRPr lang="en-US"/>
          </a:p>
        </p:txBody>
      </p:sp>
      <p:sp>
        <p:nvSpPr>
          <p:cNvPr id="4" name="Footer Placeholder 3">
            <a:extLst>
              <a:ext uri="{FF2B5EF4-FFF2-40B4-BE49-F238E27FC236}">
                <a16:creationId xmlns:a16="http://schemas.microsoft.com/office/drawing/2014/main" id="{90B64A29-6F60-4462-9F95-03532F78D8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F91CAB-86F3-4621-8CDE-73CF2B5283C1}"/>
              </a:ext>
            </a:extLst>
          </p:cNvPr>
          <p:cNvSpPr>
            <a:spLocks noGrp="1"/>
          </p:cNvSpPr>
          <p:nvPr>
            <p:ph type="sldNum" sz="quarter" idx="12"/>
          </p:nvPr>
        </p:nvSpPr>
        <p:spPr/>
        <p:txBody>
          <a:bodyPr/>
          <a:lstStyle/>
          <a:p>
            <a:fld id="{6ADD9568-6F35-4EFD-88E1-C1166D5C600C}" type="slidenum">
              <a:rPr lang="en-US" smtClean="0"/>
              <a:t>‹#›</a:t>
            </a:fld>
            <a:endParaRPr lang="en-US"/>
          </a:p>
        </p:txBody>
      </p:sp>
    </p:spTree>
    <p:extLst>
      <p:ext uri="{BB962C8B-B14F-4D97-AF65-F5344CB8AC3E}">
        <p14:creationId xmlns:p14="http://schemas.microsoft.com/office/powerpoint/2010/main" val="1581429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C8B559-40F7-4906-BEB3-8EBB8803F615}"/>
              </a:ext>
            </a:extLst>
          </p:cNvPr>
          <p:cNvSpPr>
            <a:spLocks noGrp="1"/>
          </p:cNvSpPr>
          <p:nvPr>
            <p:ph type="dt" sz="half" idx="10"/>
          </p:nvPr>
        </p:nvSpPr>
        <p:spPr/>
        <p:txBody>
          <a:bodyPr/>
          <a:lstStyle/>
          <a:p>
            <a:fld id="{199051F4-E5A6-48B5-B617-AE0E219498A4}" type="datetimeFigureOut">
              <a:rPr lang="en-US" smtClean="0"/>
              <a:t>8/20/2019</a:t>
            </a:fld>
            <a:endParaRPr lang="en-US"/>
          </a:p>
        </p:txBody>
      </p:sp>
      <p:sp>
        <p:nvSpPr>
          <p:cNvPr id="3" name="Footer Placeholder 2">
            <a:extLst>
              <a:ext uri="{FF2B5EF4-FFF2-40B4-BE49-F238E27FC236}">
                <a16:creationId xmlns:a16="http://schemas.microsoft.com/office/drawing/2014/main" id="{39441BA0-C7C7-454A-AB3C-5CD151AAF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F6958F-159B-405B-A7AD-4C59710BB1F3}"/>
              </a:ext>
            </a:extLst>
          </p:cNvPr>
          <p:cNvSpPr>
            <a:spLocks noGrp="1"/>
          </p:cNvSpPr>
          <p:nvPr>
            <p:ph type="sldNum" sz="quarter" idx="12"/>
          </p:nvPr>
        </p:nvSpPr>
        <p:spPr/>
        <p:txBody>
          <a:bodyPr/>
          <a:lstStyle/>
          <a:p>
            <a:fld id="{6ADD9568-6F35-4EFD-88E1-C1166D5C600C}" type="slidenum">
              <a:rPr lang="en-US" smtClean="0"/>
              <a:t>‹#›</a:t>
            </a:fld>
            <a:endParaRPr lang="en-US"/>
          </a:p>
        </p:txBody>
      </p:sp>
    </p:spTree>
    <p:extLst>
      <p:ext uri="{BB962C8B-B14F-4D97-AF65-F5344CB8AC3E}">
        <p14:creationId xmlns:p14="http://schemas.microsoft.com/office/powerpoint/2010/main" val="475453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C9418-8C84-4F80-9F6A-530F050B46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AEB420-10E8-4024-AB62-C986D074E9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980B74-89B3-4822-B051-9D67B9A175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8738018-4FBA-4015-A2B1-3FDFFF40C016}"/>
              </a:ext>
            </a:extLst>
          </p:cNvPr>
          <p:cNvSpPr>
            <a:spLocks noGrp="1"/>
          </p:cNvSpPr>
          <p:nvPr>
            <p:ph type="dt" sz="half" idx="10"/>
          </p:nvPr>
        </p:nvSpPr>
        <p:spPr/>
        <p:txBody>
          <a:bodyPr/>
          <a:lstStyle/>
          <a:p>
            <a:fld id="{199051F4-E5A6-48B5-B617-AE0E219498A4}" type="datetimeFigureOut">
              <a:rPr lang="en-US" smtClean="0"/>
              <a:t>8/20/2019</a:t>
            </a:fld>
            <a:endParaRPr lang="en-US"/>
          </a:p>
        </p:txBody>
      </p:sp>
      <p:sp>
        <p:nvSpPr>
          <p:cNvPr id="6" name="Footer Placeholder 5">
            <a:extLst>
              <a:ext uri="{FF2B5EF4-FFF2-40B4-BE49-F238E27FC236}">
                <a16:creationId xmlns:a16="http://schemas.microsoft.com/office/drawing/2014/main" id="{32797C20-CE08-43F7-9B5F-C797A5FB82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842C52-46BE-4C6E-9112-48B64AB7D1BC}"/>
              </a:ext>
            </a:extLst>
          </p:cNvPr>
          <p:cNvSpPr>
            <a:spLocks noGrp="1"/>
          </p:cNvSpPr>
          <p:nvPr>
            <p:ph type="sldNum" sz="quarter" idx="12"/>
          </p:nvPr>
        </p:nvSpPr>
        <p:spPr/>
        <p:txBody>
          <a:bodyPr/>
          <a:lstStyle/>
          <a:p>
            <a:fld id="{6ADD9568-6F35-4EFD-88E1-C1166D5C600C}" type="slidenum">
              <a:rPr lang="en-US" smtClean="0"/>
              <a:t>‹#›</a:t>
            </a:fld>
            <a:endParaRPr lang="en-US"/>
          </a:p>
        </p:txBody>
      </p:sp>
    </p:spTree>
    <p:extLst>
      <p:ext uri="{BB962C8B-B14F-4D97-AF65-F5344CB8AC3E}">
        <p14:creationId xmlns:p14="http://schemas.microsoft.com/office/powerpoint/2010/main" val="2937999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7BB0C-2CCA-4C61-9784-11E25F8A4D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37A00F-897A-4EA3-B764-30CEEEBAA9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1BF2DB-57B1-4907-A969-599182928F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CB3BFAD-5DD3-42D9-941E-E25D8E27CE04}"/>
              </a:ext>
            </a:extLst>
          </p:cNvPr>
          <p:cNvSpPr>
            <a:spLocks noGrp="1"/>
          </p:cNvSpPr>
          <p:nvPr>
            <p:ph type="dt" sz="half" idx="10"/>
          </p:nvPr>
        </p:nvSpPr>
        <p:spPr/>
        <p:txBody>
          <a:bodyPr/>
          <a:lstStyle/>
          <a:p>
            <a:fld id="{199051F4-E5A6-48B5-B617-AE0E219498A4}" type="datetimeFigureOut">
              <a:rPr lang="en-US" smtClean="0"/>
              <a:t>8/20/2019</a:t>
            </a:fld>
            <a:endParaRPr lang="en-US"/>
          </a:p>
        </p:txBody>
      </p:sp>
      <p:sp>
        <p:nvSpPr>
          <p:cNvPr id="6" name="Footer Placeholder 5">
            <a:extLst>
              <a:ext uri="{FF2B5EF4-FFF2-40B4-BE49-F238E27FC236}">
                <a16:creationId xmlns:a16="http://schemas.microsoft.com/office/drawing/2014/main" id="{91730D40-8EA2-4197-BED4-28800BEB2D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0D030A-81A6-4970-A2EF-7E3DED5FF6D5}"/>
              </a:ext>
            </a:extLst>
          </p:cNvPr>
          <p:cNvSpPr>
            <a:spLocks noGrp="1"/>
          </p:cNvSpPr>
          <p:nvPr>
            <p:ph type="sldNum" sz="quarter" idx="12"/>
          </p:nvPr>
        </p:nvSpPr>
        <p:spPr/>
        <p:txBody>
          <a:bodyPr/>
          <a:lstStyle/>
          <a:p>
            <a:fld id="{6ADD9568-6F35-4EFD-88E1-C1166D5C600C}" type="slidenum">
              <a:rPr lang="en-US" smtClean="0"/>
              <a:t>‹#›</a:t>
            </a:fld>
            <a:endParaRPr lang="en-US"/>
          </a:p>
        </p:txBody>
      </p:sp>
    </p:spTree>
    <p:extLst>
      <p:ext uri="{BB962C8B-B14F-4D97-AF65-F5344CB8AC3E}">
        <p14:creationId xmlns:p14="http://schemas.microsoft.com/office/powerpoint/2010/main" val="4154693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E3CC66-53DC-4765-A6BE-B1321454FE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906649-8DD4-4FA5-AAE9-4F25332EB4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15D547-1B3E-44CF-98D4-9958B6DB6F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9051F4-E5A6-48B5-B617-AE0E219498A4}" type="datetimeFigureOut">
              <a:rPr lang="en-US" smtClean="0"/>
              <a:t>8/20/2019</a:t>
            </a:fld>
            <a:endParaRPr lang="en-US"/>
          </a:p>
        </p:txBody>
      </p:sp>
      <p:sp>
        <p:nvSpPr>
          <p:cNvPr id="5" name="Footer Placeholder 4">
            <a:extLst>
              <a:ext uri="{FF2B5EF4-FFF2-40B4-BE49-F238E27FC236}">
                <a16:creationId xmlns:a16="http://schemas.microsoft.com/office/drawing/2014/main" id="{9D9857A0-B6F1-4324-B2BD-A40E44C0C4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DAAF49-69D3-445E-B11B-CDE5099F13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DD9568-6F35-4EFD-88E1-C1166D5C600C}" type="slidenum">
              <a:rPr lang="en-US" smtClean="0"/>
              <a:t>‹#›</a:t>
            </a:fld>
            <a:endParaRPr lang="en-US"/>
          </a:p>
        </p:txBody>
      </p:sp>
    </p:spTree>
    <p:extLst>
      <p:ext uri="{BB962C8B-B14F-4D97-AF65-F5344CB8AC3E}">
        <p14:creationId xmlns:p14="http://schemas.microsoft.com/office/powerpoint/2010/main" val="2225575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onsole.aws.amazon.com/sagemaker/" TargetMode="Externa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04428" y="2377509"/>
            <a:ext cx="5643457" cy="1195327"/>
          </a:xfrm>
        </p:spPr>
        <p:txBody>
          <a:bodyPr/>
          <a:lstStyle/>
          <a:p>
            <a:r>
              <a:rPr lang="en-SG" sz="3982" dirty="0" smtClean="0">
                <a:latin typeface="Arial" panose="020B0604020202020204" pitchFamily="34" charset="0"/>
                <a:cs typeface="Arial" panose="020B0604020202020204" pitchFamily="34" charset="0"/>
              </a:rPr>
              <a:t>Machine learning with AWS </a:t>
            </a:r>
            <a:r>
              <a:rPr lang="en-SG" sz="3982" dirty="0" err="1" smtClean="0">
                <a:latin typeface="Arial" panose="020B0604020202020204" pitchFamily="34" charset="0"/>
                <a:cs typeface="Arial" panose="020B0604020202020204" pitchFamily="34" charset="0"/>
              </a:rPr>
              <a:t>Sagemaker</a:t>
            </a:r>
            <a:endParaRPr lang="en-IN" sz="3982" dirty="0">
              <a:latin typeface="Arial" panose="020B0604020202020204" pitchFamily="34" charset="0"/>
              <a:cs typeface="Arial" panose="020B0604020202020204" pitchFamily="34" charset="0"/>
            </a:endParaRPr>
          </a:p>
        </p:txBody>
      </p:sp>
      <p:sp>
        <p:nvSpPr>
          <p:cNvPr id="3" name="Title 1"/>
          <p:cNvSpPr txBox="1">
            <a:spLocks/>
          </p:cNvSpPr>
          <p:nvPr/>
        </p:nvSpPr>
        <p:spPr>
          <a:xfrm>
            <a:off x="6660899" y="4540962"/>
            <a:ext cx="4930516" cy="434546"/>
          </a:xfrm>
          <a:prstGeom prst="rect">
            <a:avLst/>
          </a:prstGeom>
        </p:spPr>
        <p:txBody>
          <a:bodyPr vert="horz" lIns="82744" tIns="41372" rIns="82744" bIns="41372" rtlCol="0" anchor="ctr" anchorCtr="1">
            <a:spAutoFit/>
          </a:bodyPr>
          <a:lstStyle/>
          <a:p>
            <a:pPr algn="ctr" defTabSz="827444">
              <a:lnSpc>
                <a:spcPct val="90000"/>
              </a:lnSpc>
              <a:spcBef>
                <a:spcPct val="0"/>
              </a:spcBef>
              <a:defRPr/>
            </a:pPr>
            <a:r>
              <a:rPr lang="en-SG" sz="2534" dirty="0" err="1" smtClean="0">
                <a:solidFill>
                  <a:schemeClr val="bg1"/>
                </a:solidFill>
                <a:latin typeface="Arial" panose="020B0604020202020204" pitchFamily="34" charset="0"/>
                <a:ea typeface="+mj-ea"/>
                <a:cs typeface="Arial" panose="020B0604020202020204" pitchFamily="34" charset="0"/>
              </a:rPr>
              <a:t>Shashikant</a:t>
            </a:r>
            <a:endParaRPr lang="en-IN" sz="2534" dirty="0">
              <a:solidFill>
                <a:schemeClr val="bg1"/>
              </a:solidFill>
              <a:latin typeface="Arial" panose="020B0604020202020204" pitchFamily="34" charset="0"/>
              <a:ea typeface="+mj-ea"/>
              <a:cs typeface="Arial" panose="020B0604020202020204" pitchFamily="34" charset="0"/>
            </a:endParaRPr>
          </a:p>
        </p:txBody>
      </p:sp>
      <p:sp>
        <p:nvSpPr>
          <p:cNvPr id="28674" name="AutoShape 2" descr="Image result for l&amp;t infotech logo png"/>
          <p:cNvSpPr>
            <a:spLocks noChangeAspect="1" noChangeArrowheads="1"/>
          </p:cNvSpPr>
          <p:nvPr/>
        </p:nvSpPr>
        <p:spPr bwMode="auto">
          <a:xfrm>
            <a:off x="140860" y="-130724"/>
            <a:ext cx="275814" cy="275815"/>
          </a:xfrm>
          <a:prstGeom prst="rect">
            <a:avLst/>
          </a:prstGeom>
          <a:noFill/>
        </p:spPr>
        <p:txBody>
          <a:bodyPr vert="horz" wrap="square" lIns="82744" tIns="41372" rIns="82744" bIns="41372" numCol="1" anchor="t" anchorCtr="0" compatLnSpc="1">
            <a:prstTxWarp prst="textNoShape">
              <a:avLst/>
            </a:prstTxWarp>
          </a:bodyPr>
          <a:lstStyle/>
          <a:p>
            <a:endParaRPr lang="en-IN" sz="1629" dirty="0"/>
          </a:p>
        </p:txBody>
      </p:sp>
      <p:sp>
        <p:nvSpPr>
          <p:cNvPr id="28676" name="AutoShape 4" descr="Image result for l&amp;t infotech logo png"/>
          <p:cNvSpPr>
            <a:spLocks noChangeAspect="1" noChangeArrowheads="1"/>
          </p:cNvSpPr>
          <p:nvPr/>
        </p:nvSpPr>
        <p:spPr bwMode="auto">
          <a:xfrm>
            <a:off x="140860" y="-130724"/>
            <a:ext cx="275814" cy="275815"/>
          </a:xfrm>
          <a:prstGeom prst="rect">
            <a:avLst/>
          </a:prstGeom>
          <a:noFill/>
        </p:spPr>
        <p:txBody>
          <a:bodyPr vert="horz" wrap="square" lIns="82744" tIns="41372" rIns="82744" bIns="41372" numCol="1" anchor="t" anchorCtr="0" compatLnSpc="1">
            <a:prstTxWarp prst="textNoShape">
              <a:avLst/>
            </a:prstTxWarp>
          </a:bodyPr>
          <a:lstStyle/>
          <a:p>
            <a:endParaRPr lang="en-IN" sz="1629" dirty="0"/>
          </a:p>
        </p:txBody>
      </p:sp>
      <p:sp>
        <p:nvSpPr>
          <p:cNvPr id="6" name="Title 1">
            <a:extLst>
              <a:ext uri="{FF2B5EF4-FFF2-40B4-BE49-F238E27FC236}">
                <a16:creationId xmlns:a16="http://schemas.microsoft.com/office/drawing/2014/main" id="{0109722D-D8CA-4EDF-BBFA-CF5260CD1FBF}"/>
              </a:ext>
            </a:extLst>
          </p:cNvPr>
          <p:cNvSpPr txBox="1">
            <a:spLocks/>
          </p:cNvSpPr>
          <p:nvPr/>
        </p:nvSpPr>
        <p:spPr>
          <a:xfrm>
            <a:off x="6660900" y="5716433"/>
            <a:ext cx="4930516" cy="434546"/>
          </a:xfrm>
          <a:prstGeom prst="rect">
            <a:avLst/>
          </a:prstGeom>
        </p:spPr>
        <p:txBody>
          <a:bodyPr vert="horz" lIns="82744" tIns="41372" rIns="82744" bIns="41372" rtlCol="0" anchor="ctr" anchorCtr="1">
            <a:spAutoFit/>
          </a:bodyPr>
          <a:lstStyle/>
          <a:p>
            <a:pPr algn="ctr" defTabSz="827444">
              <a:lnSpc>
                <a:spcPct val="90000"/>
              </a:lnSpc>
              <a:spcBef>
                <a:spcPct val="0"/>
              </a:spcBef>
              <a:defRPr/>
            </a:pPr>
            <a:r>
              <a:rPr lang="en-SG" sz="2534" dirty="0" smtClean="0">
                <a:solidFill>
                  <a:schemeClr val="bg1"/>
                </a:solidFill>
                <a:latin typeface="Arial" panose="020B0604020202020204" pitchFamily="34" charset="0"/>
                <a:ea typeface="+mj-ea"/>
                <a:cs typeface="Arial" panose="020B0604020202020204" pitchFamily="34" charset="0"/>
              </a:rPr>
              <a:t>20/08/2019</a:t>
            </a:r>
            <a:endParaRPr lang="en-IN" sz="2534" dirty="0">
              <a:solidFill>
                <a:schemeClr val="bg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14335427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A8B46-3827-4C24-B869-A383A88907B7}"/>
              </a:ext>
            </a:extLst>
          </p:cNvPr>
          <p:cNvSpPr>
            <a:spLocks noGrp="1"/>
          </p:cNvSpPr>
          <p:nvPr>
            <p:ph type="title"/>
          </p:nvPr>
        </p:nvSpPr>
        <p:spPr/>
        <p:txBody>
          <a:bodyPr>
            <a:normAutofit/>
          </a:bodyPr>
          <a:lstStyle/>
          <a:p>
            <a:r>
              <a:rPr lang="en-US" sz="2400" dirty="0"/>
              <a:t>What is AWS </a:t>
            </a:r>
            <a:r>
              <a:rPr lang="en-US" sz="2400" dirty="0" smtClean="0"/>
              <a:t>S3 &amp; </a:t>
            </a:r>
            <a:r>
              <a:rPr lang="en-US" sz="2400" dirty="0"/>
              <a:t>Need </a:t>
            </a:r>
            <a:r>
              <a:rPr lang="en-US" sz="2400" dirty="0" smtClean="0"/>
              <a:t>for </a:t>
            </a:r>
            <a:r>
              <a:rPr lang="en-US" sz="2400" dirty="0" smtClean="0"/>
              <a:t>S3 in </a:t>
            </a:r>
            <a:r>
              <a:rPr lang="en-US" sz="2400" dirty="0" err="1" smtClean="0"/>
              <a:t>Sagemaker</a:t>
            </a:r>
            <a:endParaRPr lang="en-US" sz="2400" dirty="0">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40D39CED-BE02-4581-9A7A-6870799142B1}"/>
              </a:ext>
            </a:extLst>
          </p:cNvPr>
          <p:cNvSpPr>
            <a:spLocks noGrp="1"/>
          </p:cNvSpPr>
          <p:nvPr>
            <p:ph idx="1"/>
          </p:nvPr>
        </p:nvSpPr>
        <p:spPr>
          <a:xfrm>
            <a:off x="720635" y="1347428"/>
            <a:ext cx="10683239" cy="4739863"/>
          </a:xfrm>
        </p:spPr>
        <p:txBody>
          <a:bodyPr>
            <a:normAutofit/>
          </a:bodyPr>
          <a:lstStyle/>
          <a:p>
            <a:r>
              <a:rPr lang="en-US" b="1" dirty="0"/>
              <a:t>Amazon S3</a:t>
            </a:r>
            <a:r>
              <a:rPr lang="en-US" dirty="0"/>
              <a:t> </a:t>
            </a:r>
            <a:r>
              <a:rPr lang="en-US" dirty="0" smtClean="0"/>
              <a:t>has </a:t>
            </a:r>
            <a:r>
              <a:rPr lang="en-US" dirty="0"/>
              <a:t>simple web services interface that we can </a:t>
            </a:r>
            <a:r>
              <a:rPr lang="en-US" b="1" dirty="0"/>
              <a:t>use</a:t>
            </a:r>
            <a:r>
              <a:rPr lang="en-US" dirty="0"/>
              <a:t> to store and retrieve any amount of data, at any time, from anywhere on the web. </a:t>
            </a:r>
          </a:p>
          <a:p>
            <a:r>
              <a:rPr lang="en-US" dirty="0"/>
              <a:t>It gives any developer access to the same highly scalable, reliable, fast, inexpensive data storage infrastructure that </a:t>
            </a:r>
            <a:r>
              <a:rPr lang="en-US" b="1" dirty="0"/>
              <a:t>Amazon uses</a:t>
            </a:r>
            <a:r>
              <a:rPr lang="en-US" dirty="0"/>
              <a:t> to run its own global network of web sites</a:t>
            </a:r>
          </a:p>
          <a:p>
            <a:pPr marL="0" indent="0">
              <a:buNone/>
            </a:pPr>
            <a:endParaRPr lang="en-US" dirty="0"/>
          </a:p>
          <a:p>
            <a:pPr marL="0" indent="0">
              <a:buNone/>
            </a:pPr>
            <a:r>
              <a:rPr lang="en-US" sz="2400" dirty="0" smtClean="0"/>
              <a:t>For </a:t>
            </a:r>
            <a:r>
              <a:rPr lang="en-US" sz="2400" dirty="0"/>
              <a:t>save these in an Amazon Simple Storage Service (Amazon S3) bucket: You can store datasets that you use as your </a:t>
            </a:r>
            <a:r>
              <a:rPr lang="en-US" sz="2400" b="1" dirty="0"/>
              <a:t>training data and model artifacts </a:t>
            </a:r>
          </a:p>
          <a:p>
            <a:pPr marL="0" indent="0">
              <a:buNone/>
            </a:pPr>
            <a:r>
              <a:rPr lang="en-US" sz="2400" dirty="0"/>
              <a:t>that are the output of a training job in a single bucket or in two separate buckets.</a:t>
            </a:r>
          </a:p>
          <a:p>
            <a:pPr marL="0" indent="0">
              <a:buNone/>
            </a:pPr>
            <a:r>
              <a:rPr lang="en-US" sz="2400" dirty="0" smtClean="0"/>
              <a:t>For small dataset operation one bucket is sufficient.</a:t>
            </a:r>
            <a:endParaRPr lang="en-US" sz="2400" dirty="0"/>
          </a:p>
          <a:p>
            <a:pPr marL="0" indent="0">
              <a:buNone/>
            </a:pPr>
            <a:endParaRPr lang="en-US" dirty="0"/>
          </a:p>
        </p:txBody>
      </p:sp>
      <p:sp>
        <p:nvSpPr>
          <p:cNvPr id="11" name="Rectangle 10"/>
          <p:cNvSpPr/>
          <p:nvPr/>
        </p:nvSpPr>
        <p:spPr>
          <a:xfrm>
            <a:off x="3657785" y="2564854"/>
            <a:ext cx="4031765" cy="1147128"/>
          </a:xfrm>
          <a:prstGeom prst="rect">
            <a:avLst/>
          </a:prstGeom>
          <a:blipFill dpi="0" rotWithShape="1">
            <a:blip r:embed="rId2">
              <a:alphaModFix amt="23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60761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Creating the </a:t>
            </a:r>
            <a:r>
              <a:rPr lang="en-US" sz="2400" dirty="0" smtClean="0"/>
              <a:t>S3 Bucket</a:t>
            </a:r>
            <a:endParaRPr lang="en-IN" sz="2400" dirty="0">
              <a:latin typeface="Arial" panose="020B0604020202020204" pitchFamily="34" charset="0"/>
              <a:cs typeface="Arial" panose="020B0604020202020204" pitchFamily="34" charset="0"/>
            </a:endParaRPr>
          </a:p>
        </p:txBody>
      </p:sp>
      <p:sp>
        <p:nvSpPr>
          <p:cNvPr id="4" name="Content Placeholder 4"/>
          <p:cNvSpPr>
            <a:spLocks noGrp="1"/>
          </p:cNvSpPr>
          <p:nvPr>
            <p:ph idx="4294967295"/>
          </p:nvPr>
        </p:nvSpPr>
        <p:spPr>
          <a:xfrm>
            <a:off x="444137" y="687901"/>
            <a:ext cx="9953897" cy="5856590"/>
          </a:xfrm>
        </p:spPr>
        <p:txBody>
          <a:bodyPr>
            <a:noAutofit/>
          </a:bodyPr>
          <a:lstStyle/>
          <a:p>
            <a:r>
              <a:rPr lang="en-US" sz="1600" dirty="0">
                <a:latin typeface="Arial" panose="020B0604020202020204" pitchFamily="34" charset="0"/>
                <a:cs typeface="Arial" panose="020B0604020202020204" pitchFamily="34" charset="0"/>
              </a:rPr>
              <a:t>Sign in to the AWS Management Console and open the Amazon S3 console athttps://console.aws.amazon.com/s3/.</a:t>
            </a:r>
          </a:p>
          <a:p>
            <a:r>
              <a:rPr lang="en-US" sz="1600" dirty="0">
                <a:latin typeface="Arial" panose="020B0604020202020204" pitchFamily="34" charset="0"/>
                <a:cs typeface="Arial" panose="020B0604020202020204" pitchFamily="34" charset="0"/>
              </a:rPr>
              <a:t>Click Create Bucket.</a:t>
            </a:r>
          </a:p>
          <a:p>
            <a:r>
              <a:rPr lang="en-US" sz="1600" dirty="0">
                <a:latin typeface="Arial" panose="020B0604020202020204" pitchFamily="34" charset="0"/>
                <a:cs typeface="Arial" panose="020B0604020202020204" pitchFamily="34" charset="0"/>
              </a:rPr>
              <a:t>In the Bucket Name box of the Create a Bucket dialog box, type a bucket name.</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Select a region.</a:t>
            </a:r>
          </a:p>
          <a:p>
            <a:r>
              <a:rPr lang="en-US" sz="1600" dirty="0">
                <a:latin typeface="Arial" panose="020B0604020202020204" pitchFamily="34" charset="0"/>
                <a:cs typeface="Arial" panose="020B0604020202020204" pitchFamily="34" charset="0"/>
              </a:rPr>
              <a:t>Create the bucket in the same region as your cluster. If your cluster is in the Oregon region, click Oregon	</a:t>
            </a:r>
          </a:p>
          <a:p>
            <a:r>
              <a:rPr lang="en-US" sz="1600" dirty="0">
                <a:latin typeface="Arial" panose="020B0604020202020204" pitchFamily="34" charset="0"/>
                <a:cs typeface="Arial" panose="020B0604020202020204" pitchFamily="34" charset="0"/>
              </a:rPr>
              <a:t>Click Create.</a:t>
            </a:r>
          </a:p>
          <a:p>
            <a:r>
              <a:rPr lang="en-US" sz="1600" dirty="0">
                <a:latin typeface="Arial" panose="020B0604020202020204" pitchFamily="34" charset="0"/>
                <a:cs typeface="Arial" panose="020B0604020202020204" pitchFamily="34" charset="0"/>
              </a:rPr>
              <a:t>When Amazon S3 successfully creates your bucket, the console displays your empty bucket in the Buckets panel.</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For using your own / local dataset to S3</a:t>
            </a:r>
          </a:p>
          <a:p>
            <a:r>
              <a:rPr lang="en-US" sz="1600" dirty="0">
                <a:latin typeface="Arial" panose="020B0604020202020204" pitchFamily="34" charset="0"/>
                <a:cs typeface="Arial" panose="020B0604020202020204" pitchFamily="34" charset="0"/>
              </a:rPr>
              <a:t>Click the name of the data folder.</a:t>
            </a:r>
          </a:p>
          <a:p>
            <a:r>
              <a:rPr lang="en-US" sz="1600" dirty="0">
                <a:latin typeface="Arial" panose="020B0604020202020204" pitchFamily="34" charset="0"/>
                <a:cs typeface="Arial" panose="020B0604020202020204" pitchFamily="34" charset="0"/>
              </a:rPr>
              <a:t>In the Upload - Select Files wizard, click Add Files.</a:t>
            </a:r>
          </a:p>
          <a:p>
            <a:r>
              <a:rPr lang="en-US" sz="1600" dirty="0">
                <a:latin typeface="Arial" panose="020B0604020202020204" pitchFamily="34" charset="0"/>
                <a:cs typeface="Arial" panose="020B0604020202020204" pitchFamily="34" charset="0"/>
              </a:rPr>
              <a:t>A file selection dialog box opens.</a:t>
            </a:r>
          </a:p>
          <a:p>
            <a:r>
              <a:rPr lang="en-US" sz="1600" dirty="0">
                <a:latin typeface="Arial" panose="020B0604020202020204" pitchFamily="34" charset="0"/>
                <a:cs typeface="Arial" panose="020B0604020202020204" pitchFamily="34" charset="0"/>
              </a:rPr>
              <a:t>Select all of the files you downloaded and extracted, and then click Open.</a:t>
            </a:r>
          </a:p>
          <a:p>
            <a:r>
              <a:rPr lang="en-US" sz="1600" dirty="0">
                <a:latin typeface="Arial" panose="020B0604020202020204" pitchFamily="34" charset="0"/>
                <a:cs typeface="Arial" panose="020B0604020202020204" pitchFamily="34" charset="0"/>
              </a:rPr>
              <a:t>Click Start Upload.</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sp>
        <p:nvSpPr>
          <p:cNvPr id="6" name="Rectangle 5"/>
          <p:cNvSpPr/>
          <p:nvPr/>
        </p:nvSpPr>
        <p:spPr>
          <a:xfrm>
            <a:off x="3581764" y="2921801"/>
            <a:ext cx="4031765" cy="1147128"/>
          </a:xfrm>
          <a:prstGeom prst="rect">
            <a:avLst/>
          </a:prstGeom>
          <a:blipFill dpi="0" rotWithShape="1">
            <a:blip r:embed="rId2">
              <a:alphaModFix amt="23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74492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Points to be remember for creating s3 bucket</a:t>
            </a:r>
            <a:endParaRPr lang="en-IN" sz="2400" dirty="0">
              <a:latin typeface="Arial" panose="020B0604020202020204" pitchFamily="34" charset="0"/>
              <a:cs typeface="Arial" panose="020B0604020202020204" pitchFamily="34" charset="0"/>
            </a:endParaRPr>
          </a:p>
        </p:txBody>
      </p:sp>
      <p:sp>
        <p:nvSpPr>
          <p:cNvPr id="4" name="Content Placeholder 4"/>
          <p:cNvSpPr>
            <a:spLocks noGrp="1"/>
          </p:cNvSpPr>
          <p:nvPr>
            <p:ph idx="4294967295"/>
          </p:nvPr>
        </p:nvSpPr>
        <p:spPr>
          <a:xfrm>
            <a:off x="195944" y="510222"/>
            <a:ext cx="11691256" cy="2520362"/>
          </a:xfrm>
        </p:spPr>
        <p:txBody>
          <a:bodyPr>
            <a:noAutofit/>
          </a:bodyPr>
          <a:lstStyle/>
          <a:p>
            <a:r>
              <a:rPr lang="en-US" sz="2000" dirty="0"/>
              <a:t>Amazon </a:t>
            </a:r>
            <a:r>
              <a:rPr lang="en-US" sz="2000" dirty="0" err="1"/>
              <a:t>SageMaker</a:t>
            </a:r>
            <a:r>
              <a:rPr lang="en-US" sz="2000" dirty="0"/>
              <a:t> needs permission to access these buckets. </a:t>
            </a:r>
          </a:p>
          <a:p>
            <a:r>
              <a:rPr lang="en-US" sz="2000" dirty="0"/>
              <a:t>You grant permission with an IAM role, which you create in the next step when you create an Amazon </a:t>
            </a:r>
            <a:r>
              <a:rPr lang="en-US" sz="2000" dirty="0" err="1"/>
              <a:t>SageMaker</a:t>
            </a:r>
            <a:r>
              <a:rPr lang="en-US" sz="2000" dirty="0"/>
              <a:t> notebook instance. </a:t>
            </a:r>
          </a:p>
          <a:p>
            <a:r>
              <a:rPr lang="en-US" sz="2000" dirty="0"/>
              <a:t>This IAM role automatically gets permissions to access any bucket that has </a:t>
            </a:r>
            <a:r>
              <a:rPr lang="en-US" sz="2000" dirty="0" err="1"/>
              <a:t>sagemaker</a:t>
            </a:r>
            <a:r>
              <a:rPr lang="en-US" sz="2000" dirty="0"/>
              <a:t> in the name. </a:t>
            </a:r>
          </a:p>
          <a:p>
            <a:r>
              <a:rPr lang="en-US" sz="2000" dirty="0"/>
              <a:t>It gets these permissions through the </a:t>
            </a:r>
            <a:r>
              <a:rPr lang="en-US" sz="2000" b="1" dirty="0" err="1"/>
              <a:t>AmazonSageMakerFullAccess</a:t>
            </a:r>
            <a:r>
              <a:rPr lang="en-US" sz="2000" dirty="0"/>
              <a:t> policy, which Amazon </a:t>
            </a:r>
            <a:r>
              <a:rPr lang="en-US" sz="2000" dirty="0" err="1"/>
              <a:t>SageMaker</a:t>
            </a:r>
            <a:r>
              <a:rPr lang="en-US" sz="2000" dirty="0"/>
              <a:t> attaches to the role.</a:t>
            </a:r>
          </a:p>
          <a:p>
            <a:r>
              <a:rPr lang="en-US" sz="2000" dirty="0"/>
              <a:t> If you add a policy to the role that grants the </a:t>
            </a:r>
            <a:r>
              <a:rPr lang="en-US" sz="2000" dirty="0" err="1"/>
              <a:t>SageMaker</a:t>
            </a:r>
            <a:r>
              <a:rPr lang="en-US" sz="2000" dirty="0"/>
              <a:t> service principal </a:t>
            </a:r>
            <a:r>
              <a:rPr lang="en-US" sz="2000" b="1" dirty="0"/>
              <a:t>S3FullAccess</a:t>
            </a:r>
            <a:r>
              <a:rPr lang="en-US" sz="2000" dirty="0"/>
              <a:t> permission, the name of the bucket does not need to contain </a:t>
            </a:r>
            <a:r>
              <a:rPr lang="en-US" sz="2000" b="1" dirty="0" err="1"/>
              <a:t>sagemaker</a:t>
            </a:r>
            <a:r>
              <a:rPr lang="en-US" sz="2000" dirty="0"/>
              <a:t>.</a:t>
            </a:r>
          </a:p>
          <a:p>
            <a:endParaRPr lang="en-US" sz="2000" b="1" dirty="0">
              <a:latin typeface="Times New Roman" panose="02020603050405020304" pitchFamily="18" charset="0"/>
              <a:cs typeface="Times New Roman" panose="02020603050405020304" pitchFamily="18" charset="0"/>
            </a:endParaRPr>
          </a:p>
        </p:txBody>
      </p:sp>
      <p:sp>
        <p:nvSpPr>
          <p:cNvPr id="5" name="Rectangle 4"/>
          <p:cNvSpPr/>
          <p:nvPr/>
        </p:nvSpPr>
        <p:spPr>
          <a:xfrm>
            <a:off x="3553098" y="2767614"/>
            <a:ext cx="4031765" cy="1147128"/>
          </a:xfrm>
          <a:prstGeom prst="rect">
            <a:avLst/>
          </a:prstGeom>
          <a:blipFill dpi="0" rotWithShape="1">
            <a:blip r:embed="rId2">
              <a:alphaModFix amt="23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195944" y="3339976"/>
            <a:ext cx="10858500" cy="3261801"/>
          </a:xfrm>
          <a:prstGeom prst="rect">
            <a:avLst/>
          </a:prstGeom>
        </p:spPr>
      </p:pic>
    </p:spTree>
    <p:extLst>
      <p:ext uri="{BB962C8B-B14F-4D97-AF65-F5344CB8AC3E}">
        <p14:creationId xmlns:p14="http://schemas.microsoft.com/office/powerpoint/2010/main" val="23424288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6467"/>
            <a:ext cx="10515600" cy="501445"/>
          </a:xfrm>
        </p:spPr>
        <p:txBody>
          <a:bodyPr>
            <a:normAutofit fontScale="90000"/>
          </a:bodyPr>
          <a:lstStyle/>
          <a:p>
            <a:r>
              <a:rPr lang="en-IN" sz="2400" dirty="0"/>
              <a:t>Amazon </a:t>
            </a:r>
            <a:r>
              <a:rPr lang="en-IN" sz="2400" dirty="0" err="1"/>
              <a:t>S</a:t>
            </a:r>
            <a:r>
              <a:rPr lang="en-IN" sz="2400" dirty="0" err="1" smtClean="0"/>
              <a:t>agemaker</a:t>
            </a:r>
            <a:r>
              <a:rPr lang="en-IN" sz="2400" dirty="0" smtClean="0"/>
              <a:t> </a:t>
            </a:r>
            <a:r>
              <a:rPr lang="en-IN" sz="2400" dirty="0"/>
              <a:t>S</a:t>
            </a:r>
            <a:r>
              <a:rPr lang="en-IN" sz="2400" dirty="0" smtClean="0"/>
              <a:t>teps</a:t>
            </a:r>
            <a:r>
              <a:rPr lang="en-US" sz="2400" dirty="0"/>
              <a:t/>
            </a:r>
            <a:br>
              <a:rPr lang="en-US" sz="2400" dirty="0"/>
            </a:br>
            <a:endParaRPr lang="en-IN" sz="2400" dirty="0">
              <a:latin typeface="Arial" panose="020B0604020202020204" pitchFamily="34" charset="0"/>
              <a:cs typeface="Arial" panose="020B0604020202020204" pitchFamily="34" charset="0"/>
            </a:endParaRPr>
          </a:p>
        </p:txBody>
      </p:sp>
      <p:sp>
        <p:nvSpPr>
          <p:cNvPr id="4" name="Content Placeholder 4"/>
          <p:cNvSpPr>
            <a:spLocks noGrp="1"/>
          </p:cNvSpPr>
          <p:nvPr>
            <p:ph idx="4294967295"/>
          </p:nvPr>
        </p:nvSpPr>
        <p:spPr>
          <a:xfrm>
            <a:off x="169817" y="1007941"/>
            <a:ext cx="11874137" cy="3838379"/>
          </a:xfrm>
        </p:spPr>
        <p:txBody>
          <a:bodyPr>
            <a:noAutofit/>
          </a:bodyPr>
          <a:lstStyle/>
          <a:p>
            <a:r>
              <a:rPr lang="en-IN" sz="2000" b="1" dirty="0"/>
              <a:t> </a:t>
            </a:r>
            <a:r>
              <a:rPr lang="en-US" sz="2000" b="1" dirty="0"/>
              <a:t>To create an Amazon </a:t>
            </a:r>
            <a:r>
              <a:rPr lang="en-US" sz="2000" b="1" dirty="0" err="1"/>
              <a:t>SageMaker</a:t>
            </a:r>
            <a:r>
              <a:rPr lang="en-US" sz="2000" b="1" dirty="0"/>
              <a:t> notebook instance</a:t>
            </a:r>
            <a:endParaRPr lang="en-US" sz="2000" dirty="0"/>
          </a:p>
          <a:p>
            <a:pPr lvl="0"/>
            <a:r>
              <a:rPr lang="en-US" sz="2000" dirty="0"/>
              <a:t>1. Open the Amazon </a:t>
            </a:r>
            <a:r>
              <a:rPr lang="en-US" sz="2000" dirty="0" err="1"/>
              <a:t>SageMaker</a:t>
            </a:r>
            <a:r>
              <a:rPr lang="en-US" sz="2000" dirty="0"/>
              <a:t> console at </a:t>
            </a:r>
            <a:r>
              <a:rPr lang="en-US" sz="2000" dirty="0">
                <a:hlinkClick r:id="rId2"/>
              </a:rPr>
              <a:t>https://console.aws.amazon.com/sagemaker/</a:t>
            </a:r>
            <a:r>
              <a:rPr lang="en-US" sz="2000" dirty="0"/>
              <a:t>.</a:t>
            </a:r>
          </a:p>
          <a:p>
            <a:pPr lvl="0"/>
            <a:r>
              <a:rPr lang="en-US" sz="2000" dirty="0"/>
              <a:t>2. Choose </a:t>
            </a:r>
            <a:r>
              <a:rPr lang="en-US" sz="2000" b="1" dirty="0"/>
              <a:t>Notebook instances</a:t>
            </a:r>
            <a:r>
              <a:rPr lang="en-US" sz="2000" dirty="0"/>
              <a:t>, then choose </a:t>
            </a:r>
            <a:r>
              <a:rPr lang="en-US" sz="2000" b="1" dirty="0"/>
              <a:t>Create notebook instance</a:t>
            </a:r>
            <a:r>
              <a:rPr lang="en-US" sz="2000" dirty="0"/>
              <a:t>.</a:t>
            </a:r>
          </a:p>
          <a:p>
            <a:r>
              <a:rPr lang="en-US" sz="2000" dirty="0"/>
              <a:t>3. On the </a:t>
            </a:r>
            <a:r>
              <a:rPr lang="en-US" sz="2000" b="1" dirty="0"/>
              <a:t>Create notebook instance</a:t>
            </a:r>
            <a:r>
              <a:rPr lang="en-US" sz="2000" dirty="0"/>
              <a:t> page, provide the following information (if a field is not mentioned, leave the default values):</a:t>
            </a:r>
          </a:p>
          <a:p>
            <a:pPr marL="91440" lvl="1" indent="-91440">
              <a:spcBef>
                <a:spcPts val="1200"/>
              </a:spcBef>
              <a:spcAft>
                <a:spcPts val="200"/>
              </a:spcAft>
              <a:buSzPct val="100000"/>
              <a:buFont typeface="Tw Cen MT" panose="020B0602020104020603" pitchFamily="34" charset="0"/>
              <a:buChar char=" "/>
            </a:pPr>
            <a:r>
              <a:rPr lang="en-US" sz="1800" dirty="0"/>
              <a:t>3.1 For </a:t>
            </a:r>
            <a:r>
              <a:rPr lang="en-US" sz="1800" b="1" dirty="0"/>
              <a:t>Notebook instance name</a:t>
            </a:r>
            <a:r>
              <a:rPr lang="en-US" sz="1800" dirty="0"/>
              <a:t>, type a name for your notebook instance.</a:t>
            </a:r>
          </a:p>
          <a:p>
            <a:pPr marL="91440" lvl="1" indent="-91440">
              <a:spcBef>
                <a:spcPts val="1200"/>
              </a:spcBef>
              <a:spcAft>
                <a:spcPts val="200"/>
              </a:spcAft>
              <a:buSzPct val="100000"/>
              <a:buFont typeface="Tw Cen MT" panose="020B0602020104020603" pitchFamily="34" charset="0"/>
              <a:buChar char=" "/>
            </a:pPr>
            <a:r>
              <a:rPr lang="en-US" sz="1800" dirty="0"/>
              <a:t>3.2 For Instance type, choose </a:t>
            </a:r>
            <a:r>
              <a:rPr lang="en-US" sz="1800" b="1" dirty="0"/>
              <a:t>ml.t2.medium</a:t>
            </a:r>
            <a:r>
              <a:rPr lang="en-US" sz="1800" dirty="0"/>
              <a:t>. This is the least expensive instance type that notebook instances support, and it suffices for this exercise.</a:t>
            </a:r>
          </a:p>
          <a:p>
            <a:pPr marL="91440" lvl="1" indent="-91440">
              <a:spcBef>
                <a:spcPts val="1200"/>
              </a:spcBef>
              <a:spcAft>
                <a:spcPts val="200"/>
              </a:spcAft>
              <a:buSzPct val="100000"/>
              <a:buFont typeface="Tw Cen MT" panose="020B0602020104020603" pitchFamily="34" charset="0"/>
              <a:buChar char=" "/>
            </a:pPr>
            <a:r>
              <a:rPr lang="en-US" sz="1800" dirty="0"/>
              <a:t>3.3 For IAM role, choose Create a new role, then choose Create role.</a:t>
            </a:r>
          </a:p>
          <a:p>
            <a:pPr marL="91440" lvl="1" indent="-91440">
              <a:spcBef>
                <a:spcPts val="1200"/>
              </a:spcBef>
              <a:spcAft>
                <a:spcPts val="200"/>
              </a:spcAft>
              <a:buSzPct val="100000"/>
              <a:buFont typeface="Tw Cen MT" panose="020B0602020104020603" pitchFamily="34" charset="0"/>
              <a:buChar char=" "/>
            </a:pPr>
            <a:r>
              <a:rPr lang="en-US" sz="1800" dirty="0"/>
              <a:t>3.4 Choose Create notebook instance.</a:t>
            </a:r>
          </a:p>
          <a:p>
            <a:endParaRPr lang="en-US" sz="2000" b="1" dirty="0">
              <a:latin typeface="Times New Roman" panose="02020603050405020304" pitchFamily="18" charset="0"/>
              <a:cs typeface="Times New Roman" panose="02020603050405020304" pitchFamily="18" charset="0"/>
            </a:endParaRPr>
          </a:p>
        </p:txBody>
      </p:sp>
      <p:sp>
        <p:nvSpPr>
          <p:cNvPr id="6" name="Rectangle 5"/>
          <p:cNvSpPr/>
          <p:nvPr/>
        </p:nvSpPr>
        <p:spPr>
          <a:xfrm>
            <a:off x="3350622" y="2526278"/>
            <a:ext cx="4031765" cy="1147128"/>
          </a:xfrm>
          <a:prstGeom prst="rect">
            <a:avLst/>
          </a:prstGeom>
          <a:blipFill dpi="0" rotWithShape="1">
            <a:blip r:embed="rId3">
              <a:alphaModFix amt="23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4"/>
          <a:stretch>
            <a:fillRect/>
          </a:stretch>
        </p:blipFill>
        <p:spPr>
          <a:xfrm>
            <a:off x="831396" y="4724672"/>
            <a:ext cx="9353550" cy="1771650"/>
          </a:xfrm>
          <a:prstGeom prst="rect">
            <a:avLst/>
          </a:prstGeom>
        </p:spPr>
      </p:pic>
    </p:spTree>
    <p:extLst>
      <p:ext uri="{BB962C8B-B14F-4D97-AF65-F5344CB8AC3E}">
        <p14:creationId xmlns:p14="http://schemas.microsoft.com/office/powerpoint/2010/main" val="18381571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A8B46-3827-4C24-B869-A383A88907B7}"/>
              </a:ext>
            </a:extLst>
          </p:cNvPr>
          <p:cNvSpPr>
            <a:spLocks noGrp="1"/>
          </p:cNvSpPr>
          <p:nvPr>
            <p:ph type="title"/>
          </p:nvPr>
        </p:nvSpPr>
        <p:spPr>
          <a:xfrm>
            <a:off x="16059" y="-17350"/>
            <a:ext cx="10515600" cy="501445"/>
          </a:xfrm>
        </p:spPr>
        <p:txBody>
          <a:bodyPr>
            <a:normAutofit/>
          </a:bodyPr>
          <a:lstStyle/>
          <a:p>
            <a:r>
              <a:rPr lang="en-US" sz="2400" dirty="0" smtClean="0">
                <a:latin typeface="Arial" panose="020B0604020202020204" pitchFamily="34" charset="0"/>
                <a:cs typeface="Arial" panose="020B0604020202020204" pitchFamily="34" charset="0"/>
              </a:rPr>
              <a:t>Train Your </a:t>
            </a:r>
            <a:r>
              <a:rPr lang="en-US" sz="2400" dirty="0" smtClean="0">
                <a:latin typeface="Arial" panose="020B0604020202020204" pitchFamily="34" charset="0"/>
                <a:cs typeface="Arial" panose="020B0604020202020204" pitchFamily="34" charset="0"/>
              </a:rPr>
              <a:t>Model ,</a:t>
            </a:r>
            <a:r>
              <a:rPr lang="en-US" sz="2400" dirty="0" smtClean="0"/>
              <a:t>Deploy </a:t>
            </a:r>
            <a:r>
              <a:rPr lang="en-US" sz="2400" dirty="0"/>
              <a:t>and Validate your model </a:t>
            </a:r>
            <a:endParaRPr lang="en-US" sz="24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F8D2BC4-47EB-437D-A1F7-B221FDC4CD0C}"/>
              </a:ext>
            </a:extLst>
          </p:cNvPr>
          <p:cNvSpPr/>
          <p:nvPr/>
        </p:nvSpPr>
        <p:spPr>
          <a:xfrm>
            <a:off x="368033" y="850171"/>
            <a:ext cx="8580024" cy="492443"/>
          </a:xfrm>
          <a:prstGeom prst="rect">
            <a:avLst/>
          </a:prstGeom>
        </p:spPr>
        <p:txBody>
          <a:bodyPr wrap="square">
            <a:spAutoFit/>
          </a:bodyPr>
          <a:lstStyle/>
          <a:p>
            <a:pPr marL="457200" indent="-457200">
              <a:buFont typeface="Arial" panose="020B0604020202020204" pitchFamily="34" charset="0"/>
              <a:buChar char="•"/>
            </a:pPr>
            <a:endParaRPr lang="en-US" sz="2600" dirty="0" smtClean="0">
              <a:latin typeface="Arial" panose="020B0604020202020204" pitchFamily="34" charset="0"/>
              <a:cs typeface="Arial" panose="020B0604020202020204" pitchFamily="34" charset="0"/>
            </a:endParaRPr>
          </a:p>
        </p:txBody>
      </p:sp>
      <p:sp>
        <p:nvSpPr>
          <p:cNvPr id="5" name="Rectangle 4"/>
          <p:cNvSpPr/>
          <p:nvPr/>
        </p:nvSpPr>
        <p:spPr>
          <a:xfrm>
            <a:off x="3387938" y="2612027"/>
            <a:ext cx="4031765" cy="1147128"/>
          </a:xfrm>
          <a:prstGeom prst="rect">
            <a:avLst/>
          </a:prstGeom>
          <a:blipFill dpi="0" rotWithShape="1">
            <a:blip r:embed="rId2">
              <a:alphaModFix amt="23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58659" y="619834"/>
            <a:ext cx="10205582" cy="3139321"/>
          </a:xfrm>
          <a:prstGeom prst="rect">
            <a:avLst/>
          </a:prstGeom>
          <a:noFill/>
        </p:spPr>
        <p:txBody>
          <a:bodyPr wrap="square" rtlCol="0">
            <a:spAutoFit/>
          </a:bodyPr>
          <a:lstStyle/>
          <a:p>
            <a:r>
              <a:rPr lang="en-US" b="1" dirty="0" smtClean="0">
                <a:latin typeface="Arial Narrow" panose="020B0606020202030204" pitchFamily="34" charset="0"/>
              </a:rPr>
              <a:t>For Modeling</a:t>
            </a:r>
            <a:endParaRPr lang="en-US" b="1" dirty="0">
              <a:latin typeface="Arial Narrow" panose="020B0606020202030204" pitchFamily="34" charset="0"/>
            </a:endParaRPr>
          </a:p>
          <a:p>
            <a:r>
              <a:rPr lang="en-US" dirty="0">
                <a:latin typeface="Arial Narrow" panose="020B0606020202030204" pitchFamily="34" charset="0"/>
              </a:rPr>
              <a:t>from </a:t>
            </a:r>
            <a:r>
              <a:rPr lang="en-US" dirty="0" err="1">
                <a:latin typeface="Arial Narrow" panose="020B0606020202030204" pitchFamily="34" charset="0"/>
              </a:rPr>
              <a:t>sagemaker</a:t>
            </a:r>
            <a:r>
              <a:rPr lang="en-US" dirty="0">
                <a:latin typeface="Arial Narrow" panose="020B0606020202030204" pitchFamily="34" charset="0"/>
              </a:rPr>
              <a:t> import </a:t>
            </a:r>
            <a:r>
              <a:rPr lang="en-US" dirty="0" err="1">
                <a:latin typeface="Arial Narrow" panose="020B0606020202030204" pitchFamily="34" charset="0"/>
              </a:rPr>
              <a:t>KMeans</a:t>
            </a:r>
            <a:endParaRPr lang="en-US" dirty="0">
              <a:latin typeface="Arial Narrow" panose="020B0606020202030204" pitchFamily="34" charset="0"/>
            </a:endParaRPr>
          </a:p>
          <a:p>
            <a:endParaRPr lang="en-US" dirty="0">
              <a:latin typeface="Arial Narrow" panose="020B0606020202030204" pitchFamily="34" charset="0"/>
            </a:endParaRPr>
          </a:p>
          <a:p>
            <a:r>
              <a:rPr lang="en-US" dirty="0" err="1">
                <a:latin typeface="Arial Narrow" panose="020B0606020202030204" pitchFamily="34" charset="0"/>
              </a:rPr>
              <a:t>num_clusters</a:t>
            </a:r>
            <a:r>
              <a:rPr lang="en-US" dirty="0">
                <a:latin typeface="Arial Narrow" panose="020B0606020202030204" pitchFamily="34" charset="0"/>
              </a:rPr>
              <a:t> = 7</a:t>
            </a:r>
          </a:p>
          <a:p>
            <a:r>
              <a:rPr lang="en-US" dirty="0" err="1">
                <a:latin typeface="Arial Narrow" panose="020B0606020202030204" pitchFamily="34" charset="0"/>
              </a:rPr>
              <a:t>kmeans</a:t>
            </a:r>
            <a:r>
              <a:rPr lang="en-US" dirty="0">
                <a:latin typeface="Arial Narrow" panose="020B0606020202030204" pitchFamily="34" charset="0"/>
              </a:rPr>
              <a:t> = </a:t>
            </a:r>
            <a:r>
              <a:rPr lang="en-US" dirty="0" err="1">
                <a:latin typeface="Arial Narrow" panose="020B0606020202030204" pitchFamily="34" charset="0"/>
              </a:rPr>
              <a:t>KMeans</a:t>
            </a:r>
            <a:r>
              <a:rPr lang="en-US" dirty="0">
                <a:latin typeface="Arial Narrow" panose="020B0606020202030204" pitchFamily="34" charset="0"/>
              </a:rPr>
              <a:t>(role=role,</a:t>
            </a:r>
          </a:p>
          <a:p>
            <a:r>
              <a:rPr lang="en-US" dirty="0">
                <a:latin typeface="Arial Narrow" panose="020B0606020202030204" pitchFamily="34" charset="0"/>
              </a:rPr>
              <a:t>                </a:t>
            </a:r>
            <a:r>
              <a:rPr lang="en-US" dirty="0" err="1">
                <a:latin typeface="Arial Narrow" panose="020B0606020202030204" pitchFamily="34" charset="0"/>
              </a:rPr>
              <a:t>train_instance_count</a:t>
            </a:r>
            <a:r>
              <a:rPr lang="en-US" dirty="0">
                <a:latin typeface="Arial Narrow" panose="020B0606020202030204" pitchFamily="34" charset="0"/>
              </a:rPr>
              <a:t>=1,</a:t>
            </a:r>
          </a:p>
          <a:p>
            <a:r>
              <a:rPr lang="en-US" dirty="0">
                <a:latin typeface="Arial Narrow" panose="020B0606020202030204" pitchFamily="34" charset="0"/>
              </a:rPr>
              <a:t>                </a:t>
            </a:r>
            <a:r>
              <a:rPr lang="en-US" dirty="0" err="1">
                <a:latin typeface="Arial Narrow" panose="020B0606020202030204" pitchFamily="34" charset="0"/>
              </a:rPr>
              <a:t>train_instance_type</a:t>
            </a:r>
            <a:r>
              <a:rPr lang="en-US" dirty="0">
                <a:latin typeface="Arial Narrow" panose="020B0606020202030204" pitchFamily="34" charset="0"/>
              </a:rPr>
              <a:t>='ml.c4.xlarge',</a:t>
            </a:r>
          </a:p>
          <a:p>
            <a:r>
              <a:rPr lang="en-US" dirty="0">
                <a:latin typeface="Arial Narrow" panose="020B0606020202030204" pitchFamily="34" charset="0"/>
              </a:rPr>
              <a:t>                </a:t>
            </a:r>
            <a:r>
              <a:rPr lang="en-US" dirty="0" err="1">
                <a:latin typeface="Arial Narrow" panose="020B0606020202030204" pitchFamily="34" charset="0"/>
              </a:rPr>
              <a:t>output_path</a:t>
            </a:r>
            <a:r>
              <a:rPr lang="en-US" dirty="0">
                <a:latin typeface="Arial Narrow" panose="020B0606020202030204" pitchFamily="34" charset="0"/>
              </a:rPr>
              <a:t>='s3://'+ </a:t>
            </a:r>
            <a:r>
              <a:rPr lang="en-US" dirty="0" err="1">
                <a:latin typeface="Arial Narrow" panose="020B0606020202030204" pitchFamily="34" charset="0"/>
              </a:rPr>
              <a:t>bucket_name</a:t>
            </a:r>
            <a:r>
              <a:rPr lang="en-US" dirty="0">
                <a:latin typeface="Arial Narrow" panose="020B0606020202030204" pitchFamily="34" charset="0"/>
              </a:rPr>
              <a:t> +'/counties/',              </a:t>
            </a:r>
          </a:p>
          <a:p>
            <a:r>
              <a:rPr lang="en-US" dirty="0">
                <a:latin typeface="Arial Narrow" panose="020B0606020202030204" pitchFamily="34" charset="0"/>
              </a:rPr>
              <a:t>                k=</a:t>
            </a:r>
            <a:r>
              <a:rPr lang="en-US" dirty="0" err="1">
                <a:latin typeface="Arial Narrow" panose="020B0606020202030204" pitchFamily="34" charset="0"/>
              </a:rPr>
              <a:t>num_clusters</a:t>
            </a:r>
            <a:r>
              <a:rPr lang="en-US" dirty="0">
                <a:latin typeface="Arial Narrow" panose="020B0606020202030204" pitchFamily="34" charset="0"/>
              </a:rPr>
              <a:t>)</a:t>
            </a:r>
          </a:p>
          <a:p>
            <a:r>
              <a:rPr lang="en-US" dirty="0">
                <a:latin typeface="Arial Narrow" panose="020B0606020202030204" pitchFamily="34" charset="0"/>
              </a:rPr>
              <a:t>%%time</a:t>
            </a:r>
          </a:p>
          <a:p>
            <a:r>
              <a:rPr lang="en-US" dirty="0" err="1">
                <a:latin typeface="Arial Narrow" panose="020B0606020202030204" pitchFamily="34" charset="0"/>
              </a:rPr>
              <a:t>kmeans.fit</a:t>
            </a:r>
            <a:r>
              <a:rPr lang="en-US" dirty="0">
                <a:latin typeface="Arial Narrow" panose="020B0606020202030204" pitchFamily="34" charset="0"/>
              </a:rPr>
              <a:t>(</a:t>
            </a:r>
            <a:r>
              <a:rPr lang="en-US" dirty="0" err="1">
                <a:latin typeface="Arial Narrow" panose="020B0606020202030204" pitchFamily="34" charset="0"/>
              </a:rPr>
              <a:t>kmeans.record_set</a:t>
            </a:r>
            <a:r>
              <a:rPr lang="en-US" dirty="0">
                <a:latin typeface="Arial Narrow" panose="020B0606020202030204" pitchFamily="34" charset="0"/>
              </a:rPr>
              <a:t>(</a:t>
            </a:r>
            <a:r>
              <a:rPr lang="en-US" dirty="0" err="1">
                <a:latin typeface="Arial Narrow" panose="020B0606020202030204" pitchFamily="34" charset="0"/>
              </a:rPr>
              <a:t>train_data</a:t>
            </a:r>
            <a:r>
              <a:rPr lang="en-US" dirty="0">
                <a:latin typeface="Arial Narrow" panose="020B0606020202030204" pitchFamily="34" charset="0"/>
              </a:rPr>
              <a:t>))</a:t>
            </a:r>
          </a:p>
        </p:txBody>
      </p:sp>
      <p:sp>
        <p:nvSpPr>
          <p:cNvPr id="8" name="TextBox 7"/>
          <p:cNvSpPr txBox="1"/>
          <p:nvPr/>
        </p:nvSpPr>
        <p:spPr>
          <a:xfrm>
            <a:off x="858659" y="4012905"/>
            <a:ext cx="10205582" cy="2031325"/>
          </a:xfrm>
          <a:prstGeom prst="rect">
            <a:avLst/>
          </a:prstGeom>
          <a:noFill/>
        </p:spPr>
        <p:txBody>
          <a:bodyPr wrap="square" rtlCol="0">
            <a:spAutoFit/>
          </a:bodyPr>
          <a:lstStyle/>
          <a:p>
            <a:r>
              <a:rPr lang="en-US" b="1" dirty="0" smtClean="0"/>
              <a:t>Deploy</a:t>
            </a:r>
            <a:endParaRPr lang="en-US" b="1" dirty="0" smtClean="0">
              <a:latin typeface="Arial Narrow" panose="020B0606020202030204" pitchFamily="34" charset="0"/>
            </a:endParaRPr>
          </a:p>
          <a:p>
            <a:r>
              <a:rPr lang="en-US" dirty="0" err="1" smtClean="0">
                <a:latin typeface="Arial Narrow" panose="020B0606020202030204" pitchFamily="34" charset="0"/>
              </a:rPr>
              <a:t>kmeans_predictor</a:t>
            </a:r>
            <a:r>
              <a:rPr lang="en-US" dirty="0" smtClean="0">
                <a:latin typeface="Arial Narrow" panose="020B0606020202030204" pitchFamily="34" charset="0"/>
              </a:rPr>
              <a:t> = </a:t>
            </a:r>
            <a:r>
              <a:rPr lang="en-US" dirty="0" err="1" smtClean="0">
                <a:latin typeface="Arial Narrow" panose="020B0606020202030204" pitchFamily="34" charset="0"/>
              </a:rPr>
              <a:t>kmeans.deploy</a:t>
            </a:r>
            <a:r>
              <a:rPr lang="en-US" dirty="0" smtClean="0">
                <a:latin typeface="Arial Narrow" panose="020B0606020202030204" pitchFamily="34" charset="0"/>
              </a:rPr>
              <a:t>(</a:t>
            </a:r>
            <a:r>
              <a:rPr lang="en-US" dirty="0" err="1" smtClean="0">
                <a:latin typeface="Arial Narrow" panose="020B0606020202030204" pitchFamily="34" charset="0"/>
              </a:rPr>
              <a:t>initial_instance_count</a:t>
            </a:r>
            <a:r>
              <a:rPr lang="en-US" dirty="0" smtClean="0">
                <a:latin typeface="Arial Narrow" panose="020B0606020202030204" pitchFamily="34" charset="0"/>
              </a:rPr>
              <a:t>=1, </a:t>
            </a:r>
          </a:p>
          <a:p>
            <a:r>
              <a:rPr lang="en-US" dirty="0" smtClean="0">
                <a:latin typeface="Arial Narrow" panose="020B0606020202030204" pitchFamily="34" charset="0"/>
              </a:rPr>
              <a:t>                                 </a:t>
            </a:r>
            <a:r>
              <a:rPr lang="en-US" dirty="0" err="1">
                <a:latin typeface="Arial Narrow" panose="020B0606020202030204" pitchFamily="34" charset="0"/>
              </a:rPr>
              <a:t>instance_type</a:t>
            </a:r>
            <a:r>
              <a:rPr lang="en-US" dirty="0">
                <a:latin typeface="Arial Narrow" panose="020B0606020202030204" pitchFamily="34" charset="0"/>
              </a:rPr>
              <a:t>='ml.t2.medium')</a:t>
            </a:r>
          </a:p>
          <a:p>
            <a:endParaRPr lang="en-US" dirty="0">
              <a:latin typeface="Arial Narrow" panose="020B0606020202030204" pitchFamily="34" charset="0"/>
            </a:endParaRPr>
          </a:p>
          <a:p>
            <a:endParaRPr lang="en-US" dirty="0">
              <a:latin typeface="Arial Narrow" panose="020B0606020202030204" pitchFamily="34" charset="0"/>
            </a:endParaRPr>
          </a:p>
          <a:p>
            <a:r>
              <a:rPr lang="en-US" b="1" dirty="0"/>
              <a:t>Validate</a:t>
            </a:r>
            <a:endParaRPr lang="en-US" b="1" dirty="0" smtClean="0">
              <a:latin typeface="Arial Narrow" panose="020B0606020202030204" pitchFamily="34" charset="0"/>
            </a:endParaRPr>
          </a:p>
          <a:p>
            <a:r>
              <a:rPr lang="en-US" dirty="0" smtClean="0">
                <a:latin typeface="Arial Narrow" panose="020B0606020202030204" pitchFamily="34" charset="0"/>
              </a:rPr>
              <a:t>result=</a:t>
            </a:r>
            <a:r>
              <a:rPr lang="en-US" dirty="0" err="1" smtClean="0">
                <a:latin typeface="Arial Narrow" panose="020B0606020202030204" pitchFamily="34" charset="0"/>
              </a:rPr>
              <a:t>kmeans_predictor.predict</a:t>
            </a:r>
            <a:r>
              <a:rPr lang="en-US" dirty="0" smtClean="0">
                <a:latin typeface="Arial Narrow" panose="020B0606020202030204" pitchFamily="34" charset="0"/>
              </a:rPr>
              <a:t>(</a:t>
            </a:r>
            <a:r>
              <a:rPr lang="en-US" dirty="0" err="1" smtClean="0">
                <a:latin typeface="Arial Narrow" panose="020B0606020202030204" pitchFamily="34" charset="0"/>
              </a:rPr>
              <a:t>train_data</a:t>
            </a:r>
            <a:r>
              <a:rPr lang="en-US" dirty="0">
                <a:latin typeface="Arial Narrow" panose="020B0606020202030204" pitchFamily="34" charset="0"/>
              </a:rPr>
              <a:t>)</a:t>
            </a:r>
          </a:p>
        </p:txBody>
      </p:sp>
    </p:spTree>
    <p:extLst>
      <p:ext uri="{BB962C8B-B14F-4D97-AF65-F5344CB8AC3E}">
        <p14:creationId xmlns:p14="http://schemas.microsoft.com/office/powerpoint/2010/main" val="4355641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a:t>Instance Types used in </a:t>
            </a:r>
            <a:r>
              <a:rPr lang="en-US" sz="2400" dirty="0" err="1"/>
              <a:t>Sagemaker</a:t>
            </a:r>
            <a:r>
              <a:rPr lang="en-US" sz="2400" dirty="0"/>
              <a:t> for Building, Model Training and Model Deployment</a:t>
            </a:r>
            <a:endParaRPr lang="en-US" sz="24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03781" y="1412830"/>
            <a:ext cx="11235669" cy="4278311"/>
          </a:xfrm>
        </p:spPr>
        <p:txBody>
          <a:bodyPr>
            <a:normAutofit/>
          </a:bodyPr>
          <a:lstStyle/>
          <a:p>
            <a:r>
              <a:rPr lang="en-US" dirty="0"/>
              <a:t>On-Demand ML Notebook Instances - ml.t2.medium</a:t>
            </a:r>
          </a:p>
          <a:p>
            <a:r>
              <a:rPr lang="en-US" dirty="0"/>
              <a:t>On-Demand ML Training Instances - ml.c4.2xlarge</a:t>
            </a:r>
          </a:p>
          <a:p>
            <a:r>
              <a:rPr lang="en-US" dirty="0"/>
              <a:t>On-Demand ML Hosting Instances for Real-Time Inference - </a:t>
            </a:r>
            <a:r>
              <a:rPr lang="en-US" dirty="0"/>
              <a:t>ml.m4.xlarge </a:t>
            </a:r>
            <a:endParaRPr lang="en-US" dirty="0"/>
          </a:p>
          <a:p>
            <a:endParaRPr lang="en-US" dirty="0"/>
          </a:p>
        </p:txBody>
      </p:sp>
      <p:sp>
        <p:nvSpPr>
          <p:cNvPr id="6" name="Rectangle 5"/>
          <p:cNvSpPr/>
          <p:nvPr/>
        </p:nvSpPr>
        <p:spPr>
          <a:xfrm>
            <a:off x="3535831" y="2889750"/>
            <a:ext cx="4031765" cy="1147128"/>
          </a:xfrm>
          <a:prstGeom prst="rect">
            <a:avLst/>
          </a:prstGeom>
          <a:blipFill dpi="0" rotWithShape="1">
            <a:blip r:embed="rId2">
              <a:alphaModFix amt="23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81249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Type of Instances (Major) </a:t>
            </a:r>
          </a:p>
        </p:txBody>
      </p:sp>
      <p:sp>
        <p:nvSpPr>
          <p:cNvPr id="3" name="Content Placeholder 2"/>
          <p:cNvSpPr>
            <a:spLocks noGrp="1"/>
          </p:cNvSpPr>
          <p:nvPr>
            <p:ph idx="1"/>
          </p:nvPr>
        </p:nvSpPr>
        <p:spPr>
          <a:xfrm>
            <a:off x="468651" y="692331"/>
            <a:ext cx="11444675" cy="5695406"/>
          </a:xfrm>
        </p:spPr>
        <p:txBody>
          <a:bodyPr>
            <a:normAutofit fontScale="92500" lnSpcReduction="10000"/>
          </a:bodyPr>
          <a:lstStyle/>
          <a:p>
            <a:pPr marL="0" indent="0">
              <a:buNone/>
            </a:pPr>
            <a:r>
              <a:rPr lang="en-US" sz="2400" b="1" dirty="0" smtClean="0"/>
              <a:t>   General </a:t>
            </a:r>
            <a:r>
              <a:rPr lang="en-US" sz="2400" b="1" dirty="0"/>
              <a:t>Purpose</a:t>
            </a:r>
            <a:r>
              <a:rPr lang="en-US" sz="2400" dirty="0"/>
              <a:t> </a:t>
            </a:r>
          </a:p>
          <a:p>
            <a:r>
              <a:rPr lang="en-US" sz="2200" dirty="0"/>
              <a:t>General purpose instances provide a </a:t>
            </a:r>
            <a:r>
              <a:rPr lang="en-US" sz="2200" u="sng" dirty="0"/>
              <a:t>balance of compute, memory and networking resources</a:t>
            </a:r>
            <a:r>
              <a:rPr lang="en-US" sz="2200" dirty="0"/>
              <a:t>, and can be used for a variety of diverse workloads. These instances are ideal for applications that use these resources in equal proportions such as web servers and code repositories</a:t>
            </a:r>
            <a:r>
              <a:rPr lang="en-US" sz="2400" dirty="0"/>
              <a:t>. </a:t>
            </a:r>
          </a:p>
          <a:p>
            <a:pPr marL="0" indent="0">
              <a:buNone/>
            </a:pPr>
            <a:r>
              <a:rPr lang="en-US" sz="2400" dirty="0"/>
              <a:t> </a:t>
            </a:r>
            <a:r>
              <a:rPr lang="en-US" sz="2400" dirty="0" smtClean="0"/>
              <a:t>  Examples:</a:t>
            </a:r>
            <a:r>
              <a:rPr lang="en-US" sz="2400" dirty="0" smtClean="0"/>
              <a:t>- </a:t>
            </a:r>
            <a:r>
              <a:rPr lang="en-US" sz="2400" dirty="0"/>
              <a:t>A1, T3, T3A, T2, M5, M5a, </a:t>
            </a:r>
            <a:r>
              <a:rPr lang="en-US" sz="2400" dirty="0" smtClean="0"/>
              <a:t>M4</a:t>
            </a:r>
          </a:p>
          <a:p>
            <a:pPr marL="0" indent="0">
              <a:buNone/>
            </a:pPr>
            <a:r>
              <a:rPr lang="en-US" sz="2400" dirty="0"/>
              <a:t> </a:t>
            </a:r>
            <a:r>
              <a:rPr lang="en-US" sz="2400" dirty="0" smtClean="0"/>
              <a:t>  </a:t>
            </a:r>
            <a:r>
              <a:rPr lang="en-US" sz="2400" b="1" dirty="0" smtClean="0"/>
              <a:t>Compute </a:t>
            </a:r>
            <a:r>
              <a:rPr lang="en-US" sz="2400" b="1" dirty="0"/>
              <a:t>Optimized</a:t>
            </a:r>
          </a:p>
          <a:p>
            <a:r>
              <a:rPr lang="en-US" sz="2200" dirty="0"/>
              <a:t>Compute Optimized instances are </a:t>
            </a:r>
            <a:r>
              <a:rPr lang="en-US" sz="2200" u="sng" dirty="0" smtClean="0"/>
              <a:t>ideal for compute bound applications</a:t>
            </a:r>
            <a:r>
              <a:rPr lang="en-US" sz="2200" dirty="0" smtClean="0"/>
              <a:t> </a:t>
            </a:r>
            <a:r>
              <a:rPr lang="en-US" sz="2200" dirty="0"/>
              <a:t>that benefit from high performance processors. </a:t>
            </a:r>
            <a:endParaRPr lang="en-US" sz="2200" dirty="0" smtClean="0"/>
          </a:p>
          <a:p>
            <a:r>
              <a:rPr lang="en-US" sz="2200" dirty="0" smtClean="0"/>
              <a:t>Instances </a:t>
            </a:r>
            <a:r>
              <a:rPr lang="en-US" sz="2200" dirty="0"/>
              <a:t>belonging to this family are well suited for batch processing workloads, media transcoding, high performance web servers, high performance computing (HPC), scientific modeling, dedicated gaming servers and ad server engines, machine learning inference and other compute intensive applications.</a:t>
            </a:r>
          </a:p>
          <a:p>
            <a:r>
              <a:rPr lang="en-US" sz="2400" dirty="0" smtClean="0"/>
              <a:t>Examples:-</a:t>
            </a:r>
            <a:r>
              <a:rPr lang="en-US" sz="2400" dirty="0" smtClean="0"/>
              <a:t>C5,C5n,C4</a:t>
            </a:r>
          </a:p>
          <a:p>
            <a:pPr marL="0" indent="0">
              <a:buNone/>
            </a:pPr>
            <a:r>
              <a:rPr lang="en-US" sz="2400" b="1" dirty="0"/>
              <a:t> </a:t>
            </a:r>
            <a:r>
              <a:rPr lang="en-US" sz="2400" b="1" dirty="0" smtClean="0"/>
              <a:t>   </a:t>
            </a:r>
            <a:r>
              <a:rPr lang="en-US" sz="2400" b="1" dirty="0" smtClean="0"/>
              <a:t>Memory </a:t>
            </a:r>
            <a:r>
              <a:rPr lang="en-US" sz="2400" b="1" dirty="0"/>
              <a:t>Optimized</a:t>
            </a:r>
          </a:p>
          <a:p>
            <a:r>
              <a:rPr lang="en-US" sz="2200" dirty="0"/>
              <a:t>Memory optimized instances are designed to </a:t>
            </a:r>
            <a:r>
              <a:rPr lang="en-US" sz="2200" u="sng" dirty="0"/>
              <a:t>deliver fast performance for workloads</a:t>
            </a:r>
            <a:r>
              <a:rPr lang="en-US" sz="2200" dirty="0"/>
              <a:t> that process large data sets in memory</a:t>
            </a:r>
            <a:r>
              <a:rPr lang="en-US" sz="2400" dirty="0"/>
              <a:t>.</a:t>
            </a:r>
          </a:p>
          <a:p>
            <a:pPr marL="0" indent="0">
              <a:buNone/>
            </a:pPr>
            <a:r>
              <a:rPr lang="en-US" sz="2400" dirty="0" smtClean="0"/>
              <a:t>   Examples:- R5</a:t>
            </a:r>
            <a:r>
              <a:rPr lang="en-US" sz="2400" dirty="0"/>
              <a:t>, R5a, R4, X1e, X1</a:t>
            </a:r>
          </a:p>
        </p:txBody>
      </p:sp>
      <p:sp>
        <p:nvSpPr>
          <p:cNvPr id="5" name="Rectangle 4"/>
          <p:cNvSpPr/>
          <p:nvPr/>
        </p:nvSpPr>
        <p:spPr>
          <a:xfrm>
            <a:off x="3806616" y="2698681"/>
            <a:ext cx="4031765" cy="1147128"/>
          </a:xfrm>
          <a:prstGeom prst="rect">
            <a:avLst/>
          </a:prstGeom>
          <a:blipFill dpi="0" rotWithShape="1">
            <a:blip r:embed="rId2">
              <a:alphaModFix amt="23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36740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Key  benefits of </a:t>
            </a:r>
            <a:r>
              <a:rPr lang="en-US" sz="2400" dirty="0" err="1"/>
              <a:t>sagemaker</a:t>
            </a:r>
            <a:endParaRPr lang="en-US" sz="2400" dirty="0">
              <a:latin typeface="Arial" panose="020B0604020202020204" pitchFamily="34" charset="0"/>
              <a:cs typeface="Arial" panose="020B0604020202020204" pitchFamily="34" charset="0"/>
            </a:endParaRPr>
          </a:p>
        </p:txBody>
      </p:sp>
      <p:sp>
        <p:nvSpPr>
          <p:cNvPr id="5" name="Rectangle 4"/>
          <p:cNvSpPr/>
          <p:nvPr/>
        </p:nvSpPr>
        <p:spPr>
          <a:xfrm>
            <a:off x="3671356" y="2811079"/>
            <a:ext cx="4031765" cy="1147128"/>
          </a:xfrm>
          <a:prstGeom prst="rect">
            <a:avLst/>
          </a:prstGeom>
          <a:blipFill dpi="0" rotWithShape="1">
            <a:blip r:embed="rId2">
              <a:alphaModFix amt="23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p:cNvPicPr>
            <a:picLocks noGrp="1" noChangeAspect="1"/>
          </p:cNvPicPr>
          <p:nvPr>
            <p:ph idx="1"/>
          </p:nvPr>
        </p:nvPicPr>
        <p:blipFill>
          <a:blip r:embed="rId3"/>
          <a:stretch>
            <a:fillRect/>
          </a:stretch>
        </p:blipFill>
        <p:spPr>
          <a:xfrm>
            <a:off x="618331" y="1110456"/>
            <a:ext cx="10963275" cy="4800600"/>
          </a:xfrm>
          <a:prstGeom prst="rect">
            <a:avLst/>
          </a:prstGeom>
        </p:spPr>
      </p:pic>
    </p:spTree>
    <p:extLst>
      <p:ext uri="{BB962C8B-B14F-4D97-AF65-F5344CB8AC3E}">
        <p14:creationId xmlns:p14="http://schemas.microsoft.com/office/powerpoint/2010/main" val="571723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err="1"/>
              <a:t>Sagemaker</a:t>
            </a:r>
            <a:r>
              <a:rPr lang="en-US" sz="2400" dirty="0"/>
              <a:t> neo	</a:t>
            </a:r>
            <a:endParaRPr lang="en-US" sz="2400" dirty="0">
              <a:latin typeface="Arial" panose="020B0604020202020204" pitchFamily="34" charset="0"/>
              <a:cs typeface="Arial" panose="020B0604020202020204" pitchFamily="34" charset="0"/>
            </a:endParaRPr>
          </a:p>
        </p:txBody>
      </p:sp>
      <p:sp>
        <p:nvSpPr>
          <p:cNvPr id="4" name="Rectangle 3"/>
          <p:cNvSpPr/>
          <p:nvPr/>
        </p:nvSpPr>
        <p:spPr>
          <a:xfrm>
            <a:off x="3542363" y="2975430"/>
            <a:ext cx="4031765" cy="1147128"/>
          </a:xfrm>
          <a:prstGeom prst="rect">
            <a:avLst/>
          </a:prstGeom>
          <a:blipFill dpi="0" rotWithShape="1">
            <a:blip r:embed="rId2">
              <a:alphaModFix amt="23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69817" y="744582"/>
            <a:ext cx="10920549" cy="2308324"/>
          </a:xfrm>
          <a:prstGeom prst="rect">
            <a:avLst/>
          </a:prstGeom>
        </p:spPr>
        <p:txBody>
          <a:bodyPr wrap="square">
            <a:spAutoFit/>
          </a:bodyPr>
          <a:lstStyle/>
          <a:p>
            <a:pPr marL="285750" indent="-285750">
              <a:buFont typeface="Arial" panose="020B0604020202020204" pitchFamily="34" charset="0"/>
              <a:buChar char="•"/>
            </a:pPr>
            <a:r>
              <a:rPr lang="en-US" dirty="0"/>
              <a:t>Amazon </a:t>
            </a:r>
            <a:r>
              <a:rPr lang="en-US" dirty="0" err="1"/>
              <a:t>SageMaker</a:t>
            </a:r>
            <a:r>
              <a:rPr lang="en-US" dirty="0"/>
              <a:t> Neo is a new capability that enables machine learning models to train once and run anywhere in the cloud and at the edge. </a:t>
            </a: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err="1" smtClean="0"/>
              <a:t>SageMaker</a:t>
            </a:r>
            <a:r>
              <a:rPr lang="en-US" dirty="0" smtClean="0"/>
              <a:t> </a:t>
            </a:r>
            <a:r>
              <a:rPr lang="en-US" dirty="0"/>
              <a:t>Neo automatically optimizes models built with popular deep learning frameworks that can be used to deploy on multiple hardware platforms</a:t>
            </a:r>
            <a:r>
              <a:rPr lang="en-US" dirty="0" smtClean="0"/>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Optimized </a:t>
            </a:r>
            <a:r>
              <a:rPr lang="en-US" dirty="0"/>
              <a:t>models run up to two times faster and consume less than a tenth of the resources of typical machine learning models.</a:t>
            </a:r>
          </a:p>
        </p:txBody>
      </p:sp>
    </p:spTree>
    <p:extLst>
      <p:ext uri="{BB962C8B-B14F-4D97-AF65-F5344CB8AC3E}">
        <p14:creationId xmlns:p14="http://schemas.microsoft.com/office/powerpoint/2010/main" val="4084811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071916" y="510221"/>
            <a:ext cx="8956844" cy="6347779"/>
          </a:xfrm>
          <a:prstGeom prst="rect">
            <a:avLst/>
          </a:prstGeom>
        </p:spPr>
      </p:pic>
    </p:spTree>
    <p:extLst>
      <p:ext uri="{BB962C8B-B14F-4D97-AF65-F5344CB8AC3E}">
        <p14:creationId xmlns:p14="http://schemas.microsoft.com/office/powerpoint/2010/main" val="28370979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A8B46-3827-4C24-B869-A383A88907B7}"/>
              </a:ext>
            </a:extLst>
          </p:cNvPr>
          <p:cNvSpPr>
            <a:spLocks noGrp="1"/>
          </p:cNvSpPr>
          <p:nvPr>
            <p:ph type="title"/>
          </p:nvPr>
        </p:nvSpPr>
        <p:spPr/>
        <p:txBody>
          <a:bodyPr>
            <a:normAutofit/>
          </a:bodyPr>
          <a:lstStyle/>
          <a:p>
            <a:r>
              <a:rPr lang="en-US" sz="2400" dirty="0" smtClean="0">
                <a:latin typeface="Arial" panose="020B0604020202020204" pitchFamily="34" charset="0"/>
                <a:cs typeface="Arial" panose="020B0604020202020204" pitchFamily="34" charset="0"/>
              </a:rPr>
              <a:t>Agenda</a:t>
            </a:r>
            <a:endParaRPr lang="en-US" sz="24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F8D2BC4-47EB-437D-A1F7-B221FDC4CD0C}"/>
              </a:ext>
            </a:extLst>
          </p:cNvPr>
          <p:cNvSpPr/>
          <p:nvPr/>
        </p:nvSpPr>
        <p:spPr>
          <a:xfrm>
            <a:off x="168374" y="680353"/>
            <a:ext cx="11222438" cy="7263527"/>
          </a:xfrm>
          <a:prstGeom prst="rect">
            <a:avLst/>
          </a:prstGeom>
        </p:spPr>
        <p:txBody>
          <a:bodyPr wrap="square">
            <a:spAutoFit/>
          </a:bodyPr>
          <a:lstStyle/>
          <a:p>
            <a:pPr marL="342900" indent="-342900">
              <a:lnSpc>
                <a:spcPct val="150000"/>
              </a:lnSpc>
              <a:buFont typeface="Arial" panose="020B0604020202020204" pitchFamily="34" charset="0"/>
              <a:buChar char="•"/>
            </a:pPr>
            <a:r>
              <a:rPr lang="en-US" sz="2400" dirty="0" smtClean="0">
                <a:latin typeface="Arial" panose="020B0604020202020204" pitchFamily="34" charset="0"/>
                <a:cs typeface="Arial" panose="020B0604020202020204" pitchFamily="34" charset="0"/>
              </a:rPr>
              <a:t>What </a:t>
            </a:r>
            <a:r>
              <a:rPr lang="en-US" sz="2400" dirty="0">
                <a:latin typeface="Arial" panose="020B0604020202020204" pitchFamily="34" charset="0"/>
                <a:cs typeface="Arial" panose="020B0604020202020204" pitchFamily="34" charset="0"/>
              </a:rPr>
              <a:t>is </a:t>
            </a:r>
            <a:r>
              <a:rPr lang="en-US" sz="2400" dirty="0" err="1">
                <a:latin typeface="Arial" panose="020B0604020202020204" pitchFamily="34" charset="0"/>
                <a:cs typeface="Arial" panose="020B0604020202020204" pitchFamily="34" charset="0"/>
              </a:rPr>
              <a:t>S</a:t>
            </a:r>
            <a:r>
              <a:rPr lang="en-US" sz="2400" dirty="0" err="1" smtClean="0">
                <a:latin typeface="Arial" panose="020B0604020202020204" pitchFamily="34" charset="0"/>
                <a:cs typeface="Arial" panose="020B0604020202020204" pitchFamily="34" charset="0"/>
              </a:rPr>
              <a:t>agemaker</a:t>
            </a:r>
            <a:endParaRPr lang="en-US" sz="24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400" dirty="0" smtClean="0">
                <a:latin typeface="Arial" panose="020B0604020202020204" pitchFamily="34" charset="0"/>
                <a:cs typeface="Arial" panose="020B0604020202020204" pitchFamily="34" charset="0"/>
              </a:rPr>
              <a:t>Need </a:t>
            </a:r>
            <a:r>
              <a:rPr lang="en-US" sz="2400" dirty="0" smtClean="0">
                <a:latin typeface="Arial" panose="020B0604020202020204" pitchFamily="34" charset="0"/>
                <a:cs typeface="Arial" panose="020B0604020202020204" pitchFamily="34" charset="0"/>
              </a:rPr>
              <a:t>for</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Sagemaker</a:t>
            </a:r>
            <a:endParaRPr lang="en-US" sz="24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D</a:t>
            </a:r>
            <a:r>
              <a:rPr lang="en-US" sz="2400" dirty="0" smtClean="0">
                <a:latin typeface="Arial" panose="020B0604020202020204" pitchFamily="34" charset="0"/>
                <a:cs typeface="Arial" panose="020B0604020202020204" pitchFamily="34" charset="0"/>
              </a:rPr>
              <a:t>ifference </a:t>
            </a:r>
            <a:r>
              <a:rPr lang="en-US" sz="2400" dirty="0">
                <a:latin typeface="Arial" panose="020B0604020202020204" pitchFamily="34" charset="0"/>
                <a:cs typeface="Arial" panose="020B0604020202020204" pitchFamily="34" charset="0"/>
              </a:rPr>
              <a:t>between existing and  </a:t>
            </a:r>
            <a:r>
              <a:rPr lang="en-US" sz="2400" dirty="0" err="1" smtClean="0">
                <a:latin typeface="Arial" panose="020B0604020202020204" pitchFamily="34" charset="0"/>
                <a:cs typeface="Arial" panose="020B0604020202020204" pitchFamily="34" charset="0"/>
              </a:rPr>
              <a:t>Sagemaker</a:t>
            </a:r>
            <a:r>
              <a:rPr lang="en-US" sz="2400" dirty="0">
                <a:latin typeface="Arial" panose="020B0604020202020204" pitchFamily="34" charset="0"/>
                <a:cs typeface="Arial" panose="020B0604020202020204" pitchFamily="34" charset="0"/>
              </a:rPr>
              <a:t> machine learning process and </a:t>
            </a:r>
            <a:r>
              <a:rPr lang="en-US" sz="2400" dirty="0" smtClean="0">
                <a:latin typeface="Arial" panose="020B0604020202020204" pitchFamily="34" charset="0"/>
                <a:cs typeface="Arial" panose="020B0604020202020204" pitchFamily="34" charset="0"/>
              </a:rPr>
              <a:t>performances</a:t>
            </a:r>
            <a:r>
              <a:rPr lang="en-US" sz="24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2400" dirty="0" smtClean="0">
                <a:latin typeface="Arial" panose="020B0604020202020204" pitchFamily="34" charset="0"/>
                <a:cs typeface="Arial" panose="020B0604020202020204" pitchFamily="34" charset="0"/>
              </a:rPr>
              <a:t>Storage </a:t>
            </a:r>
            <a:r>
              <a:rPr lang="en-US" sz="2400" dirty="0">
                <a:latin typeface="Arial" panose="020B0604020202020204" pitchFamily="34" charset="0"/>
                <a:cs typeface="Arial" panose="020B0604020202020204" pitchFamily="34" charset="0"/>
              </a:rPr>
              <a:t>system in </a:t>
            </a:r>
            <a:r>
              <a:rPr lang="en-US" sz="2400" dirty="0" smtClean="0">
                <a:latin typeface="Arial" panose="020B0604020202020204" pitchFamily="34" charset="0"/>
                <a:cs typeface="Arial" panose="020B0604020202020204" pitchFamily="34" charset="0"/>
              </a:rPr>
              <a:t>AWS S3 </a:t>
            </a:r>
            <a:r>
              <a:rPr lang="en-US" sz="2400" dirty="0">
                <a:latin typeface="Arial" panose="020B0604020202020204" pitchFamily="34" charset="0"/>
                <a:cs typeface="Arial" panose="020B0604020202020204" pitchFamily="34" charset="0"/>
              </a:rPr>
              <a:t>and other system which we can use in </a:t>
            </a:r>
            <a:r>
              <a:rPr lang="en-US" sz="2400" dirty="0" err="1">
                <a:latin typeface="Arial" panose="020B0604020202020204" pitchFamily="34" charset="0"/>
                <a:cs typeface="Arial" panose="020B0604020202020204" pitchFamily="34" charset="0"/>
              </a:rPr>
              <a:t>sagemaker</a:t>
            </a:r>
            <a:r>
              <a:rPr lang="en-US" sz="2400" dirty="0">
                <a:latin typeface="Arial" panose="020B0604020202020204" pitchFamily="34" charset="0"/>
                <a:cs typeface="Arial" panose="020B0604020202020204" pitchFamily="34" charset="0"/>
              </a:rPr>
              <a:t> (Amazon </a:t>
            </a:r>
            <a:r>
              <a:rPr lang="en-US" sz="2400" dirty="0" err="1">
                <a:latin typeface="Arial" panose="020B0604020202020204" pitchFamily="34" charset="0"/>
                <a:cs typeface="Arial" panose="020B0604020202020204" pitchFamily="34" charset="0"/>
              </a:rPr>
              <a:t>DynamoDB</a:t>
            </a:r>
            <a:r>
              <a:rPr lang="en-US" sz="2400" dirty="0">
                <a:latin typeface="Arial" panose="020B0604020202020204" pitchFamily="34" charset="0"/>
                <a:cs typeface="Arial" panose="020B0604020202020204" pitchFamily="34" charset="0"/>
              </a:rPr>
              <a:t>) </a:t>
            </a:r>
          </a:p>
          <a:p>
            <a:pPr marL="342900" indent="-342900">
              <a:lnSpc>
                <a:spcPct val="150000"/>
              </a:lnSpc>
              <a:buFont typeface="Arial" panose="020B0604020202020204" pitchFamily="34" charset="0"/>
              <a:buChar char="•"/>
            </a:pPr>
            <a:r>
              <a:rPr lang="en-US" sz="2400" dirty="0" smtClean="0">
                <a:latin typeface="Arial" panose="020B0604020202020204" pitchFamily="34" charset="0"/>
                <a:cs typeface="Arial" panose="020B0604020202020204" pitchFamily="34" charset="0"/>
              </a:rPr>
              <a:t>How </a:t>
            </a:r>
            <a:r>
              <a:rPr lang="en-US" sz="2400" dirty="0">
                <a:latin typeface="Arial" panose="020B0604020202020204" pitchFamily="34" charset="0"/>
                <a:cs typeface="Arial" panose="020B0604020202020204" pitchFamily="34" charset="0"/>
              </a:rPr>
              <a:t>to get started with  </a:t>
            </a:r>
            <a:r>
              <a:rPr lang="en-US" sz="2400" dirty="0" err="1">
                <a:latin typeface="Arial" panose="020B0604020202020204" pitchFamily="34" charset="0"/>
                <a:cs typeface="Arial" panose="020B0604020202020204" pitchFamily="34" charset="0"/>
              </a:rPr>
              <a:t>Sagemaker</a:t>
            </a:r>
            <a:r>
              <a:rPr lang="en-US" sz="2400" dirty="0">
                <a:latin typeface="Arial" panose="020B0604020202020204" pitchFamily="34" charset="0"/>
                <a:cs typeface="Arial" panose="020B0604020202020204" pitchFamily="34" charset="0"/>
              </a:rPr>
              <a:t> instances.</a:t>
            </a:r>
          </a:p>
          <a:p>
            <a:pPr marL="342900" indent="-342900">
              <a:lnSpc>
                <a:spcPct val="150000"/>
              </a:lnSpc>
              <a:buFont typeface="Arial" panose="020B0604020202020204" pitchFamily="34" charset="0"/>
              <a:buChar char="•"/>
            </a:pPr>
            <a:r>
              <a:rPr lang="en-US" sz="2400" dirty="0" smtClean="0">
                <a:latin typeface="Arial" panose="020B0604020202020204" pitchFamily="34" charset="0"/>
                <a:cs typeface="Arial" panose="020B0604020202020204" pitchFamily="34" charset="0"/>
              </a:rPr>
              <a:t>Creating </a:t>
            </a:r>
            <a:r>
              <a:rPr lang="en-US" sz="2400" dirty="0">
                <a:latin typeface="Arial" panose="020B0604020202020204" pitchFamily="34" charset="0"/>
                <a:cs typeface="Arial" panose="020B0604020202020204" pitchFamily="34" charset="0"/>
              </a:rPr>
              <a:t>the  </a:t>
            </a:r>
            <a:r>
              <a:rPr lang="en-US" sz="2400" dirty="0" smtClean="0">
                <a:latin typeface="Arial" panose="020B0604020202020204" pitchFamily="34" charset="0"/>
                <a:cs typeface="Arial" panose="020B0604020202020204" pitchFamily="34" charset="0"/>
              </a:rPr>
              <a:t>S3 </a:t>
            </a:r>
            <a:r>
              <a:rPr lang="en-US" sz="2400" dirty="0">
                <a:latin typeface="Arial" panose="020B0604020202020204" pitchFamily="34" charset="0"/>
                <a:cs typeface="Arial" panose="020B0604020202020204" pitchFamily="34" charset="0"/>
              </a:rPr>
              <a:t>bucket (storage)</a:t>
            </a:r>
          </a:p>
          <a:p>
            <a:pPr marL="342900" indent="-342900">
              <a:lnSpc>
                <a:spcPct val="150000"/>
              </a:lnSpc>
              <a:buFont typeface="Arial" panose="020B0604020202020204" pitchFamily="34" charset="0"/>
              <a:buChar char="•"/>
            </a:pPr>
            <a:r>
              <a:rPr lang="en-US" sz="2400" dirty="0" smtClean="0">
                <a:latin typeface="Arial" panose="020B0604020202020204" pitchFamily="34" charset="0"/>
                <a:cs typeface="Arial" panose="020B0604020202020204" pitchFamily="34" charset="0"/>
              </a:rPr>
              <a:t>Creating </a:t>
            </a:r>
            <a:r>
              <a:rPr lang="en-US" sz="2400" dirty="0">
                <a:latin typeface="Arial" panose="020B0604020202020204" pitchFamily="34" charset="0"/>
                <a:cs typeface="Arial" panose="020B0604020202020204" pitchFamily="34" charset="0"/>
              </a:rPr>
              <a:t>the instances for python scripting.</a:t>
            </a:r>
          </a:p>
          <a:p>
            <a:pPr marL="342900" indent="-342900">
              <a:lnSpc>
                <a:spcPct val="150000"/>
              </a:lnSpc>
              <a:buFont typeface="Arial" panose="020B0604020202020204" pitchFamily="34" charset="0"/>
              <a:buChar char="•"/>
            </a:pPr>
            <a:r>
              <a:rPr lang="en-US" sz="2400" dirty="0" err="1" smtClean="0">
                <a:latin typeface="Arial" panose="020B0604020202020204" pitchFamily="34" charset="0"/>
                <a:cs typeface="Arial" panose="020B0604020202020204" pitchFamily="34" charset="0"/>
              </a:rPr>
              <a:t>Sagemaker</a:t>
            </a:r>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for deep </a:t>
            </a:r>
            <a:r>
              <a:rPr lang="en-US" sz="2400" dirty="0" smtClean="0">
                <a:latin typeface="Arial" panose="020B0604020202020204" pitchFamily="34" charset="0"/>
                <a:cs typeface="Arial" panose="020B0604020202020204" pitchFamily="34" charset="0"/>
              </a:rPr>
              <a:t>learning.</a:t>
            </a:r>
            <a:endParaRPr lang="en-US" sz="2400" dirty="0">
              <a:latin typeface="Arial" panose="020B0604020202020204" pitchFamily="34" charset="0"/>
              <a:cs typeface="Arial" panose="020B0604020202020204" pitchFamily="34" charset="0"/>
            </a:endParaRPr>
          </a:p>
          <a:p>
            <a:endParaRPr lang="en-US" sz="2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800" dirty="0"/>
          </a:p>
        </p:txBody>
      </p:sp>
      <p:sp>
        <p:nvSpPr>
          <p:cNvPr id="5" name="Rectangle 4"/>
          <p:cNvSpPr/>
          <p:nvPr/>
        </p:nvSpPr>
        <p:spPr>
          <a:xfrm>
            <a:off x="3979245" y="2467168"/>
            <a:ext cx="4031765" cy="1147128"/>
          </a:xfrm>
          <a:prstGeom prst="rect">
            <a:avLst/>
          </a:prstGeom>
          <a:blipFill dpi="0" rotWithShape="1">
            <a:blip r:embed="rId2">
              <a:alphaModFix amt="23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89149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597215" y="510221"/>
            <a:ext cx="9909019" cy="2886122"/>
          </a:xfrm>
          <a:prstGeom prst="rect">
            <a:avLst/>
          </a:prstGeom>
        </p:spPr>
      </p:pic>
      <p:sp>
        <p:nvSpPr>
          <p:cNvPr id="5" name="Rectangle 4"/>
          <p:cNvSpPr/>
          <p:nvPr/>
        </p:nvSpPr>
        <p:spPr>
          <a:xfrm>
            <a:off x="788124" y="3542100"/>
            <a:ext cx="9910355" cy="646331"/>
          </a:xfrm>
          <a:prstGeom prst="rect">
            <a:avLst/>
          </a:prstGeom>
        </p:spPr>
        <p:txBody>
          <a:bodyPr wrap="square">
            <a:spAutoFit/>
          </a:bodyPr>
          <a:lstStyle/>
          <a:p>
            <a:r>
              <a:rPr lang="en-US" dirty="0" smtClean="0">
                <a:latin typeface="Calibri" panose="020F0502020204030204" pitchFamily="34" charset="0"/>
                <a:ea typeface="Calibri" panose="020F0502020204030204" pitchFamily="34" charset="0"/>
              </a:rPr>
              <a:t>Note:- For </a:t>
            </a:r>
            <a:r>
              <a:rPr lang="en-US" dirty="0">
                <a:latin typeface="Calibri" panose="020F0502020204030204" pitchFamily="34" charset="0"/>
                <a:ea typeface="Calibri" panose="020F0502020204030204" pitchFamily="34" charset="0"/>
              </a:rPr>
              <a:t>choosing the instances is based on application and size of data we can check each instance configurations and price details and use it</a:t>
            </a:r>
            <a:endParaRPr lang="en-US" dirty="0"/>
          </a:p>
        </p:txBody>
      </p:sp>
    </p:spTree>
    <p:extLst>
      <p:ext uri="{BB962C8B-B14F-4D97-AF65-F5344CB8AC3E}">
        <p14:creationId xmlns:p14="http://schemas.microsoft.com/office/powerpoint/2010/main" val="27957140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Instance Types</a:t>
            </a:r>
            <a:endParaRPr lang="en-US" dirty="0"/>
          </a:p>
        </p:txBody>
      </p:sp>
      <p:pic>
        <p:nvPicPr>
          <p:cNvPr id="4" name="Content Placeholder 3"/>
          <p:cNvPicPr>
            <a:picLocks noGrp="1"/>
          </p:cNvPicPr>
          <p:nvPr>
            <p:ph idx="1"/>
          </p:nvPr>
        </p:nvPicPr>
        <p:blipFill>
          <a:blip r:embed="rId2"/>
          <a:stretch>
            <a:fillRect/>
          </a:stretch>
        </p:blipFill>
        <p:spPr>
          <a:xfrm>
            <a:off x="16059" y="648765"/>
            <a:ext cx="6711312" cy="5752034"/>
          </a:xfrm>
          <a:prstGeom prst="rect">
            <a:avLst/>
          </a:prstGeom>
        </p:spPr>
      </p:pic>
      <p:pic>
        <p:nvPicPr>
          <p:cNvPr id="5" name="Picture 4"/>
          <p:cNvPicPr/>
          <p:nvPr/>
        </p:nvPicPr>
        <p:blipFill>
          <a:blip r:embed="rId3"/>
          <a:stretch>
            <a:fillRect/>
          </a:stretch>
        </p:blipFill>
        <p:spPr>
          <a:xfrm>
            <a:off x="6762750" y="806417"/>
            <a:ext cx="5429250" cy="2886075"/>
          </a:xfrm>
          <a:prstGeom prst="rect">
            <a:avLst/>
          </a:prstGeom>
        </p:spPr>
      </p:pic>
      <p:sp>
        <p:nvSpPr>
          <p:cNvPr id="6" name="Rectangle 5"/>
          <p:cNvSpPr/>
          <p:nvPr/>
        </p:nvSpPr>
        <p:spPr>
          <a:xfrm>
            <a:off x="6910250" y="3692492"/>
            <a:ext cx="4127863" cy="369332"/>
          </a:xfrm>
          <a:prstGeom prst="rect">
            <a:avLst/>
          </a:prstGeom>
        </p:spPr>
        <p:txBody>
          <a:bodyPr wrap="square">
            <a:spAutoFit/>
          </a:bodyPr>
          <a:lstStyle/>
          <a:p>
            <a:r>
              <a:rPr lang="en-US" b="1" dirty="0" smtClean="0"/>
              <a:t>Common </a:t>
            </a:r>
            <a:r>
              <a:rPr lang="en-US" b="1" dirty="0"/>
              <a:t>Instance Family Types</a:t>
            </a:r>
          </a:p>
        </p:txBody>
      </p:sp>
    </p:spTree>
    <p:extLst>
      <p:ext uri="{BB962C8B-B14F-4D97-AF65-F5344CB8AC3E}">
        <p14:creationId xmlns:p14="http://schemas.microsoft.com/office/powerpoint/2010/main" val="34014537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811985" y="2963879"/>
            <a:ext cx="7238906" cy="480131"/>
          </a:xfrm>
        </p:spPr>
        <p:txBody>
          <a:bodyPr/>
          <a:lstStyle/>
          <a:p>
            <a:r>
              <a:rPr lang="en-IN" dirty="0"/>
              <a:t>BigTapp Pte Ltd.</a:t>
            </a:r>
          </a:p>
        </p:txBody>
      </p:sp>
    </p:spTree>
    <p:extLst>
      <p:ext uri="{BB962C8B-B14F-4D97-AF65-F5344CB8AC3E}">
        <p14:creationId xmlns:p14="http://schemas.microsoft.com/office/powerpoint/2010/main" val="15513462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A8B46-3827-4C24-B869-A383A88907B7}"/>
              </a:ext>
            </a:extLst>
          </p:cNvPr>
          <p:cNvSpPr>
            <a:spLocks noGrp="1"/>
          </p:cNvSpPr>
          <p:nvPr>
            <p:ph type="title"/>
          </p:nvPr>
        </p:nvSpPr>
        <p:spPr/>
        <p:txBody>
          <a:bodyPr>
            <a:normAutofit/>
          </a:bodyPr>
          <a:lstStyle/>
          <a:p>
            <a:r>
              <a:rPr lang="en-US" sz="2400" dirty="0"/>
              <a:t>What is </a:t>
            </a:r>
            <a:r>
              <a:rPr lang="en-US" sz="2400" dirty="0" err="1"/>
              <a:t>Sagemaker</a:t>
            </a:r>
            <a:r>
              <a:rPr lang="en-US" sz="2400" dirty="0"/>
              <a:t>?</a:t>
            </a:r>
            <a:endParaRPr lang="en-US" sz="2400" dirty="0">
              <a:latin typeface="Arial" panose="020B0604020202020204" pitchFamily="34" charset="0"/>
              <a:cs typeface="Arial" panose="020B0604020202020204" pitchFamily="34" charset="0"/>
            </a:endParaRPr>
          </a:p>
        </p:txBody>
      </p:sp>
      <p:sp>
        <p:nvSpPr>
          <p:cNvPr id="5" name="TextBox 4"/>
          <p:cNvSpPr txBox="1"/>
          <p:nvPr/>
        </p:nvSpPr>
        <p:spPr>
          <a:xfrm>
            <a:off x="352697" y="836023"/>
            <a:ext cx="11456126" cy="3077766"/>
          </a:xfrm>
          <a:prstGeom prst="rect">
            <a:avLst/>
          </a:prstGeom>
          <a:noFill/>
        </p:spPr>
        <p:txBody>
          <a:bodyPr wrap="square" rtlCol="0">
            <a:spAutoFit/>
          </a:bodyPr>
          <a:lstStyle/>
          <a:p>
            <a:r>
              <a:rPr lang="en-US" sz="2800" dirty="0"/>
              <a:t>Amazon </a:t>
            </a:r>
            <a:r>
              <a:rPr lang="en-US" sz="2800" dirty="0" err="1"/>
              <a:t>SageMaker</a:t>
            </a:r>
            <a:r>
              <a:rPr lang="en-US" sz="2800" dirty="0"/>
              <a:t> is a fully-managed service that covers  the entire machine learning build, train, and deploy and workflow to label and prepare your data, choose an algorithm, train the model, tune and optimize it for deployment, make predictions, and take action. </a:t>
            </a:r>
            <a:endParaRPr lang="en-US" sz="2800" dirty="0" smtClean="0"/>
          </a:p>
          <a:p>
            <a:endParaRPr lang="en-US" sz="2800" dirty="0"/>
          </a:p>
          <a:p>
            <a:r>
              <a:rPr lang="en-US" sz="2800" dirty="0"/>
              <a:t>The models get to production faster with much less effort and lower cost</a:t>
            </a:r>
          </a:p>
          <a:p>
            <a:endParaRPr lang="en-US" sz="2600" dirty="0">
              <a:latin typeface="Arial" panose="020B0604020202020204" pitchFamily="34" charset="0"/>
              <a:cs typeface="Arial" panose="020B0604020202020204" pitchFamily="34" charset="0"/>
            </a:endParaRPr>
          </a:p>
        </p:txBody>
      </p:sp>
      <p:sp>
        <p:nvSpPr>
          <p:cNvPr id="4" name="Rectangle 3"/>
          <p:cNvSpPr/>
          <p:nvPr/>
        </p:nvSpPr>
        <p:spPr>
          <a:xfrm>
            <a:off x="3906488" y="2584735"/>
            <a:ext cx="4031765" cy="1147128"/>
          </a:xfrm>
          <a:prstGeom prst="rect">
            <a:avLst/>
          </a:prstGeom>
          <a:blipFill dpi="0" rotWithShape="1">
            <a:blip r:embed="rId2">
              <a:alphaModFix amt="23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29415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A8B46-3827-4C24-B869-A383A88907B7}"/>
              </a:ext>
            </a:extLst>
          </p:cNvPr>
          <p:cNvSpPr>
            <a:spLocks noGrp="1"/>
          </p:cNvSpPr>
          <p:nvPr>
            <p:ph type="title"/>
          </p:nvPr>
        </p:nvSpPr>
        <p:spPr/>
        <p:txBody>
          <a:bodyPr>
            <a:normAutofit/>
          </a:bodyPr>
          <a:lstStyle/>
          <a:p>
            <a:r>
              <a:rPr lang="en-US" sz="2400" dirty="0" smtClean="0">
                <a:latin typeface="Arial" panose="020B0604020202020204" pitchFamily="34" charset="0"/>
                <a:cs typeface="Arial" panose="020B0604020202020204" pitchFamily="34" charset="0"/>
              </a:rPr>
              <a:t>Machine Learning Process</a:t>
            </a:r>
            <a:endParaRPr lang="en-US" sz="2400" dirty="0">
              <a:latin typeface="Arial" panose="020B0604020202020204" pitchFamily="34" charset="0"/>
              <a:cs typeface="Arial" panose="020B0604020202020204" pitchFamily="34" charset="0"/>
            </a:endParaRPr>
          </a:p>
        </p:txBody>
      </p:sp>
      <p:sp>
        <p:nvSpPr>
          <p:cNvPr id="7" name="Rectangle 6"/>
          <p:cNvSpPr/>
          <p:nvPr/>
        </p:nvSpPr>
        <p:spPr>
          <a:xfrm>
            <a:off x="2378133" y="2963318"/>
            <a:ext cx="4031765" cy="1147128"/>
          </a:xfrm>
          <a:prstGeom prst="rect">
            <a:avLst/>
          </a:prstGeom>
          <a:blipFill dpi="0" rotWithShape="1">
            <a:blip r:embed="rId2">
              <a:alphaModFix amt="23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p:cNvSpPr>
            <a:spLocks noGrp="1"/>
          </p:cNvSpPr>
          <p:nvPr>
            <p:ph idx="1"/>
          </p:nvPr>
        </p:nvSpPr>
        <p:spPr/>
        <p:txBody>
          <a:bodyPr/>
          <a:lstStyle/>
          <a:p>
            <a:endParaRPr lang="en-US"/>
          </a:p>
        </p:txBody>
      </p:sp>
      <p:pic>
        <p:nvPicPr>
          <p:cNvPr id="9" name="Picture 8"/>
          <p:cNvPicPr>
            <a:picLocks noChangeAspect="1"/>
          </p:cNvPicPr>
          <p:nvPr/>
        </p:nvPicPr>
        <p:blipFill>
          <a:blip r:embed="rId3"/>
          <a:stretch>
            <a:fillRect/>
          </a:stretch>
        </p:blipFill>
        <p:spPr>
          <a:xfrm>
            <a:off x="233519" y="779394"/>
            <a:ext cx="11747863" cy="5514975"/>
          </a:xfrm>
          <a:prstGeom prst="rect">
            <a:avLst/>
          </a:prstGeom>
        </p:spPr>
      </p:pic>
    </p:spTree>
    <p:extLst>
      <p:ext uri="{BB962C8B-B14F-4D97-AF65-F5344CB8AC3E}">
        <p14:creationId xmlns:p14="http://schemas.microsoft.com/office/powerpoint/2010/main" val="32470918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A8B46-3827-4C24-B869-A383A88907B7}"/>
              </a:ext>
            </a:extLst>
          </p:cNvPr>
          <p:cNvSpPr>
            <a:spLocks noGrp="1"/>
          </p:cNvSpPr>
          <p:nvPr>
            <p:ph type="title"/>
          </p:nvPr>
        </p:nvSpPr>
        <p:spPr/>
        <p:txBody>
          <a:bodyPr>
            <a:normAutofit/>
          </a:bodyPr>
          <a:lstStyle/>
          <a:p>
            <a:r>
              <a:rPr lang="en-US" sz="2400" dirty="0"/>
              <a:t>Introduction to </a:t>
            </a:r>
            <a:r>
              <a:rPr lang="en-US" sz="2400" dirty="0" err="1" smtClean="0"/>
              <a:t>Sagemaker</a:t>
            </a:r>
            <a:endParaRPr lang="en-US" sz="2400" dirty="0">
              <a:latin typeface="Arial" panose="020B0604020202020204" pitchFamily="34" charset="0"/>
              <a:cs typeface="Arial" panose="020B0604020202020204" pitchFamily="34" charset="0"/>
            </a:endParaRPr>
          </a:p>
        </p:txBody>
      </p:sp>
      <p:sp>
        <p:nvSpPr>
          <p:cNvPr id="4" name="Rectangle 3"/>
          <p:cNvSpPr/>
          <p:nvPr/>
        </p:nvSpPr>
        <p:spPr>
          <a:xfrm>
            <a:off x="3815048" y="2780678"/>
            <a:ext cx="4031765" cy="1147128"/>
          </a:xfrm>
          <a:prstGeom prst="rect">
            <a:avLst/>
          </a:prstGeom>
          <a:blipFill dpi="0" rotWithShape="1">
            <a:blip r:embed="rId2">
              <a:alphaModFix amt="23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p:txBody>
          <a:bodyPr/>
          <a:lstStyle/>
          <a:p>
            <a:endParaRPr lang="en-US"/>
          </a:p>
        </p:txBody>
      </p:sp>
      <p:pic>
        <p:nvPicPr>
          <p:cNvPr id="6" name="Content Placeholder 3"/>
          <p:cNvPicPr>
            <a:picLocks noChangeAspect="1"/>
          </p:cNvPicPr>
          <p:nvPr/>
        </p:nvPicPr>
        <p:blipFill>
          <a:blip r:embed="rId3"/>
          <a:stretch>
            <a:fillRect/>
          </a:stretch>
        </p:blipFill>
        <p:spPr>
          <a:xfrm>
            <a:off x="636305" y="1158981"/>
            <a:ext cx="9895354" cy="4701994"/>
          </a:xfrm>
          <a:prstGeom prst="rect">
            <a:avLst/>
          </a:prstGeom>
        </p:spPr>
      </p:pic>
    </p:spTree>
    <p:extLst>
      <p:ext uri="{BB962C8B-B14F-4D97-AF65-F5344CB8AC3E}">
        <p14:creationId xmlns:p14="http://schemas.microsoft.com/office/powerpoint/2010/main" val="23900902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A8B46-3827-4C24-B869-A383A88907B7}"/>
              </a:ext>
            </a:extLst>
          </p:cNvPr>
          <p:cNvSpPr>
            <a:spLocks noGrp="1"/>
          </p:cNvSpPr>
          <p:nvPr>
            <p:ph type="title"/>
          </p:nvPr>
        </p:nvSpPr>
        <p:spPr/>
        <p:txBody>
          <a:bodyPr>
            <a:normAutofit/>
          </a:bodyPr>
          <a:lstStyle/>
          <a:p>
            <a:r>
              <a:rPr lang="en-US" sz="2400" dirty="0" err="1"/>
              <a:t>Sagemaker</a:t>
            </a:r>
            <a:r>
              <a:rPr lang="en-US" sz="2400" dirty="0"/>
              <a:t> </a:t>
            </a:r>
            <a:r>
              <a:rPr lang="en-US" sz="2400" dirty="0" smtClean="0"/>
              <a:t>Components</a:t>
            </a:r>
            <a:endParaRPr lang="en-US" sz="2400" dirty="0">
              <a:latin typeface="Arial" panose="020B0604020202020204" pitchFamily="34" charset="0"/>
              <a:cs typeface="Arial" panose="020B0604020202020204" pitchFamily="34" charset="0"/>
            </a:endParaRPr>
          </a:p>
        </p:txBody>
      </p:sp>
      <p:sp>
        <p:nvSpPr>
          <p:cNvPr id="7" name="Rectangle 6"/>
          <p:cNvSpPr/>
          <p:nvPr/>
        </p:nvSpPr>
        <p:spPr>
          <a:xfrm>
            <a:off x="3488477" y="2832928"/>
            <a:ext cx="4031765" cy="1147128"/>
          </a:xfrm>
          <a:prstGeom prst="rect">
            <a:avLst/>
          </a:prstGeom>
          <a:blipFill dpi="0" rotWithShape="1">
            <a:blip r:embed="rId2">
              <a:alphaModFix amt="23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stretch>
            <a:fillRect/>
          </a:stretch>
        </p:blipFill>
        <p:spPr>
          <a:xfrm>
            <a:off x="260576" y="1315595"/>
            <a:ext cx="11561310" cy="4131616"/>
          </a:xfrm>
          <a:prstGeom prst="rect">
            <a:avLst/>
          </a:prstGeom>
        </p:spPr>
      </p:pic>
    </p:spTree>
    <p:extLst>
      <p:ext uri="{BB962C8B-B14F-4D97-AF65-F5344CB8AC3E}">
        <p14:creationId xmlns:p14="http://schemas.microsoft.com/office/powerpoint/2010/main" val="1143790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A8B46-3827-4C24-B869-A383A88907B7}"/>
              </a:ext>
            </a:extLst>
          </p:cNvPr>
          <p:cNvSpPr>
            <a:spLocks noGrp="1"/>
          </p:cNvSpPr>
          <p:nvPr>
            <p:ph type="title"/>
          </p:nvPr>
        </p:nvSpPr>
        <p:spPr/>
        <p:txBody>
          <a:bodyPr>
            <a:normAutofit/>
          </a:bodyPr>
          <a:lstStyle/>
          <a:p>
            <a:r>
              <a:rPr lang="en-US" sz="2400" dirty="0" smtClean="0"/>
              <a:t>Zero </a:t>
            </a:r>
            <a:r>
              <a:rPr lang="en-US" sz="2400" dirty="0"/>
              <a:t>setup required for data exploration</a:t>
            </a:r>
            <a:endParaRPr lang="en-US" sz="2400" dirty="0">
              <a:latin typeface="Arial" panose="020B0604020202020204" pitchFamily="34" charset="0"/>
              <a:cs typeface="Arial" panose="020B0604020202020204" pitchFamily="34" charset="0"/>
            </a:endParaRPr>
          </a:p>
        </p:txBody>
      </p:sp>
      <p:sp>
        <p:nvSpPr>
          <p:cNvPr id="6" name="Rectangle 5"/>
          <p:cNvSpPr/>
          <p:nvPr/>
        </p:nvSpPr>
        <p:spPr>
          <a:xfrm>
            <a:off x="3462351" y="2571671"/>
            <a:ext cx="4031765" cy="1147128"/>
          </a:xfrm>
          <a:prstGeom prst="rect">
            <a:avLst/>
          </a:prstGeom>
          <a:blipFill dpi="0" rotWithShape="1">
            <a:blip r:embed="rId2">
              <a:alphaModFix amt="23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p:cNvPicPr>
            <a:picLocks noGrp="1" noChangeAspect="1"/>
          </p:cNvPicPr>
          <p:nvPr>
            <p:ph idx="1"/>
          </p:nvPr>
        </p:nvPicPr>
        <p:blipFill>
          <a:blip r:embed="rId3"/>
          <a:stretch>
            <a:fillRect/>
          </a:stretch>
        </p:blipFill>
        <p:spPr>
          <a:xfrm>
            <a:off x="621528" y="979714"/>
            <a:ext cx="10724288" cy="4441372"/>
          </a:xfrm>
          <a:prstGeom prst="rect">
            <a:avLst/>
          </a:prstGeom>
        </p:spPr>
      </p:pic>
    </p:spTree>
    <p:extLst>
      <p:ext uri="{BB962C8B-B14F-4D97-AF65-F5344CB8AC3E}">
        <p14:creationId xmlns:p14="http://schemas.microsoft.com/office/powerpoint/2010/main" val="31819977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A8B46-3827-4C24-B869-A383A88907B7}"/>
              </a:ext>
            </a:extLst>
          </p:cNvPr>
          <p:cNvSpPr>
            <a:spLocks noGrp="1"/>
          </p:cNvSpPr>
          <p:nvPr>
            <p:ph type="title"/>
          </p:nvPr>
        </p:nvSpPr>
        <p:spPr/>
        <p:txBody>
          <a:bodyPr>
            <a:normAutofit/>
          </a:bodyPr>
          <a:lstStyle/>
          <a:p>
            <a:r>
              <a:rPr lang="en-US" sz="2400" dirty="0" smtClean="0">
                <a:latin typeface="Arial" panose="020B0604020202020204" pitchFamily="34" charset="0"/>
                <a:cs typeface="Arial" panose="020B0604020202020204" pitchFamily="34" charset="0"/>
              </a:rPr>
              <a:t>Features</a:t>
            </a:r>
            <a:endParaRPr lang="en-US" sz="2400" dirty="0">
              <a:latin typeface="Arial" panose="020B0604020202020204" pitchFamily="34" charset="0"/>
              <a:cs typeface="Arial" panose="020B0604020202020204" pitchFamily="34" charset="0"/>
            </a:endParaRPr>
          </a:p>
        </p:txBody>
      </p:sp>
      <p:sp>
        <p:nvSpPr>
          <p:cNvPr id="6" name="Rectangle 5"/>
          <p:cNvSpPr/>
          <p:nvPr/>
        </p:nvSpPr>
        <p:spPr>
          <a:xfrm>
            <a:off x="3671356" y="3068060"/>
            <a:ext cx="4031765" cy="1147128"/>
          </a:xfrm>
          <a:prstGeom prst="rect">
            <a:avLst/>
          </a:prstGeom>
          <a:blipFill dpi="0" rotWithShape="1">
            <a:blip r:embed="rId2">
              <a:alphaModFix amt="23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p:cNvPicPr>
            <a:picLocks noGrp="1" noChangeAspect="1"/>
          </p:cNvPicPr>
          <p:nvPr>
            <p:ph idx="1"/>
          </p:nvPr>
        </p:nvPicPr>
        <p:blipFill>
          <a:blip r:embed="rId3"/>
          <a:stretch>
            <a:fillRect/>
          </a:stretch>
        </p:blipFill>
        <p:spPr>
          <a:xfrm>
            <a:off x="659675" y="663490"/>
            <a:ext cx="9738359" cy="2693664"/>
          </a:xfrm>
          <a:prstGeom prst="rect">
            <a:avLst/>
          </a:prstGeom>
        </p:spPr>
      </p:pic>
      <p:pic>
        <p:nvPicPr>
          <p:cNvPr id="8" name="Content Placeholder 3"/>
          <p:cNvPicPr>
            <a:picLocks noChangeAspect="1"/>
          </p:cNvPicPr>
          <p:nvPr/>
        </p:nvPicPr>
        <p:blipFill>
          <a:blip r:embed="rId4"/>
          <a:stretch>
            <a:fillRect/>
          </a:stretch>
        </p:blipFill>
        <p:spPr>
          <a:xfrm>
            <a:off x="952092" y="3228367"/>
            <a:ext cx="9720262" cy="3385561"/>
          </a:xfrm>
          <a:prstGeom prst="rect">
            <a:avLst/>
          </a:prstGeom>
        </p:spPr>
      </p:pic>
    </p:spTree>
    <p:extLst>
      <p:ext uri="{BB962C8B-B14F-4D97-AF65-F5344CB8AC3E}">
        <p14:creationId xmlns:p14="http://schemas.microsoft.com/office/powerpoint/2010/main" val="12398668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A8B46-3827-4C24-B869-A383A88907B7}"/>
              </a:ext>
            </a:extLst>
          </p:cNvPr>
          <p:cNvSpPr>
            <a:spLocks noGrp="1"/>
          </p:cNvSpPr>
          <p:nvPr>
            <p:ph type="title"/>
          </p:nvPr>
        </p:nvSpPr>
        <p:spPr/>
        <p:txBody>
          <a:bodyPr>
            <a:normAutofit/>
          </a:bodyPr>
          <a:lstStyle/>
          <a:p>
            <a:r>
              <a:rPr lang="en-US" sz="2400" dirty="0" smtClean="0">
                <a:latin typeface="Arial" panose="020B0604020202020204" pitchFamily="34" charset="0"/>
                <a:cs typeface="Arial" panose="020B0604020202020204" pitchFamily="34" charset="0"/>
              </a:rPr>
              <a:t>Some more Features…</a:t>
            </a:r>
            <a:endParaRPr lang="en-US" sz="2400" dirty="0">
              <a:latin typeface="Arial" panose="020B0604020202020204" pitchFamily="34" charset="0"/>
              <a:cs typeface="Arial" panose="020B0604020202020204" pitchFamily="34" charset="0"/>
            </a:endParaRPr>
          </a:p>
        </p:txBody>
      </p:sp>
      <p:sp>
        <p:nvSpPr>
          <p:cNvPr id="7" name="Rectangle 6"/>
          <p:cNvSpPr/>
          <p:nvPr/>
        </p:nvSpPr>
        <p:spPr>
          <a:xfrm>
            <a:off x="3257976" y="2931342"/>
            <a:ext cx="4031765" cy="1147128"/>
          </a:xfrm>
          <a:prstGeom prst="rect">
            <a:avLst/>
          </a:prstGeom>
          <a:blipFill dpi="0" rotWithShape="1">
            <a:blip r:embed="rId2">
              <a:alphaModFix amt="23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stretch>
            <a:fillRect/>
          </a:stretch>
        </p:blipFill>
        <p:spPr>
          <a:xfrm>
            <a:off x="0" y="955765"/>
            <a:ext cx="12039600" cy="4267200"/>
          </a:xfrm>
          <a:prstGeom prst="rect">
            <a:avLst/>
          </a:prstGeom>
        </p:spPr>
      </p:pic>
    </p:spTree>
    <p:extLst>
      <p:ext uri="{BB962C8B-B14F-4D97-AF65-F5344CB8AC3E}">
        <p14:creationId xmlns:p14="http://schemas.microsoft.com/office/powerpoint/2010/main" val="41504093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DA4B529F0483141974765DB1F341918" ma:contentTypeVersion="7" ma:contentTypeDescription="Create a new document." ma:contentTypeScope="" ma:versionID="cbe6050672fb792b59ad12e49deb4a0e">
  <xsd:schema xmlns:xsd="http://www.w3.org/2001/XMLSchema" xmlns:xs="http://www.w3.org/2001/XMLSchema" xmlns:p="http://schemas.microsoft.com/office/2006/metadata/properties" xmlns:ns2="2ae98e0d-de2e-4630-b18b-026ed11420f1" xmlns:ns3="7de3253a-9152-4541-bcc0-85786f0e322c" targetNamespace="http://schemas.microsoft.com/office/2006/metadata/properties" ma:root="true" ma:fieldsID="4f340f53b6b8786057b23ddcf60d55ef" ns2:_="" ns3:_="">
    <xsd:import namespace="2ae98e0d-de2e-4630-b18b-026ed11420f1"/>
    <xsd:import namespace="7de3253a-9152-4541-bcc0-85786f0e322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e98e0d-de2e-4630-b18b-026ed11420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de3253a-9152-4541-bcc0-85786f0e322c"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7BF060-9E95-48C0-A26B-A98F5BF45FA3}">
  <ds:schemaRefs>
    <ds:schemaRef ds:uri="http://schemas.microsoft.com/sharepoint/v3/contenttype/forms"/>
  </ds:schemaRefs>
</ds:datastoreItem>
</file>

<file path=customXml/itemProps2.xml><?xml version="1.0" encoding="utf-8"?>
<ds:datastoreItem xmlns:ds="http://schemas.openxmlformats.org/officeDocument/2006/customXml" ds:itemID="{6E738C65-84CA-47C1-93BC-1DAE972C81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ae98e0d-de2e-4630-b18b-026ed11420f1"/>
    <ds:schemaRef ds:uri="7de3253a-9152-4541-bcc0-85786f0e322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524ADD-0CFA-4902-8574-DF2A1F9CFAB7}">
  <ds:schemaRefs>
    <ds:schemaRef ds:uri="http://schemas.microsoft.com/office/2006/metadata/properties"/>
    <ds:schemaRef ds:uri="7de3253a-9152-4541-bcc0-85786f0e322c"/>
    <ds:schemaRef ds:uri="http://schemas.microsoft.com/office/2006/documentManagement/types"/>
    <ds:schemaRef ds:uri="http://purl.org/dc/dcmitype/"/>
    <ds:schemaRef ds:uri="http://purl.org/dc/terms/"/>
    <ds:schemaRef ds:uri="2ae98e0d-de2e-4630-b18b-026ed11420f1"/>
    <ds:schemaRef ds:uri="http://schemas.openxmlformats.org/package/2006/metadata/core-properties"/>
    <ds:schemaRef ds:uri="http://purl.org/dc/elements/1.1/"/>
    <ds:schemaRef ds:uri="http://www.w3.org/XML/1998/namespa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3034</TotalTime>
  <Words>452</Words>
  <Application>Microsoft Office PowerPoint</Application>
  <PresentationFormat>Widescreen</PresentationFormat>
  <Paragraphs>107</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Arial Narrow</vt:lpstr>
      <vt:lpstr>Bauhaus 93</vt:lpstr>
      <vt:lpstr>Calibri</vt:lpstr>
      <vt:lpstr>Calibri Light</vt:lpstr>
      <vt:lpstr>Franklin Gothic Book</vt:lpstr>
      <vt:lpstr>Times New Roman</vt:lpstr>
      <vt:lpstr>Tw Cen MT</vt:lpstr>
      <vt:lpstr>Office Theme</vt:lpstr>
      <vt:lpstr>Machine learning with AWS Sagemaker</vt:lpstr>
      <vt:lpstr>Agenda</vt:lpstr>
      <vt:lpstr>What is Sagemaker?</vt:lpstr>
      <vt:lpstr>Machine Learning Process</vt:lpstr>
      <vt:lpstr>Introduction to Sagemaker</vt:lpstr>
      <vt:lpstr>Sagemaker Components</vt:lpstr>
      <vt:lpstr>Zero setup required for data exploration</vt:lpstr>
      <vt:lpstr>Features</vt:lpstr>
      <vt:lpstr>Some more Features…</vt:lpstr>
      <vt:lpstr>What is AWS S3 &amp; Need for S3 in Sagemaker</vt:lpstr>
      <vt:lpstr>Creating the S3 Bucket</vt:lpstr>
      <vt:lpstr>Points to be remember for creating s3 bucket</vt:lpstr>
      <vt:lpstr>Amazon Sagemaker Steps </vt:lpstr>
      <vt:lpstr>Train Your Model ,Deploy and Validate your model </vt:lpstr>
      <vt:lpstr>Instance Types used in Sagemaker for Building, Model Training and Model Deployment</vt:lpstr>
      <vt:lpstr>Type of Instances (Major) </vt:lpstr>
      <vt:lpstr>Key  benefits of sagemaker</vt:lpstr>
      <vt:lpstr>Sagemaker neo </vt:lpstr>
      <vt:lpstr>PowerPoint Presentation</vt:lpstr>
      <vt:lpstr>PowerPoint Presentation</vt:lpstr>
      <vt:lpstr>Instance Types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Power BI by  T.N.V.Balaji</dc:title>
  <dc:creator>Balaji TNV</dc:creator>
  <cp:lastModifiedBy>Windows User</cp:lastModifiedBy>
  <cp:revision>265</cp:revision>
  <dcterms:created xsi:type="dcterms:W3CDTF">2018-01-19T08:06:38Z</dcterms:created>
  <dcterms:modified xsi:type="dcterms:W3CDTF">2019-08-20T08:55:10Z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0x0101009DA4B529F0483141974765DB1F341918</vt:lpwstr>
  </property>
</Properties>
</file>