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70" r:id="rId5"/>
    <p:sldId id="260" r:id="rId6"/>
    <p:sldId id="264" r:id="rId7"/>
    <p:sldId id="272" r:id="rId8"/>
    <p:sldId id="279" r:id="rId9"/>
    <p:sldId id="266" r:id="rId10"/>
    <p:sldId id="273" r:id="rId11"/>
    <p:sldId id="274"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7"/>
    <a:srgbClr val="D9D9D9"/>
    <a:srgbClr val="F2F2F2"/>
    <a:srgbClr val="462340"/>
    <a:srgbClr val="4B374B"/>
    <a:srgbClr val="4A726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696"/>
  </p:normalViewPr>
  <p:slideViewPr>
    <p:cSldViewPr snapToGrid="0">
      <p:cViewPr varScale="1">
        <p:scale>
          <a:sx n="67" d="100"/>
          <a:sy n="67" d="100"/>
        </p:scale>
        <p:origin x="644" y="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es.wikipedia.org/wiki/Python" TargetMode="External"/><Relationship Id="rId1" Type="http://schemas.openxmlformats.org/officeDocument/2006/relationships/image" Target="../media/image16.png"/><Relationship Id="rId6" Type="http://schemas.openxmlformats.org/officeDocument/2006/relationships/hyperlink" Target="https://en.wikipedia.org/wiki/Amazon_DynamoDB" TargetMode="External"/><Relationship Id="rId5" Type="http://schemas.openxmlformats.org/officeDocument/2006/relationships/image" Target="../media/image18.png"/><Relationship Id="rId4" Type="http://schemas.openxmlformats.org/officeDocument/2006/relationships/hyperlink" Target="https://www.digit.in/apps/aws-makes-amazon-polly-talk-in-hindi-in-addition-to-indian-english-43171.html"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es.wikipedia.org/wiki/Python" TargetMode="External"/><Relationship Id="rId1" Type="http://schemas.openxmlformats.org/officeDocument/2006/relationships/image" Target="../media/image16.png"/><Relationship Id="rId6" Type="http://schemas.openxmlformats.org/officeDocument/2006/relationships/hyperlink" Target="https://en.wikipedia.org/wiki/Amazon_DynamoDB" TargetMode="External"/><Relationship Id="rId5" Type="http://schemas.openxmlformats.org/officeDocument/2006/relationships/image" Target="../media/image18.png"/><Relationship Id="rId4" Type="http://schemas.openxmlformats.org/officeDocument/2006/relationships/hyperlink" Target="https://www.digit.in/apps/aws-makes-amazon-polly-talk-in-hindi-in-addition-to-indian-english-43171.html"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3415D4-7228-470C-BBF8-AE1B5436831F}" type="doc">
      <dgm:prSet loTypeId="urn:microsoft.com/office/officeart/2005/8/layout/hProcess4" loCatId="process" qsTypeId="urn:microsoft.com/office/officeart/2005/8/quickstyle/simple1" qsCatId="simple" csTypeId="urn:microsoft.com/office/officeart/2005/8/colors/accent2_2" csCatId="accent2" phldr="1"/>
      <dgm:spPr/>
      <dgm:t>
        <a:bodyPr/>
        <a:lstStyle/>
        <a:p>
          <a:endParaRPr lang="en-IN"/>
        </a:p>
      </dgm:t>
    </dgm:pt>
    <dgm:pt modelId="{86B360E6-12F3-43F7-98AC-637B64715C4A}">
      <dgm:prSet phldrT="[Text]"/>
      <dgm:spPr/>
      <dgm:t>
        <a:bodyPr/>
        <a:lstStyle/>
        <a:p>
          <a:r>
            <a:rPr lang="en-IN" dirty="0" err="1"/>
            <a:t>StartingGame</a:t>
          </a:r>
          <a:endParaRPr lang="en-IN" dirty="0"/>
        </a:p>
      </dgm:t>
    </dgm:pt>
    <dgm:pt modelId="{45F2C8D9-4CDC-4AE5-BA5A-C64A22DDB036}" type="parTrans" cxnId="{34D8FDBE-DCCB-4902-A05C-0414CA443690}">
      <dgm:prSet/>
      <dgm:spPr/>
      <dgm:t>
        <a:bodyPr/>
        <a:lstStyle/>
        <a:p>
          <a:endParaRPr lang="en-IN"/>
        </a:p>
      </dgm:t>
    </dgm:pt>
    <dgm:pt modelId="{38D86E19-1070-445F-B692-02E30D62E8BC}" type="sibTrans" cxnId="{34D8FDBE-DCCB-4902-A05C-0414CA443690}">
      <dgm:prSet/>
      <dgm:spPr/>
      <dgm:t>
        <a:bodyPr/>
        <a:lstStyle/>
        <a:p>
          <a:endParaRPr lang="en-IN"/>
        </a:p>
      </dgm:t>
    </dgm:pt>
    <dgm:pt modelId="{E8345BE3-FAAD-4E9E-A5F8-CB80A9D0393E}">
      <dgm:prSet phldrT="[Text]"/>
      <dgm:spPr/>
      <dgm:t>
        <a:bodyPr/>
        <a:lstStyle/>
        <a:p>
          <a:r>
            <a:rPr lang="en-IN" dirty="0"/>
            <a:t>Let’s play</a:t>
          </a:r>
        </a:p>
      </dgm:t>
    </dgm:pt>
    <dgm:pt modelId="{57D8FCD6-D29A-47F3-93C2-5458DD78E24F}" type="parTrans" cxnId="{D76EFB94-55BE-43B4-AF72-BFB86156260D}">
      <dgm:prSet/>
      <dgm:spPr/>
      <dgm:t>
        <a:bodyPr/>
        <a:lstStyle/>
        <a:p>
          <a:endParaRPr lang="en-IN"/>
        </a:p>
      </dgm:t>
    </dgm:pt>
    <dgm:pt modelId="{F52C45F8-CFF9-4A2A-86CB-4C9AE0B48E11}" type="sibTrans" cxnId="{D76EFB94-55BE-43B4-AF72-BFB86156260D}">
      <dgm:prSet/>
      <dgm:spPr/>
      <dgm:t>
        <a:bodyPr/>
        <a:lstStyle/>
        <a:p>
          <a:endParaRPr lang="en-IN"/>
        </a:p>
      </dgm:t>
    </dgm:pt>
    <dgm:pt modelId="{D56CD750-4DD3-4BAE-911A-5736E90BFA8A}">
      <dgm:prSet phldrT="[Text]"/>
      <dgm:spPr/>
      <dgm:t>
        <a:bodyPr/>
        <a:lstStyle/>
        <a:p>
          <a:r>
            <a:rPr lang="en-IN" dirty="0"/>
            <a:t>Let’s start</a:t>
          </a:r>
        </a:p>
      </dgm:t>
    </dgm:pt>
    <dgm:pt modelId="{926E9413-4DD7-4C8E-835D-D9DFB8137E48}" type="parTrans" cxnId="{36F40163-858F-4D0B-9237-3275B2694C76}">
      <dgm:prSet/>
      <dgm:spPr/>
      <dgm:t>
        <a:bodyPr/>
        <a:lstStyle/>
        <a:p>
          <a:endParaRPr lang="en-IN"/>
        </a:p>
      </dgm:t>
    </dgm:pt>
    <dgm:pt modelId="{94FB3132-AB68-41B3-A882-533D419A13D7}" type="sibTrans" cxnId="{36F40163-858F-4D0B-9237-3275B2694C76}">
      <dgm:prSet/>
      <dgm:spPr/>
      <dgm:t>
        <a:bodyPr/>
        <a:lstStyle/>
        <a:p>
          <a:endParaRPr lang="en-IN"/>
        </a:p>
      </dgm:t>
    </dgm:pt>
    <dgm:pt modelId="{8F2D07F6-F0C3-40BF-9EA4-C572DA830D05}">
      <dgm:prSet phldrT="[Text]"/>
      <dgm:spPr/>
      <dgm:t>
        <a:bodyPr/>
        <a:lstStyle/>
        <a:p>
          <a:r>
            <a:rPr lang="en-IN" dirty="0" err="1"/>
            <a:t>ChoosingLevel</a:t>
          </a:r>
          <a:endParaRPr lang="en-IN" dirty="0"/>
        </a:p>
      </dgm:t>
    </dgm:pt>
    <dgm:pt modelId="{247F3A8D-A3FC-45A0-851D-7EC4026446E6}" type="parTrans" cxnId="{AE2D67FE-8B24-4C74-B14E-6097DA388319}">
      <dgm:prSet/>
      <dgm:spPr/>
      <dgm:t>
        <a:bodyPr/>
        <a:lstStyle/>
        <a:p>
          <a:endParaRPr lang="en-IN"/>
        </a:p>
      </dgm:t>
    </dgm:pt>
    <dgm:pt modelId="{2C13466E-E2AB-46A5-A4B1-3E6334BB3209}" type="sibTrans" cxnId="{AE2D67FE-8B24-4C74-B14E-6097DA388319}">
      <dgm:prSet/>
      <dgm:spPr/>
      <dgm:t>
        <a:bodyPr/>
        <a:lstStyle/>
        <a:p>
          <a:endParaRPr lang="en-IN"/>
        </a:p>
      </dgm:t>
    </dgm:pt>
    <dgm:pt modelId="{47791998-F21F-469A-AEA4-4A69BA7F16FE}">
      <dgm:prSet phldrT="[Text]"/>
      <dgm:spPr/>
      <dgm:t>
        <a:bodyPr/>
        <a:lstStyle/>
        <a:p>
          <a:r>
            <a:rPr lang="en-IN" i="1" dirty="0"/>
            <a:t>easy </a:t>
          </a:r>
          <a:r>
            <a:rPr lang="en-IN" i="0" dirty="0"/>
            <a:t>Level</a:t>
          </a:r>
          <a:endParaRPr lang="en-IN" i="1" dirty="0"/>
        </a:p>
      </dgm:t>
    </dgm:pt>
    <dgm:pt modelId="{6E04B7BE-3424-4286-9D46-57A6C1569A15}" type="parTrans" cxnId="{9A7927F1-80A0-429B-8B58-F5C1BE74D602}">
      <dgm:prSet/>
      <dgm:spPr/>
      <dgm:t>
        <a:bodyPr/>
        <a:lstStyle/>
        <a:p>
          <a:endParaRPr lang="en-IN"/>
        </a:p>
      </dgm:t>
    </dgm:pt>
    <dgm:pt modelId="{87A6648A-D93B-44DE-9B23-519077A286CD}" type="sibTrans" cxnId="{9A7927F1-80A0-429B-8B58-F5C1BE74D602}">
      <dgm:prSet/>
      <dgm:spPr/>
      <dgm:t>
        <a:bodyPr/>
        <a:lstStyle/>
        <a:p>
          <a:endParaRPr lang="en-IN"/>
        </a:p>
      </dgm:t>
    </dgm:pt>
    <dgm:pt modelId="{389B73B6-40EB-483F-91C0-6284463B3A20}">
      <dgm:prSet phldrT="[Text]"/>
      <dgm:spPr/>
      <dgm:t>
        <a:bodyPr/>
        <a:lstStyle/>
        <a:p>
          <a:r>
            <a:rPr lang="en-IN" i="1" dirty="0"/>
            <a:t>medium </a:t>
          </a:r>
          <a:r>
            <a:rPr lang="en-IN" i="0" dirty="0"/>
            <a:t>Level </a:t>
          </a:r>
          <a:endParaRPr lang="en-IN" i="1" dirty="0"/>
        </a:p>
      </dgm:t>
    </dgm:pt>
    <dgm:pt modelId="{01E172FA-86E7-4C2D-9CF8-E5FF95EF5721}" type="parTrans" cxnId="{1D4F0EA0-897C-4271-AD0E-AE4607D633DE}">
      <dgm:prSet/>
      <dgm:spPr/>
      <dgm:t>
        <a:bodyPr/>
        <a:lstStyle/>
        <a:p>
          <a:endParaRPr lang="en-IN"/>
        </a:p>
      </dgm:t>
    </dgm:pt>
    <dgm:pt modelId="{D053C889-025C-4DE9-A00C-DC273B3C3BE8}" type="sibTrans" cxnId="{1D4F0EA0-897C-4271-AD0E-AE4607D633DE}">
      <dgm:prSet/>
      <dgm:spPr/>
      <dgm:t>
        <a:bodyPr/>
        <a:lstStyle/>
        <a:p>
          <a:endParaRPr lang="en-IN"/>
        </a:p>
      </dgm:t>
    </dgm:pt>
    <dgm:pt modelId="{9DC93FB9-A776-4380-AF17-C081C15A9A41}">
      <dgm:prSet phldrT="[Text]"/>
      <dgm:spPr/>
      <dgm:t>
        <a:bodyPr/>
        <a:lstStyle/>
        <a:p>
          <a:r>
            <a:rPr lang="en-IN" dirty="0" err="1"/>
            <a:t>AnsweringQuestion</a:t>
          </a:r>
          <a:endParaRPr lang="en-IN" dirty="0"/>
        </a:p>
      </dgm:t>
    </dgm:pt>
    <dgm:pt modelId="{FF425C7B-9641-4B30-98B8-040808A2A2C1}" type="parTrans" cxnId="{1773E843-9104-4968-B3D8-53A8D7EBA878}">
      <dgm:prSet/>
      <dgm:spPr/>
      <dgm:t>
        <a:bodyPr/>
        <a:lstStyle/>
        <a:p>
          <a:endParaRPr lang="en-IN"/>
        </a:p>
      </dgm:t>
    </dgm:pt>
    <dgm:pt modelId="{778EF16A-E362-4810-A35E-C39033F95A28}" type="sibTrans" cxnId="{1773E843-9104-4968-B3D8-53A8D7EBA878}">
      <dgm:prSet/>
      <dgm:spPr/>
      <dgm:t>
        <a:bodyPr/>
        <a:lstStyle/>
        <a:p>
          <a:endParaRPr lang="en-IN"/>
        </a:p>
      </dgm:t>
    </dgm:pt>
    <dgm:pt modelId="{BE7B9AE6-069F-4858-9FF2-38C7D5DBECD2}">
      <dgm:prSet phldrT="[Text]"/>
      <dgm:spPr/>
      <dgm:t>
        <a:bodyPr/>
        <a:lstStyle/>
        <a:p>
          <a:r>
            <a:rPr lang="en-IN" dirty="0"/>
            <a:t>My answer is x.</a:t>
          </a:r>
        </a:p>
      </dgm:t>
    </dgm:pt>
    <dgm:pt modelId="{72225FA1-5551-4D34-8371-042BEB153182}" type="parTrans" cxnId="{55526F28-C4D1-4095-A9A8-8FC7D1670B50}">
      <dgm:prSet/>
      <dgm:spPr/>
      <dgm:t>
        <a:bodyPr/>
        <a:lstStyle/>
        <a:p>
          <a:endParaRPr lang="en-IN"/>
        </a:p>
      </dgm:t>
    </dgm:pt>
    <dgm:pt modelId="{497D5326-E84C-4EDF-884D-95720E24379C}" type="sibTrans" cxnId="{55526F28-C4D1-4095-A9A8-8FC7D1670B50}">
      <dgm:prSet/>
      <dgm:spPr/>
      <dgm:t>
        <a:bodyPr/>
        <a:lstStyle/>
        <a:p>
          <a:endParaRPr lang="en-IN"/>
        </a:p>
      </dgm:t>
    </dgm:pt>
    <dgm:pt modelId="{E82C8116-5DA8-4E42-8F61-7FAC7B94F71A}">
      <dgm:prSet phldrT="[Text]"/>
      <dgm:spPr/>
      <dgm:t>
        <a:bodyPr/>
        <a:lstStyle/>
        <a:p>
          <a:r>
            <a:rPr lang="en-IN" dirty="0"/>
            <a:t>x is my answer</a:t>
          </a:r>
        </a:p>
      </dgm:t>
    </dgm:pt>
    <dgm:pt modelId="{316312B9-22A8-4464-9A24-CD3DFEF89177}" type="parTrans" cxnId="{8E67455D-B8AD-413B-B6A7-B1AB9EDF870B}">
      <dgm:prSet/>
      <dgm:spPr/>
      <dgm:t>
        <a:bodyPr/>
        <a:lstStyle/>
        <a:p>
          <a:endParaRPr lang="en-IN"/>
        </a:p>
      </dgm:t>
    </dgm:pt>
    <dgm:pt modelId="{7236C0FF-F0F0-4CB3-AA13-C333E3082B07}" type="sibTrans" cxnId="{8E67455D-B8AD-413B-B6A7-B1AB9EDF870B}">
      <dgm:prSet/>
      <dgm:spPr/>
      <dgm:t>
        <a:bodyPr/>
        <a:lstStyle/>
        <a:p>
          <a:endParaRPr lang="en-IN"/>
        </a:p>
      </dgm:t>
    </dgm:pt>
    <dgm:pt modelId="{3E6E02BB-A119-411E-8174-8F7EDA58ACC9}">
      <dgm:prSet phldrT="[Text]"/>
      <dgm:spPr/>
      <dgm:t>
        <a:bodyPr/>
        <a:lstStyle/>
        <a:p>
          <a:r>
            <a:rPr lang="en-IN" dirty="0"/>
            <a:t>Get started</a:t>
          </a:r>
        </a:p>
      </dgm:t>
    </dgm:pt>
    <dgm:pt modelId="{44A41A87-55BD-43FC-BEF8-1979B315876C}" type="parTrans" cxnId="{80D67E7C-8F97-4322-9B63-97FE8D600AD8}">
      <dgm:prSet/>
      <dgm:spPr/>
      <dgm:t>
        <a:bodyPr/>
        <a:lstStyle/>
        <a:p>
          <a:endParaRPr lang="en-IN"/>
        </a:p>
      </dgm:t>
    </dgm:pt>
    <dgm:pt modelId="{19B43B5C-9752-491F-B650-541DA452FEAC}" type="sibTrans" cxnId="{80D67E7C-8F97-4322-9B63-97FE8D600AD8}">
      <dgm:prSet/>
      <dgm:spPr/>
      <dgm:t>
        <a:bodyPr/>
        <a:lstStyle/>
        <a:p>
          <a:endParaRPr lang="en-IN"/>
        </a:p>
      </dgm:t>
    </dgm:pt>
    <dgm:pt modelId="{BF655DD4-F5C8-4F80-BACD-675FCE5A75A7}">
      <dgm:prSet phldrT="[Text]"/>
      <dgm:spPr/>
      <dgm:t>
        <a:bodyPr/>
        <a:lstStyle/>
        <a:p>
          <a:r>
            <a:rPr lang="en-IN" i="1" dirty="0"/>
            <a:t>hard </a:t>
          </a:r>
          <a:r>
            <a:rPr lang="en-IN" i="0" dirty="0"/>
            <a:t>Level</a:t>
          </a:r>
          <a:endParaRPr lang="en-IN" i="1" dirty="0"/>
        </a:p>
      </dgm:t>
    </dgm:pt>
    <dgm:pt modelId="{71A292BC-FEDE-4A25-8D39-7207E702AAB0}" type="parTrans" cxnId="{CF76F17A-02BD-4614-9672-1D88716E8ECA}">
      <dgm:prSet/>
      <dgm:spPr/>
      <dgm:t>
        <a:bodyPr/>
        <a:lstStyle/>
        <a:p>
          <a:endParaRPr lang="en-IN"/>
        </a:p>
      </dgm:t>
    </dgm:pt>
    <dgm:pt modelId="{34B11921-55D3-4E04-9FC1-021B69CD8F8C}" type="sibTrans" cxnId="{CF76F17A-02BD-4614-9672-1D88716E8ECA}">
      <dgm:prSet/>
      <dgm:spPr/>
      <dgm:t>
        <a:bodyPr/>
        <a:lstStyle/>
        <a:p>
          <a:endParaRPr lang="en-IN"/>
        </a:p>
      </dgm:t>
    </dgm:pt>
    <dgm:pt modelId="{B040BABF-0CD9-41C0-8FA1-55BA279506FE}">
      <dgm:prSet phldrT="[Text]"/>
      <dgm:spPr/>
      <dgm:t>
        <a:bodyPr/>
        <a:lstStyle/>
        <a:p>
          <a:r>
            <a:rPr lang="en-IN" dirty="0"/>
            <a:t>x</a:t>
          </a:r>
        </a:p>
      </dgm:t>
    </dgm:pt>
    <dgm:pt modelId="{C66E0C98-3A6C-4264-8A27-7EAE564FCB09}" type="parTrans" cxnId="{FF2EF2CB-E353-416E-A9BD-6A147B33EFD4}">
      <dgm:prSet/>
      <dgm:spPr/>
      <dgm:t>
        <a:bodyPr/>
        <a:lstStyle/>
        <a:p>
          <a:endParaRPr lang="en-IN"/>
        </a:p>
      </dgm:t>
    </dgm:pt>
    <dgm:pt modelId="{E968B244-7456-4FD8-8775-197AC0A7DEAC}" type="sibTrans" cxnId="{FF2EF2CB-E353-416E-A9BD-6A147B33EFD4}">
      <dgm:prSet/>
      <dgm:spPr/>
      <dgm:t>
        <a:bodyPr/>
        <a:lstStyle/>
        <a:p>
          <a:endParaRPr lang="en-IN"/>
        </a:p>
      </dgm:t>
    </dgm:pt>
    <dgm:pt modelId="{380A8E4A-87E3-45A4-970C-D125E266600F}" type="pres">
      <dgm:prSet presAssocID="{6F3415D4-7228-470C-BBF8-AE1B5436831F}" presName="Name0" presStyleCnt="0">
        <dgm:presLayoutVars>
          <dgm:dir/>
          <dgm:animLvl val="lvl"/>
          <dgm:resizeHandles val="exact"/>
        </dgm:presLayoutVars>
      </dgm:prSet>
      <dgm:spPr/>
    </dgm:pt>
    <dgm:pt modelId="{46815EDD-7A56-4CA5-B108-4DFB93C8670B}" type="pres">
      <dgm:prSet presAssocID="{6F3415D4-7228-470C-BBF8-AE1B5436831F}" presName="tSp" presStyleCnt="0"/>
      <dgm:spPr/>
    </dgm:pt>
    <dgm:pt modelId="{01CD9084-2320-4ED0-AA41-B11A2AF41479}" type="pres">
      <dgm:prSet presAssocID="{6F3415D4-7228-470C-BBF8-AE1B5436831F}" presName="bSp" presStyleCnt="0"/>
      <dgm:spPr/>
    </dgm:pt>
    <dgm:pt modelId="{F91644EA-085A-4A3E-9E1C-DA25452F6E22}" type="pres">
      <dgm:prSet presAssocID="{6F3415D4-7228-470C-BBF8-AE1B5436831F}" presName="process" presStyleCnt="0"/>
      <dgm:spPr/>
    </dgm:pt>
    <dgm:pt modelId="{AA2C50B7-29B8-4009-83ED-2329710B3C90}" type="pres">
      <dgm:prSet presAssocID="{86B360E6-12F3-43F7-98AC-637B64715C4A}" presName="composite1" presStyleCnt="0"/>
      <dgm:spPr/>
    </dgm:pt>
    <dgm:pt modelId="{B2AED3FE-A54E-424E-B838-1227B73CBFCE}" type="pres">
      <dgm:prSet presAssocID="{86B360E6-12F3-43F7-98AC-637B64715C4A}" presName="dummyNode1" presStyleLbl="node1" presStyleIdx="0" presStyleCnt="3"/>
      <dgm:spPr/>
    </dgm:pt>
    <dgm:pt modelId="{A80DAA3F-8A75-429C-A829-3D7882E6ECEB}" type="pres">
      <dgm:prSet presAssocID="{86B360E6-12F3-43F7-98AC-637B64715C4A}" presName="childNode1" presStyleLbl="bgAcc1" presStyleIdx="0" presStyleCnt="3">
        <dgm:presLayoutVars>
          <dgm:bulletEnabled val="1"/>
        </dgm:presLayoutVars>
      </dgm:prSet>
      <dgm:spPr/>
    </dgm:pt>
    <dgm:pt modelId="{D010551B-07F0-4D61-9852-256C2E8F4E51}" type="pres">
      <dgm:prSet presAssocID="{86B360E6-12F3-43F7-98AC-637B64715C4A}" presName="childNode1tx" presStyleLbl="bgAcc1" presStyleIdx="0" presStyleCnt="3">
        <dgm:presLayoutVars>
          <dgm:bulletEnabled val="1"/>
        </dgm:presLayoutVars>
      </dgm:prSet>
      <dgm:spPr/>
    </dgm:pt>
    <dgm:pt modelId="{FE1D37DB-4EFE-492D-BF36-A6906A56F729}" type="pres">
      <dgm:prSet presAssocID="{86B360E6-12F3-43F7-98AC-637B64715C4A}" presName="parentNode1" presStyleLbl="node1" presStyleIdx="0" presStyleCnt="3">
        <dgm:presLayoutVars>
          <dgm:chMax val="1"/>
          <dgm:bulletEnabled val="1"/>
        </dgm:presLayoutVars>
      </dgm:prSet>
      <dgm:spPr/>
    </dgm:pt>
    <dgm:pt modelId="{5C6B99F7-B243-4501-86B9-8F22B28AECB8}" type="pres">
      <dgm:prSet presAssocID="{86B360E6-12F3-43F7-98AC-637B64715C4A}" presName="connSite1" presStyleCnt="0"/>
      <dgm:spPr/>
    </dgm:pt>
    <dgm:pt modelId="{E39C1B94-6344-490E-BCE7-E16986D79BD5}" type="pres">
      <dgm:prSet presAssocID="{38D86E19-1070-445F-B692-02E30D62E8BC}" presName="Name9" presStyleLbl="sibTrans2D1" presStyleIdx="0" presStyleCnt="2"/>
      <dgm:spPr/>
    </dgm:pt>
    <dgm:pt modelId="{B3507ED3-AE1B-47AD-A7A1-305E7C82BCE0}" type="pres">
      <dgm:prSet presAssocID="{8F2D07F6-F0C3-40BF-9EA4-C572DA830D05}" presName="composite2" presStyleCnt="0"/>
      <dgm:spPr/>
    </dgm:pt>
    <dgm:pt modelId="{2FF83A62-42E3-452E-ADEB-9A3E42B95A68}" type="pres">
      <dgm:prSet presAssocID="{8F2D07F6-F0C3-40BF-9EA4-C572DA830D05}" presName="dummyNode2" presStyleLbl="node1" presStyleIdx="0" presStyleCnt="3"/>
      <dgm:spPr/>
    </dgm:pt>
    <dgm:pt modelId="{E8DA40CA-A0B5-4B18-B0E4-9D2FC16D791B}" type="pres">
      <dgm:prSet presAssocID="{8F2D07F6-F0C3-40BF-9EA4-C572DA830D05}" presName="childNode2" presStyleLbl="bgAcc1" presStyleIdx="1" presStyleCnt="3">
        <dgm:presLayoutVars>
          <dgm:bulletEnabled val="1"/>
        </dgm:presLayoutVars>
      </dgm:prSet>
      <dgm:spPr/>
    </dgm:pt>
    <dgm:pt modelId="{D031CDDA-266C-402B-AEF7-F63536DF2130}" type="pres">
      <dgm:prSet presAssocID="{8F2D07F6-F0C3-40BF-9EA4-C572DA830D05}" presName="childNode2tx" presStyleLbl="bgAcc1" presStyleIdx="1" presStyleCnt="3">
        <dgm:presLayoutVars>
          <dgm:bulletEnabled val="1"/>
        </dgm:presLayoutVars>
      </dgm:prSet>
      <dgm:spPr/>
    </dgm:pt>
    <dgm:pt modelId="{14945551-9A5A-434D-AB9D-6326A1435635}" type="pres">
      <dgm:prSet presAssocID="{8F2D07F6-F0C3-40BF-9EA4-C572DA830D05}" presName="parentNode2" presStyleLbl="node1" presStyleIdx="1" presStyleCnt="3">
        <dgm:presLayoutVars>
          <dgm:chMax val="0"/>
          <dgm:bulletEnabled val="1"/>
        </dgm:presLayoutVars>
      </dgm:prSet>
      <dgm:spPr/>
    </dgm:pt>
    <dgm:pt modelId="{5BDB16D8-9121-491D-93FD-C098984B9D5E}" type="pres">
      <dgm:prSet presAssocID="{8F2D07F6-F0C3-40BF-9EA4-C572DA830D05}" presName="connSite2" presStyleCnt="0"/>
      <dgm:spPr/>
    </dgm:pt>
    <dgm:pt modelId="{287742AC-0132-4139-9771-6BFA37A69216}" type="pres">
      <dgm:prSet presAssocID="{2C13466E-E2AB-46A5-A4B1-3E6334BB3209}" presName="Name18" presStyleLbl="sibTrans2D1" presStyleIdx="1" presStyleCnt="2"/>
      <dgm:spPr/>
    </dgm:pt>
    <dgm:pt modelId="{BC98AC0D-12F7-49EC-997A-16B45B75CA4A}" type="pres">
      <dgm:prSet presAssocID="{9DC93FB9-A776-4380-AF17-C081C15A9A41}" presName="composite1" presStyleCnt="0"/>
      <dgm:spPr/>
    </dgm:pt>
    <dgm:pt modelId="{A09FA84B-5024-4194-9E25-21F4D231CC9C}" type="pres">
      <dgm:prSet presAssocID="{9DC93FB9-A776-4380-AF17-C081C15A9A41}" presName="dummyNode1" presStyleLbl="node1" presStyleIdx="1" presStyleCnt="3"/>
      <dgm:spPr/>
    </dgm:pt>
    <dgm:pt modelId="{B83DCE83-001E-40BE-ADFE-1ACFC7D2E091}" type="pres">
      <dgm:prSet presAssocID="{9DC93FB9-A776-4380-AF17-C081C15A9A41}" presName="childNode1" presStyleLbl="bgAcc1" presStyleIdx="2" presStyleCnt="3">
        <dgm:presLayoutVars>
          <dgm:bulletEnabled val="1"/>
        </dgm:presLayoutVars>
      </dgm:prSet>
      <dgm:spPr/>
    </dgm:pt>
    <dgm:pt modelId="{7CD11F57-749D-4122-B4E3-252372781010}" type="pres">
      <dgm:prSet presAssocID="{9DC93FB9-A776-4380-AF17-C081C15A9A41}" presName="childNode1tx" presStyleLbl="bgAcc1" presStyleIdx="2" presStyleCnt="3">
        <dgm:presLayoutVars>
          <dgm:bulletEnabled val="1"/>
        </dgm:presLayoutVars>
      </dgm:prSet>
      <dgm:spPr/>
    </dgm:pt>
    <dgm:pt modelId="{145466C3-77F3-4E15-8B6E-EBBBB5C8F7D1}" type="pres">
      <dgm:prSet presAssocID="{9DC93FB9-A776-4380-AF17-C081C15A9A41}" presName="parentNode1" presStyleLbl="node1" presStyleIdx="2" presStyleCnt="3">
        <dgm:presLayoutVars>
          <dgm:chMax val="1"/>
          <dgm:bulletEnabled val="1"/>
        </dgm:presLayoutVars>
      </dgm:prSet>
      <dgm:spPr/>
    </dgm:pt>
    <dgm:pt modelId="{E50BEA6F-E628-446E-B266-875768AB5BC3}" type="pres">
      <dgm:prSet presAssocID="{9DC93FB9-A776-4380-AF17-C081C15A9A41}" presName="connSite1" presStyleCnt="0"/>
      <dgm:spPr/>
    </dgm:pt>
  </dgm:ptLst>
  <dgm:cxnLst>
    <dgm:cxn modelId="{DCC2A211-3D47-4D1D-888C-4E4852D1C390}" type="presOf" srcId="{E82C8116-5DA8-4E42-8F61-7FAC7B94F71A}" destId="{7CD11F57-749D-4122-B4E3-252372781010}" srcOrd="1" destOrd="1" presId="urn:microsoft.com/office/officeart/2005/8/layout/hProcess4"/>
    <dgm:cxn modelId="{A14FEE1C-1DF8-4C02-88D8-9058C4F1E919}" type="presOf" srcId="{389B73B6-40EB-483F-91C0-6284463B3A20}" destId="{D031CDDA-266C-402B-AEF7-F63536DF2130}" srcOrd="1" destOrd="1" presId="urn:microsoft.com/office/officeart/2005/8/layout/hProcess4"/>
    <dgm:cxn modelId="{9D1F4824-0DEF-4AAE-82EB-E35A7623E739}" type="presOf" srcId="{47791998-F21F-469A-AEA4-4A69BA7F16FE}" destId="{D031CDDA-266C-402B-AEF7-F63536DF2130}" srcOrd="1" destOrd="0" presId="urn:microsoft.com/office/officeart/2005/8/layout/hProcess4"/>
    <dgm:cxn modelId="{55526F28-C4D1-4095-A9A8-8FC7D1670B50}" srcId="{9DC93FB9-A776-4380-AF17-C081C15A9A41}" destId="{BE7B9AE6-069F-4858-9FF2-38C7D5DBECD2}" srcOrd="0" destOrd="0" parTransId="{72225FA1-5551-4D34-8371-042BEB153182}" sibTransId="{497D5326-E84C-4EDF-884D-95720E24379C}"/>
    <dgm:cxn modelId="{B5BD8428-FD10-4A24-80D0-1694AAAE2CD8}" type="presOf" srcId="{D56CD750-4DD3-4BAE-911A-5736E90BFA8A}" destId="{A80DAA3F-8A75-429C-A829-3D7882E6ECEB}" srcOrd="0" destOrd="1" presId="urn:microsoft.com/office/officeart/2005/8/layout/hProcess4"/>
    <dgm:cxn modelId="{6494AC29-D815-4820-B518-79CAB89E7FA1}" type="presOf" srcId="{6F3415D4-7228-470C-BBF8-AE1B5436831F}" destId="{380A8E4A-87E3-45A4-970C-D125E266600F}" srcOrd="0" destOrd="0" presId="urn:microsoft.com/office/officeart/2005/8/layout/hProcess4"/>
    <dgm:cxn modelId="{C1A6F92E-BE3D-499F-84D3-2772EB71E56D}" type="presOf" srcId="{BE7B9AE6-069F-4858-9FF2-38C7D5DBECD2}" destId="{B83DCE83-001E-40BE-ADFE-1ACFC7D2E091}" srcOrd="0" destOrd="0" presId="urn:microsoft.com/office/officeart/2005/8/layout/hProcess4"/>
    <dgm:cxn modelId="{C5720D31-DD80-419A-AC4E-C6539E56E2F7}" type="presOf" srcId="{B040BABF-0CD9-41C0-8FA1-55BA279506FE}" destId="{B83DCE83-001E-40BE-ADFE-1ACFC7D2E091}" srcOrd="0" destOrd="2" presId="urn:microsoft.com/office/officeart/2005/8/layout/hProcess4"/>
    <dgm:cxn modelId="{0BAC9E35-BB95-4D34-A742-3E8A40A2D587}" type="presOf" srcId="{8F2D07F6-F0C3-40BF-9EA4-C572DA830D05}" destId="{14945551-9A5A-434D-AB9D-6326A1435635}" srcOrd="0" destOrd="0" presId="urn:microsoft.com/office/officeart/2005/8/layout/hProcess4"/>
    <dgm:cxn modelId="{8E67455D-B8AD-413B-B6A7-B1AB9EDF870B}" srcId="{9DC93FB9-A776-4380-AF17-C081C15A9A41}" destId="{E82C8116-5DA8-4E42-8F61-7FAC7B94F71A}" srcOrd="1" destOrd="0" parTransId="{316312B9-22A8-4464-9A24-CD3DFEF89177}" sibTransId="{7236C0FF-F0F0-4CB3-AA13-C333E3082B07}"/>
    <dgm:cxn modelId="{36F40163-858F-4D0B-9237-3275B2694C76}" srcId="{86B360E6-12F3-43F7-98AC-637B64715C4A}" destId="{D56CD750-4DD3-4BAE-911A-5736E90BFA8A}" srcOrd="1" destOrd="0" parTransId="{926E9413-4DD7-4C8E-835D-D9DFB8137E48}" sibTransId="{94FB3132-AB68-41B3-A882-533D419A13D7}"/>
    <dgm:cxn modelId="{1773E843-9104-4968-B3D8-53A8D7EBA878}" srcId="{6F3415D4-7228-470C-BBF8-AE1B5436831F}" destId="{9DC93FB9-A776-4380-AF17-C081C15A9A41}" srcOrd="2" destOrd="0" parTransId="{FF425C7B-9641-4B30-98B8-040808A2A2C1}" sibTransId="{778EF16A-E362-4810-A35E-C39033F95A28}"/>
    <dgm:cxn modelId="{B7D91448-E46B-4FCB-89E4-56F85C299536}" type="presOf" srcId="{BF655DD4-F5C8-4F80-BACD-675FCE5A75A7}" destId="{E8DA40CA-A0B5-4B18-B0E4-9D2FC16D791B}" srcOrd="0" destOrd="2" presId="urn:microsoft.com/office/officeart/2005/8/layout/hProcess4"/>
    <dgm:cxn modelId="{B7C6706B-EA21-46B0-B482-A88F6814E358}" type="presOf" srcId="{86B360E6-12F3-43F7-98AC-637B64715C4A}" destId="{FE1D37DB-4EFE-492D-BF36-A6906A56F729}" srcOrd="0" destOrd="0" presId="urn:microsoft.com/office/officeart/2005/8/layout/hProcess4"/>
    <dgm:cxn modelId="{30A85155-FF0C-411C-BD1A-9CFFED907332}" type="presOf" srcId="{BF655DD4-F5C8-4F80-BACD-675FCE5A75A7}" destId="{D031CDDA-266C-402B-AEF7-F63536DF2130}" srcOrd="1" destOrd="2" presId="urn:microsoft.com/office/officeart/2005/8/layout/hProcess4"/>
    <dgm:cxn modelId="{332B3B57-65B0-48BC-893C-F19936CEAF21}" type="presOf" srcId="{2C13466E-E2AB-46A5-A4B1-3E6334BB3209}" destId="{287742AC-0132-4139-9771-6BFA37A69216}" srcOrd="0" destOrd="0" presId="urn:microsoft.com/office/officeart/2005/8/layout/hProcess4"/>
    <dgm:cxn modelId="{EE7DFD77-EBB0-4757-BD97-C5A364791E45}" type="presOf" srcId="{9DC93FB9-A776-4380-AF17-C081C15A9A41}" destId="{145466C3-77F3-4E15-8B6E-EBBBB5C8F7D1}" srcOrd="0" destOrd="0" presId="urn:microsoft.com/office/officeart/2005/8/layout/hProcess4"/>
    <dgm:cxn modelId="{CF76F17A-02BD-4614-9672-1D88716E8ECA}" srcId="{8F2D07F6-F0C3-40BF-9EA4-C572DA830D05}" destId="{BF655DD4-F5C8-4F80-BACD-675FCE5A75A7}" srcOrd="2" destOrd="0" parTransId="{71A292BC-FEDE-4A25-8D39-7207E702AAB0}" sibTransId="{34B11921-55D3-4E04-9FC1-021B69CD8F8C}"/>
    <dgm:cxn modelId="{80D67E7C-8F97-4322-9B63-97FE8D600AD8}" srcId="{86B360E6-12F3-43F7-98AC-637B64715C4A}" destId="{3E6E02BB-A119-411E-8174-8F7EDA58ACC9}" srcOrd="2" destOrd="0" parTransId="{44A41A87-55BD-43FC-BEF8-1979B315876C}" sibTransId="{19B43B5C-9752-491F-B650-541DA452FEAC}"/>
    <dgm:cxn modelId="{1D46F082-83B0-4426-AD29-FA3E03CF2415}" type="presOf" srcId="{389B73B6-40EB-483F-91C0-6284463B3A20}" destId="{E8DA40CA-A0B5-4B18-B0E4-9D2FC16D791B}" srcOrd="0" destOrd="1" presId="urn:microsoft.com/office/officeart/2005/8/layout/hProcess4"/>
    <dgm:cxn modelId="{D76EFB94-55BE-43B4-AF72-BFB86156260D}" srcId="{86B360E6-12F3-43F7-98AC-637B64715C4A}" destId="{E8345BE3-FAAD-4E9E-A5F8-CB80A9D0393E}" srcOrd="0" destOrd="0" parTransId="{57D8FCD6-D29A-47F3-93C2-5458DD78E24F}" sibTransId="{F52C45F8-CFF9-4A2A-86CB-4C9AE0B48E11}"/>
    <dgm:cxn modelId="{1FEC8599-623A-4653-B45C-9A5E8B3DE3BA}" type="presOf" srcId="{E8345BE3-FAAD-4E9E-A5F8-CB80A9D0393E}" destId="{D010551B-07F0-4D61-9852-256C2E8F4E51}" srcOrd="1" destOrd="0" presId="urn:microsoft.com/office/officeart/2005/8/layout/hProcess4"/>
    <dgm:cxn modelId="{D870BB9A-BE07-4B1D-B98E-404F0ADEC5DC}" type="presOf" srcId="{3E6E02BB-A119-411E-8174-8F7EDA58ACC9}" destId="{A80DAA3F-8A75-429C-A829-3D7882E6ECEB}" srcOrd="0" destOrd="2" presId="urn:microsoft.com/office/officeart/2005/8/layout/hProcess4"/>
    <dgm:cxn modelId="{1D4F0EA0-897C-4271-AD0E-AE4607D633DE}" srcId="{8F2D07F6-F0C3-40BF-9EA4-C572DA830D05}" destId="{389B73B6-40EB-483F-91C0-6284463B3A20}" srcOrd="1" destOrd="0" parTransId="{01E172FA-86E7-4C2D-9CF8-E5FF95EF5721}" sibTransId="{D053C889-025C-4DE9-A00C-DC273B3C3BE8}"/>
    <dgm:cxn modelId="{F22D13A7-A78E-4EF7-835A-D8D9C5FC045B}" type="presOf" srcId="{D56CD750-4DD3-4BAE-911A-5736E90BFA8A}" destId="{D010551B-07F0-4D61-9852-256C2E8F4E51}" srcOrd="1" destOrd="1" presId="urn:microsoft.com/office/officeart/2005/8/layout/hProcess4"/>
    <dgm:cxn modelId="{1E5B63AA-7C79-4601-8031-134C6ECA67C7}" type="presOf" srcId="{3E6E02BB-A119-411E-8174-8F7EDA58ACC9}" destId="{D010551B-07F0-4D61-9852-256C2E8F4E51}" srcOrd="1" destOrd="2" presId="urn:microsoft.com/office/officeart/2005/8/layout/hProcess4"/>
    <dgm:cxn modelId="{90A41EAE-55B4-4A1D-B078-91186B5CAE98}" type="presOf" srcId="{BE7B9AE6-069F-4858-9FF2-38C7D5DBECD2}" destId="{7CD11F57-749D-4122-B4E3-252372781010}" srcOrd="1" destOrd="0" presId="urn:microsoft.com/office/officeart/2005/8/layout/hProcess4"/>
    <dgm:cxn modelId="{2C1995B0-352E-4E40-B54C-6ABE2AED737F}" type="presOf" srcId="{B040BABF-0CD9-41C0-8FA1-55BA279506FE}" destId="{7CD11F57-749D-4122-B4E3-252372781010}" srcOrd="1" destOrd="2" presId="urn:microsoft.com/office/officeart/2005/8/layout/hProcess4"/>
    <dgm:cxn modelId="{C093BAB1-A27D-4B9C-87DA-001549DAD273}" type="presOf" srcId="{38D86E19-1070-445F-B692-02E30D62E8BC}" destId="{E39C1B94-6344-490E-BCE7-E16986D79BD5}" srcOrd="0" destOrd="0" presId="urn:microsoft.com/office/officeart/2005/8/layout/hProcess4"/>
    <dgm:cxn modelId="{8BAE0EB9-9B99-4037-83B1-2D1EDFD692CB}" type="presOf" srcId="{E82C8116-5DA8-4E42-8F61-7FAC7B94F71A}" destId="{B83DCE83-001E-40BE-ADFE-1ACFC7D2E091}" srcOrd="0" destOrd="1" presId="urn:microsoft.com/office/officeart/2005/8/layout/hProcess4"/>
    <dgm:cxn modelId="{34D8FDBE-DCCB-4902-A05C-0414CA443690}" srcId="{6F3415D4-7228-470C-BBF8-AE1B5436831F}" destId="{86B360E6-12F3-43F7-98AC-637B64715C4A}" srcOrd="0" destOrd="0" parTransId="{45F2C8D9-4CDC-4AE5-BA5A-C64A22DDB036}" sibTransId="{38D86E19-1070-445F-B692-02E30D62E8BC}"/>
    <dgm:cxn modelId="{FF2EF2CB-E353-416E-A9BD-6A147B33EFD4}" srcId="{9DC93FB9-A776-4380-AF17-C081C15A9A41}" destId="{B040BABF-0CD9-41C0-8FA1-55BA279506FE}" srcOrd="2" destOrd="0" parTransId="{C66E0C98-3A6C-4264-8A27-7EAE564FCB09}" sibTransId="{E968B244-7456-4FD8-8775-197AC0A7DEAC}"/>
    <dgm:cxn modelId="{3D68DADA-8F4F-4A06-8966-083F10AA21FA}" type="presOf" srcId="{47791998-F21F-469A-AEA4-4A69BA7F16FE}" destId="{E8DA40CA-A0B5-4B18-B0E4-9D2FC16D791B}" srcOrd="0" destOrd="0" presId="urn:microsoft.com/office/officeart/2005/8/layout/hProcess4"/>
    <dgm:cxn modelId="{3385A9E8-6251-42AF-B56D-D3E374CB09A4}" type="presOf" srcId="{E8345BE3-FAAD-4E9E-A5F8-CB80A9D0393E}" destId="{A80DAA3F-8A75-429C-A829-3D7882E6ECEB}" srcOrd="0" destOrd="0" presId="urn:microsoft.com/office/officeart/2005/8/layout/hProcess4"/>
    <dgm:cxn modelId="{9A7927F1-80A0-429B-8B58-F5C1BE74D602}" srcId="{8F2D07F6-F0C3-40BF-9EA4-C572DA830D05}" destId="{47791998-F21F-469A-AEA4-4A69BA7F16FE}" srcOrd="0" destOrd="0" parTransId="{6E04B7BE-3424-4286-9D46-57A6C1569A15}" sibTransId="{87A6648A-D93B-44DE-9B23-519077A286CD}"/>
    <dgm:cxn modelId="{AE2D67FE-8B24-4C74-B14E-6097DA388319}" srcId="{6F3415D4-7228-470C-BBF8-AE1B5436831F}" destId="{8F2D07F6-F0C3-40BF-9EA4-C572DA830D05}" srcOrd="1" destOrd="0" parTransId="{247F3A8D-A3FC-45A0-851D-7EC4026446E6}" sibTransId="{2C13466E-E2AB-46A5-A4B1-3E6334BB3209}"/>
    <dgm:cxn modelId="{E925E5E2-3202-4A98-B06F-B16E3D679548}" type="presParOf" srcId="{380A8E4A-87E3-45A4-970C-D125E266600F}" destId="{46815EDD-7A56-4CA5-B108-4DFB93C8670B}" srcOrd="0" destOrd="0" presId="urn:microsoft.com/office/officeart/2005/8/layout/hProcess4"/>
    <dgm:cxn modelId="{F27E0769-84D0-42C8-991C-3E40709CCB9A}" type="presParOf" srcId="{380A8E4A-87E3-45A4-970C-D125E266600F}" destId="{01CD9084-2320-4ED0-AA41-B11A2AF41479}" srcOrd="1" destOrd="0" presId="urn:microsoft.com/office/officeart/2005/8/layout/hProcess4"/>
    <dgm:cxn modelId="{3B916673-A8D5-4CC4-BD3D-5D586655457A}" type="presParOf" srcId="{380A8E4A-87E3-45A4-970C-D125E266600F}" destId="{F91644EA-085A-4A3E-9E1C-DA25452F6E22}" srcOrd="2" destOrd="0" presId="urn:microsoft.com/office/officeart/2005/8/layout/hProcess4"/>
    <dgm:cxn modelId="{3F2399C5-BCDA-490E-B6CC-A551583B74EE}" type="presParOf" srcId="{F91644EA-085A-4A3E-9E1C-DA25452F6E22}" destId="{AA2C50B7-29B8-4009-83ED-2329710B3C90}" srcOrd="0" destOrd="0" presId="urn:microsoft.com/office/officeart/2005/8/layout/hProcess4"/>
    <dgm:cxn modelId="{92E2A48C-2D7B-445C-A7AE-B9E610C442E8}" type="presParOf" srcId="{AA2C50B7-29B8-4009-83ED-2329710B3C90}" destId="{B2AED3FE-A54E-424E-B838-1227B73CBFCE}" srcOrd="0" destOrd="0" presId="urn:microsoft.com/office/officeart/2005/8/layout/hProcess4"/>
    <dgm:cxn modelId="{7E9B4100-6A28-40E9-ADD6-E693B0D688C7}" type="presParOf" srcId="{AA2C50B7-29B8-4009-83ED-2329710B3C90}" destId="{A80DAA3F-8A75-429C-A829-3D7882E6ECEB}" srcOrd="1" destOrd="0" presId="urn:microsoft.com/office/officeart/2005/8/layout/hProcess4"/>
    <dgm:cxn modelId="{EB06F138-AA30-4801-97FC-6F354131DF0B}" type="presParOf" srcId="{AA2C50B7-29B8-4009-83ED-2329710B3C90}" destId="{D010551B-07F0-4D61-9852-256C2E8F4E51}" srcOrd="2" destOrd="0" presId="urn:microsoft.com/office/officeart/2005/8/layout/hProcess4"/>
    <dgm:cxn modelId="{0376A59D-A012-4227-8378-EB598418A8D5}" type="presParOf" srcId="{AA2C50B7-29B8-4009-83ED-2329710B3C90}" destId="{FE1D37DB-4EFE-492D-BF36-A6906A56F729}" srcOrd="3" destOrd="0" presId="urn:microsoft.com/office/officeart/2005/8/layout/hProcess4"/>
    <dgm:cxn modelId="{2D1F522E-5BD3-41ED-BA3E-C962B482B8E0}" type="presParOf" srcId="{AA2C50B7-29B8-4009-83ED-2329710B3C90}" destId="{5C6B99F7-B243-4501-86B9-8F22B28AECB8}" srcOrd="4" destOrd="0" presId="urn:microsoft.com/office/officeart/2005/8/layout/hProcess4"/>
    <dgm:cxn modelId="{3AE12474-BA34-425D-B70F-DAC6D2C23B88}" type="presParOf" srcId="{F91644EA-085A-4A3E-9E1C-DA25452F6E22}" destId="{E39C1B94-6344-490E-BCE7-E16986D79BD5}" srcOrd="1" destOrd="0" presId="urn:microsoft.com/office/officeart/2005/8/layout/hProcess4"/>
    <dgm:cxn modelId="{A7ED7D54-3DE6-491F-8884-2FDC5C2D4073}" type="presParOf" srcId="{F91644EA-085A-4A3E-9E1C-DA25452F6E22}" destId="{B3507ED3-AE1B-47AD-A7A1-305E7C82BCE0}" srcOrd="2" destOrd="0" presId="urn:microsoft.com/office/officeart/2005/8/layout/hProcess4"/>
    <dgm:cxn modelId="{91F75A28-1B0D-4B1B-AB37-A1E9809939B0}" type="presParOf" srcId="{B3507ED3-AE1B-47AD-A7A1-305E7C82BCE0}" destId="{2FF83A62-42E3-452E-ADEB-9A3E42B95A68}" srcOrd="0" destOrd="0" presId="urn:microsoft.com/office/officeart/2005/8/layout/hProcess4"/>
    <dgm:cxn modelId="{3998CF82-63F1-4D76-BDB0-64B963B5CCBC}" type="presParOf" srcId="{B3507ED3-AE1B-47AD-A7A1-305E7C82BCE0}" destId="{E8DA40CA-A0B5-4B18-B0E4-9D2FC16D791B}" srcOrd="1" destOrd="0" presId="urn:microsoft.com/office/officeart/2005/8/layout/hProcess4"/>
    <dgm:cxn modelId="{3E68BCD1-9C24-4A20-BF03-1F273C6C2F39}" type="presParOf" srcId="{B3507ED3-AE1B-47AD-A7A1-305E7C82BCE0}" destId="{D031CDDA-266C-402B-AEF7-F63536DF2130}" srcOrd="2" destOrd="0" presId="urn:microsoft.com/office/officeart/2005/8/layout/hProcess4"/>
    <dgm:cxn modelId="{D05B72F9-4443-41F0-943B-CE174C4FA3B9}" type="presParOf" srcId="{B3507ED3-AE1B-47AD-A7A1-305E7C82BCE0}" destId="{14945551-9A5A-434D-AB9D-6326A1435635}" srcOrd="3" destOrd="0" presId="urn:microsoft.com/office/officeart/2005/8/layout/hProcess4"/>
    <dgm:cxn modelId="{EEF9D46E-7031-45E4-ACF8-466413FB665F}" type="presParOf" srcId="{B3507ED3-AE1B-47AD-A7A1-305E7C82BCE0}" destId="{5BDB16D8-9121-491D-93FD-C098984B9D5E}" srcOrd="4" destOrd="0" presId="urn:microsoft.com/office/officeart/2005/8/layout/hProcess4"/>
    <dgm:cxn modelId="{21CA4AC8-4208-4952-A78A-8B0035102598}" type="presParOf" srcId="{F91644EA-085A-4A3E-9E1C-DA25452F6E22}" destId="{287742AC-0132-4139-9771-6BFA37A69216}" srcOrd="3" destOrd="0" presId="urn:microsoft.com/office/officeart/2005/8/layout/hProcess4"/>
    <dgm:cxn modelId="{282F2158-E48F-496F-8955-9C6AEBBA485A}" type="presParOf" srcId="{F91644EA-085A-4A3E-9E1C-DA25452F6E22}" destId="{BC98AC0D-12F7-49EC-997A-16B45B75CA4A}" srcOrd="4" destOrd="0" presId="urn:microsoft.com/office/officeart/2005/8/layout/hProcess4"/>
    <dgm:cxn modelId="{6C87F2FC-BED3-4AAD-91D8-23ACBA57A56B}" type="presParOf" srcId="{BC98AC0D-12F7-49EC-997A-16B45B75CA4A}" destId="{A09FA84B-5024-4194-9E25-21F4D231CC9C}" srcOrd="0" destOrd="0" presId="urn:microsoft.com/office/officeart/2005/8/layout/hProcess4"/>
    <dgm:cxn modelId="{694FC997-10E7-4CC4-8DB8-4AB9F8156649}" type="presParOf" srcId="{BC98AC0D-12F7-49EC-997A-16B45B75CA4A}" destId="{B83DCE83-001E-40BE-ADFE-1ACFC7D2E091}" srcOrd="1" destOrd="0" presId="urn:microsoft.com/office/officeart/2005/8/layout/hProcess4"/>
    <dgm:cxn modelId="{2A15D3E2-D744-49C6-9793-A20CDBC1A441}" type="presParOf" srcId="{BC98AC0D-12F7-49EC-997A-16B45B75CA4A}" destId="{7CD11F57-749D-4122-B4E3-252372781010}" srcOrd="2" destOrd="0" presId="urn:microsoft.com/office/officeart/2005/8/layout/hProcess4"/>
    <dgm:cxn modelId="{3F6AFC0E-7040-49BF-9361-34BC25A17A82}" type="presParOf" srcId="{BC98AC0D-12F7-49EC-997A-16B45B75CA4A}" destId="{145466C3-77F3-4E15-8B6E-EBBBB5C8F7D1}" srcOrd="3" destOrd="0" presId="urn:microsoft.com/office/officeart/2005/8/layout/hProcess4"/>
    <dgm:cxn modelId="{7AE3D65D-47DE-470D-BA0B-16F1A03CA7F4}" type="presParOf" srcId="{BC98AC0D-12F7-49EC-997A-16B45B75CA4A}" destId="{E50BEA6F-E628-446E-B266-875768AB5BC3}"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3415D4-7228-470C-BBF8-AE1B5436831F}" type="doc">
      <dgm:prSet loTypeId="urn:microsoft.com/office/officeart/2005/8/layout/hProcess4" loCatId="process" qsTypeId="urn:microsoft.com/office/officeart/2005/8/quickstyle/simple1" qsCatId="simple" csTypeId="urn:microsoft.com/office/officeart/2005/8/colors/accent2_2" csCatId="accent2" phldr="1"/>
      <dgm:spPr/>
      <dgm:t>
        <a:bodyPr/>
        <a:lstStyle/>
        <a:p>
          <a:endParaRPr lang="en-IN"/>
        </a:p>
      </dgm:t>
    </dgm:pt>
    <dgm:pt modelId="{86B360E6-12F3-43F7-98AC-637B64715C4A}">
      <dgm:prSet phldrT="[Text]"/>
      <dgm:spPr/>
      <dgm:t>
        <a:bodyPr/>
        <a:lstStyle/>
        <a:p>
          <a:r>
            <a:rPr lang="en-IN" dirty="0" err="1"/>
            <a:t>StartMagic</a:t>
          </a:r>
          <a:endParaRPr lang="en-IN" dirty="0"/>
        </a:p>
      </dgm:t>
    </dgm:pt>
    <dgm:pt modelId="{45F2C8D9-4CDC-4AE5-BA5A-C64A22DDB036}" type="parTrans" cxnId="{34D8FDBE-DCCB-4902-A05C-0414CA443690}">
      <dgm:prSet/>
      <dgm:spPr/>
      <dgm:t>
        <a:bodyPr/>
        <a:lstStyle/>
        <a:p>
          <a:endParaRPr lang="en-IN"/>
        </a:p>
      </dgm:t>
    </dgm:pt>
    <dgm:pt modelId="{38D86E19-1070-445F-B692-02E30D62E8BC}" type="sibTrans" cxnId="{34D8FDBE-DCCB-4902-A05C-0414CA443690}">
      <dgm:prSet/>
      <dgm:spPr/>
      <dgm:t>
        <a:bodyPr/>
        <a:lstStyle/>
        <a:p>
          <a:endParaRPr lang="en-IN"/>
        </a:p>
      </dgm:t>
    </dgm:pt>
    <dgm:pt modelId="{E8345BE3-FAAD-4E9E-A5F8-CB80A9D0393E}">
      <dgm:prSet phldrT="[Text]"/>
      <dgm:spPr/>
      <dgm:t>
        <a:bodyPr/>
        <a:lstStyle/>
        <a:p>
          <a:r>
            <a:rPr lang="en-IN" dirty="0"/>
            <a:t>Magic world</a:t>
          </a:r>
        </a:p>
      </dgm:t>
    </dgm:pt>
    <dgm:pt modelId="{57D8FCD6-D29A-47F3-93C2-5458DD78E24F}" type="parTrans" cxnId="{D76EFB94-55BE-43B4-AF72-BFB86156260D}">
      <dgm:prSet/>
      <dgm:spPr/>
      <dgm:t>
        <a:bodyPr/>
        <a:lstStyle/>
        <a:p>
          <a:endParaRPr lang="en-IN"/>
        </a:p>
      </dgm:t>
    </dgm:pt>
    <dgm:pt modelId="{F52C45F8-CFF9-4A2A-86CB-4C9AE0B48E11}" type="sibTrans" cxnId="{D76EFB94-55BE-43B4-AF72-BFB86156260D}">
      <dgm:prSet/>
      <dgm:spPr/>
      <dgm:t>
        <a:bodyPr/>
        <a:lstStyle/>
        <a:p>
          <a:endParaRPr lang="en-IN"/>
        </a:p>
      </dgm:t>
    </dgm:pt>
    <dgm:pt modelId="{8F2D07F6-F0C3-40BF-9EA4-C572DA830D05}">
      <dgm:prSet phldrT="[Text]"/>
      <dgm:spPr/>
      <dgm:t>
        <a:bodyPr/>
        <a:lstStyle/>
        <a:p>
          <a:r>
            <a:rPr lang="en-IN" dirty="0" err="1"/>
            <a:t>PlayingTrick</a:t>
          </a:r>
          <a:endParaRPr lang="en-IN" dirty="0"/>
        </a:p>
      </dgm:t>
    </dgm:pt>
    <dgm:pt modelId="{247F3A8D-A3FC-45A0-851D-7EC4026446E6}" type="parTrans" cxnId="{AE2D67FE-8B24-4C74-B14E-6097DA388319}">
      <dgm:prSet/>
      <dgm:spPr/>
      <dgm:t>
        <a:bodyPr/>
        <a:lstStyle/>
        <a:p>
          <a:endParaRPr lang="en-IN"/>
        </a:p>
      </dgm:t>
    </dgm:pt>
    <dgm:pt modelId="{2C13466E-E2AB-46A5-A4B1-3E6334BB3209}" type="sibTrans" cxnId="{AE2D67FE-8B24-4C74-B14E-6097DA388319}">
      <dgm:prSet/>
      <dgm:spPr/>
      <dgm:t>
        <a:bodyPr/>
        <a:lstStyle/>
        <a:p>
          <a:endParaRPr lang="en-IN"/>
        </a:p>
      </dgm:t>
    </dgm:pt>
    <dgm:pt modelId="{47791998-F21F-469A-AEA4-4A69BA7F16FE}">
      <dgm:prSet phldrT="[Text]"/>
      <dgm:spPr/>
      <dgm:t>
        <a:bodyPr/>
        <a:lstStyle/>
        <a:p>
          <a:r>
            <a:rPr lang="en-IN" i="1" dirty="0"/>
            <a:t>Start magic</a:t>
          </a:r>
        </a:p>
      </dgm:t>
    </dgm:pt>
    <dgm:pt modelId="{6E04B7BE-3424-4286-9D46-57A6C1569A15}" type="parTrans" cxnId="{9A7927F1-80A0-429B-8B58-F5C1BE74D602}">
      <dgm:prSet/>
      <dgm:spPr/>
      <dgm:t>
        <a:bodyPr/>
        <a:lstStyle/>
        <a:p>
          <a:endParaRPr lang="en-IN"/>
        </a:p>
      </dgm:t>
    </dgm:pt>
    <dgm:pt modelId="{87A6648A-D93B-44DE-9B23-519077A286CD}" type="sibTrans" cxnId="{9A7927F1-80A0-429B-8B58-F5C1BE74D602}">
      <dgm:prSet/>
      <dgm:spPr/>
      <dgm:t>
        <a:bodyPr/>
        <a:lstStyle/>
        <a:p>
          <a:endParaRPr lang="en-IN"/>
        </a:p>
      </dgm:t>
    </dgm:pt>
    <dgm:pt modelId="{9DC93FB9-A776-4380-AF17-C081C15A9A41}">
      <dgm:prSet phldrT="[Text]"/>
      <dgm:spPr/>
      <dgm:t>
        <a:bodyPr/>
        <a:lstStyle/>
        <a:p>
          <a:r>
            <a:rPr lang="en-IN" dirty="0" err="1"/>
            <a:t>TeachingTrick</a:t>
          </a:r>
          <a:endParaRPr lang="en-IN" dirty="0"/>
        </a:p>
      </dgm:t>
    </dgm:pt>
    <dgm:pt modelId="{FF425C7B-9641-4B30-98B8-040808A2A2C1}" type="parTrans" cxnId="{1773E843-9104-4968-B3D8-53A8D7EBA878}">
      <dgm:prSet/>
      <dgm:spPr/>
      <dgm:t>
        <a:bodyPr/>
        <a:lstStyle/>
        <a:p>
          <a:endParaRPr lang="en-IN"/>
        </a:p>
      </dgm:t>
    </dgm:pt>
    <dgm:pt modelId="{778EF16A-E362-4810-A35E-C39033F95A28}" type="sibTrans" cxnId="{1773E843-9104-4968-B3D8-53A8D7EBA878}">
      <dgm:prSet/>
      <dgm:spPr/>
      <dgm:t>
        <a:bodyPr/>
        <a:lstStyle/>
        <a:p>
          <a:endParaRPr lang="en-IN"/>
        </a:p>
      </dgm:t>
    </dgm:pt>
    <dgm:pt modelId="{BE7B9AE6-069F-4858-9FF2-38C7D5DBECD2}">
      <dgm:prSet phldrT="[Text]"/>
      <dgm:spPr/>
      <dgm:t>
        <a:bodyPr/>
        <a:lstStyle/>
        <a:p>
          <a:r>
            <a:rPr lang="en-IN" dirty="0"/>
            <a:t>Teach me this</a:t>
          </a:r>
        </a:p>
      </dgm:t>
    </dgm:pt>
    <dgm:pt modelId="{72225FA1-5551-4D34-8371-042BEB153182}" type="parTrans" cxnId="{55526F28-C4D1-4095-A9A8-8FC7D1670B50}">
      <dgm:prSet/>
      <dgm:spPr/>
      <dgm:t>
        <a:bodyPr/>
        <a:lstStyle/>
        <a:p>
          <a:endParaRPr lang="en-IN"/>
        </a:p>
      </dgm:t>
    </dgm:pt>
    <dgm:pt modelId="{497D5326-E84C-4EDF-884D-95720E24379C}" type="sibTrans" cxnId="{55526F28-C4D1-4095-A9A8-8FC7D1670B50}">
      <dgm:prSet/>
      <dgm:spPr/>
      <dgm:t>
        <a:bodyPr/>
        <a:lstStyle/>
        <a:p>
          <a:endParaRPr lang="en-IN"/>
        </a:p>
      </dgm:t>
    </dgm:pt>
    <dgm:pt modelId="{670A1AE4-FA48-4996-A1AD-E4A20E752CAD}">
      <dgm:prSet phldrT="[Text]"/>
      <dgm:spPr/>
      <dgm:t>
        <a:bodyPr/>
        <a:lstStyle/>
        <a:p>
          <a:r>
            <a:rPr lang="en-IN" dirty="0"/>
            <a:t>Let’s play magic world</a:t>
          </a:r>
        </a:p>
      </dgm:t>
    </dgm:pt>
    <dgm:pt modelId="{39BFDE7D-A14F-4254-9AB6-69D389F95520}" type="parTrans" cxnId="{E4102C01-8616-4250-9813-EB86D21038DF}">
      <dgm:prSet/>
      <dgm:spPr/>
      <dgm:t>
        <a:bodyPr/>
        <a:lstStyle/>
        <a:p>
          <a:endParaRPr lang="en-IN"/>
        </a:p>
      </dgm:t>
    </dgm:pt>
    <dgm:pt modelId="{1A6F1D6F-91D9-4F38-A200-E0040B2F6C7F}" type="sibTrans" cxnId="{E4102C01-8616-4250-9813-EB86D21038DF}">
      <dgm:prSet/>
      <dgm:spPr/>
      <dgm:t>
        <a:bodyPr/>
        <a:lstStyle/>
        <a:p>
          <a:endParaRPr lang="en-IN"/>
        </a:p>
      </dgm:t>
    </dgm:pt>
    <dgm:pt modelId="{07D15F37-B973-4563-BE78-1F61ABB9553D}">
      <dgm:prSet phldrT="[Text]"/>
      <dgm:spPr/>
      <dgm:t>
        <a:bodyPr/>
        <a:lstStyle/>
        <a:p>
          <a:r>
            <a:rPr lang="en-IN" dirty="0"/>
            <a:t>magic </a:t>
          </a:r>
        </a:p>
      </dgm:t>
    </dgm:pt>
    <dgm:pt modelId="{CEB6AEDC-C362-4689-B134-77111248C616}" type="parTrans" cxnId="{0D55271C-0D66-465E-A51D-AC1821F93491}">
      <dgm:prSet/>
      <dgm:spPr/>
      <dgm:t>
        <a:bodyPr/>
        <a:lstStyle/>
        <a:p>
          <a:endParaRPr lang="en-IN"/>
        </a:p>
      </dgm:t>
    </dgm:pt>
    <dgm:pt modelId="{C023B37B-09D3-41AE-AEBC-079C1804A268}" type="sibTrans" cxnId="{0D55271C-0D66-465E-A51D-AC1821F93491}">
      <dgm:prSet/>
      <dgm:spPr/>
      <dgm:t>
        <a:bodyPr/>
        <a:lstStyle/>
        <a:p>
          <a:endParaRPr lang="en-IN"/>
        </a:p>
      </dgm:t>
    </dgm:pt>
    <dgm:pt modelId="{5286054E-9B96-4E71-B0C7-C781F38722AA}">
      <dgm:prSet phldrT="[Text]"/>
      <dgm:spPr/>
      <dgm:t>
        <a:bodyPr/>
        <a:lstStyle/>
        <a:p>
          <a:r>
            <a:rPr lang="en-IN" i="1" dirty="0"/>
            <a:t>Magic trick</a:t>
          </a:r>
        </a:p>
      </dgm:t>
    </dgm:pt>
    <dgm:pt modelId="{567E6D2E-1515-4A36-B2A7-723EA02251B5}" type="parTrans" cxnId="{6BD41F6E-5478-461E-BB14-70DFFC73537E}">
      <dgm:prSet/>
      <dgm:spPr/>
      <dgm:t>
        <a:bodyPr/>
        <a:lstStyle/>
        <a:p>
          <a:endParaRPr lang="en-IN"/>
        </a:p>
      </dgm:t>
    </dgm:pt>
    <dgm:pt modelId="{9DDBD8F1-3E65-4235-AD5B-BB7F36FC2413}" type="sibTrans" cxnId="{6BD41F6E-5478-461E-BB14-70DFFC73537E}">
      <dgm:prSet/>
      <dgm:spPr/>
      <dgm:t>
        <a:bodyPr/>
        <a:lstStyle/>
        <a:p>
          <a:endParaRPr lang="en-IN"/>
        </a:p>
      </dgm:t>
    </dgm:pt>
    <dgm:pt modelId="{A470B809-60EE-4E6D-A8D4-1B8D34E1373A}">
      <dgm:prSet phldrT="[Text]"/>
      <dgm:spPr/>
      <dgm:t>
        <a:bodyPr/>
        <a:lstStyle/>
        <a:p>
          <a:r>
            <a:rPr lang="en-IN" i="1" dirty="0"/>
            <a:t>Another trick</a:t>
          </a:r>
        </a:p>
      </dgm:t>
    </dgm:pt>
    <dgm:pt modelId="{D54A29A4-BE2D-436F-A517-EF734684158C}" type="parTrans" cxnId="{7AEB840F-8E4D-43CD-910C-19A115C54A4D}">
      <dgm:prSet/>
      <dgm:spPr/>
      <dgm:t>
        <a:bodyPr/>
        <a:lstStyle/>
        <a:p>
          <a:endParaRPr lang="en-IN"/>
        </a:p>
      </dgm:t>
    </dgm:pt>
    <dgm:pt modelId="{69B28441-9A8B-4CC2-95BD-DD7312C40122}" type="sibTrans" cxnId="{7AEB840F-8E4D-43CD-910C-19A115C54A4D}">
      <dgm:prSet/>
      <dgm:spPr/>
      <dgm:t>
        <a:bodyPr/>
        <a:lstStyle/>
        <a:p>
          <a:endParaRPr lang="en-IN"/>
        </a:p>
      </dgm:t>
    </dgm:pt>
    <dgm:pt modelId="{A78C3894-995D-4552-BDE9-F7B3BB0B6D79}">
      <dgm:prSet phldrT="[Text]"/>
      <dgm:spPr/>
      <dgm:t>
        <a:bodyPr/>
        <a:lstStyle/>
        <a:p>
          <a:r>
            <a:rPr lang="en-IN" i="1" dirty="0"/>
            <a:t>Start</a:t>
          </a:r>
        </a:p>
      </dgm:t>
    </dgm:pt>
    <dgm:pt modelId="{0E493C42-72D0-4F10-9CA2-434E2A99DAF3}" type="parTrans" cxnId="{E23FE47C-4FC0-496E-95FD-6396146F7946}">
      <dgm:prSet/>
      <dgm:spPr/>
      <dgm:t>
        <a:bodyPr/>
        <a:lstStyle/>
        <a:p>
          <a:endParaRPr lang="en-IN"/>
        </a:p>
      </dgm:t>
    </dgm:pt>
    <dgm:pt modelId="{BC8CF8EE-DA91-43E9-A301-C30F17FA2C0C}" type="sibTrans" cxnId="{E23FE47C-4FC0-496E-95FD-6396146F7946}">
      <dgm:prSet/>
      <dgm:spPr/>
      <dgm:t>
        <a:bodyPr/>
        <a:lstStyle/>
        <a:p>
          <a:endParaRPr lang="en-IN"/>
        </a:p>
      </dgm:t>
    </dgm:pt>
    <dgm:pt modelId="{6E954DF1-6AB2-48DA-9615-BDC8B3631C71}">
      <dgm:prSet phldrT="[Text]"/>
      <dgm:spPr/>
      <dgm:t>
        <a:bodyPr/>
        <a:lstStyle/>
        <a:p>
          <a:r>
            <a:rPr lang="en-IN" dirty="0"/>
            <a:t>Teach me again</a:t>
          </a:r>
        </a:p>
      </dgm:t>
    </dgm:pt>
    <dgm:pt modelId="{A952B1CF-C9B8-4529-941D-A03141841665}" type="parTrans" cxnId="{49BF1C41-2B04-488E-AFCD-F9B9C0D6A7F7}">
      <dgm:prSet/>
      <dgm:spPr/>
      <dgm:t>
        <a:bodyPr/>
        <a:lstStyle/>
        <a:p>
          <a:endParaRPr lang="en-IN"/>
        </a:p>
      </dgm:t>
    </dgm:pt>
    <dgm:pt modelId="{6E5AFDCC-0B27-40D9-BD35-675D96B77B96}" type="sibTrans" cxnId="{49BF1C41-2B04-488E-AFCD-F9B9C0D6A7F7}">
      <dgm:prSet/>
      <dgm:spPr/>
      <dgm:t>
        <a:bodyPr/>
        <a:lstStyle/>
        <a:p>
          <a:endParaRPr lang="en-IN"/>
        </a:p>
      </dgm:t>
    </dgm:pt>
    <dgm:pt modelId="{5C629EE4-FB73-4BA9-87F0-A0FD142381BE}">
      <dgm:prSet phldrT="[Text]"/>
      <dgm:spPr/>
      <dgm:t>
        <a:bodyPr/>
        <a:lstStyle/>
        <a:p>
          <a:r>
            <a:rPr lang="en-IN" dirty="0"/>
            <a:t>Teach me</a:t>
          </a:r>
        </a:p>
      </dgm:t>
    </dgm:pt>
    <dgm:pt modelId="{C07B852E-1FD3-409F-A39E-E27299E64856}" type="parTrans" cxnId="{008407A4-D8BA-4DCF-A701-E9F1E3281FAA}">
      <dgm:prSet/>
      <dgm:spPr/>
      <dgm:t>
        <a:bodyPr/>
        <a:lstStyle/>
        <a:p>
          <a:endParaRPr lang="en-IN"/>
        </a:p>
      </dgm:t>
    </dgm:pt>
    <dgm:pt modelId="{AA1E6D46-34AA-4349-A7BA-66D91D7A5FDE}" type="sibTrans" cxnId="{008407A4-D8BA-4DCF-A701-E9F1E3281FAA}">
      <dgm:prSet/>
      <dgm:spPr/>
      <dgm:t>
        <a:bodyPr/>
        <a:lstStyle/>
        <a:p>
          <a:endParaRPr lang="en-IN"/>
        </a:p>
      </dgm:t>
    </dgm:pt>
    <dgm:pt modelId="{380A8E4A-87E3-45A4-970C-D125E266600F}" type="pres">
      <dgm:prSet presAssocID="{6F3415D4-7228-470C-BBF8-AE1B5436831F}" presName="Name0" presStyleCnt="0">
        <dgm:presLayoutVars>
          <dgm:dir/>
          <dgm:animLvl val="lvl"/>
          <dgm:resizeHandles val="exact"/>
        </dgm:presLayoutVars>
      </dgm:prSet>
      <dgm:spPr/>
    </dgm:pt>
    <dgm:pt modelId="{46815EDD-7A56-4CA5-B108-4DFB93C8670B}" type="pres">
      <dgm:prSet presAssocID="{6F3415D4-7228-470C-BBF8-AE1B5436831F}" presName="tSp" presStyleCnt="0"/>
      <dgm:spPr/>
    </dgm:pt>
    <dgm:pt modelId="{01CD9084-2320-4ED0-AA41-B11A2AF41479}" type="pres">
      <dgm:prSet presAssocID="{6F3415D4-7228-470C-BBF8-AE1B5436831F}" presName="bSp" presStyleCnt="0"/>
      <dgm:spPr/>
    </dgm:pt>
    <dgm:pt modelId="{F91644EA-085A-4A3E-9E1C-DA25452F6E22}" type="pres">
      <dgm:prSet presAssocID="{6F3415D4-7228-470C-BBF8-AE1B5436831F}" presName="process" presStyleCnt="0"/>
      <dgm:spPr/>
    </dgm:pt>
    <dgm:pt modelId="{AA2C50B7-29B8-4009-83ED-2329710B3C90}" type="pres">
      <dgm:prSet presAssocID="{86B360E6-12F3-43F7-98AC-637B64715C4A}" presName="composite1" presStyleCnt="0"/>
      <dgm:spPr/>
    </dgm:pt>
    <dgm:pt modelId="{B2AED3FE-A54E-424E-B838-1227B73CBFCE}" type="pres">
      <dgm:prSet presAssocID="{86B360E6-12F3-43F7-98AC-637B64715C4A}" presName="dummyNode1" presStyleLbl="node1" presStyleIdx="0" presStyleCnt="3"/>
      <dgm:spPr/>
    </dgm:pt>
    <dgm:pt modelId="{A80DAA3F-8A75-429C-A829-3D7882E6ECEB}" type="pres">
      <dgm:prSet presAssocID="{86B360E6-12F3-43F7-98AC-637B64715C4A}" presName="childNode1" presStyleLbl="bgAcc1" presStyleIdx="0" presStyleCnt="3">
        <dgm:presLayoutVars>
          <dgm:bulletEnabled val="1"/>
        </dgm:presLayoutVars>
      </dgm:prSet>
      <dgm:spPr/>
    </dgm:pt>
    <dgm:pt modelId="{D010551B-07F0-4D61-9852-256C2E8F4E51}" type="pres">
      <dgm:prSet presAssocID="{86B360E6-12F3-43F7-98AC-637B64715C4A}" presName="childNode1tx" presStyleLbl="bgAcc1" presStyleIdx="0" presStyleCnt="3">
        <dgm:presLayoutVars>
          <dgm:bulletEnabled val="1"/>
        </dgm:presLayoutVars>
      </dgm:prSet>
      <dgm:spPr/>
    </dgm:pt>
    <dgm:pt modelId="{FE1D37DB-4EFE-492D-BF36-A6906A56F729}" type="pres">
      <dgm:prSet presAssocID="{86B360E6-12F3-43F7-98AC-637B64715C4A}" presName="parentNode1" presStyleLbl="node1" presStyleIdx="0" presStyleCnt="3">
        <dgm:presLayoutVars>
          <dgm:chMax val="1"/>
          <dgm:bulletEnabled val="1"/>
        </dgm:presLayoutVars>
      </dgm:prSet>
      <dgm:spPr/>
    </dgm:pt>
    <dgm:pt modelId="{5C6B99F7-B243-4501-86B9-8F22B28AECB8}" type="pres">
      <dgm:prSet presAssocID="{86B360E6-12F3-43F7-98AC-637B64715C4A}" presName="connSite1" presStyleCnt="0"/>
      <dgm:spPr/>
    </dgm:pt>
    <dgm:pt modelId="{E39C1B94-6344-490E-BCE7-E16986D79BD5}" type="pres">
      <dgm:prSet presAssocID="{38D86E19-1070-445F-B692-02E30D62E8BC}" presName="Name9" presStyleLbl="sibTrans2D1" presStyleIdx="0" presStyleCnt="2"/>
      <dgm:spPr/>
    </dgm:pt>
    <dgm:pt modelId="{B3507ED3-AE1B-47AD-A7A1-305E7C82BCE0}" type="pres">
      <dgm:prSet presAssocID="{8F2D07F6-F0C3-40BF-9EA4-C572DA830D05}" presName="composite2" presStyleCnt="0"/>
      <dgm:spPr/>
    </dgm:pt>
    <dgm:pt modelId="{2FF83A62-42E3-452E-ADEB-9A3E42B95A68}" type="pres">
      <dgm:prSet presAssocID="{8F2D07F6-F0C3-40BF-9EA4-C572DA830D05}" presName="dummyNode2" presStyleLbl="node1" presStyleIdx="0" presStyleCnt="3"/>
      <dgm:spPr/>
    </dgm:pt>
    <dgm:pt modelId="{E8DA40CA-A0B5-4B18-B0E4-9D2FC16D791B}" type="pres">
      <dgm:prSet presAssocID="{8F2D07F6-F0C3-40BF-9EA4-C572DA830D05}" presName="childNode2" presStyleLbl="bgAcc1" presStyleIdx="1" presStyleCnt="3">
        <dgm:presLayoutVars>
          <dgm:bulletEnabled val="1"/>
        </dgm:presLayoutVars>
      </dgm:prSet>
      <dgm:spPr/>
    </dgm:pt>
    <dgm:pt modelId="{D031CDDA-266C-402B-AEF7-F63536DF2130}" type="pres">
      <dgm:prSet presAssocID="{8F2D07F6-F0C3-40BF-9EA4-C572DA830D05}" presName="childNode2tx" presStyleLbl="bgAcc1" presStyleIdx="1" presStyleCnt="3">
        <dgm:presLayoutVars>
          <dgm:bulletEnabled val="1"/>
        </dgm:presLayoutVars>
      </dgm:prSet>
      <dgm:spPr/>
    </dgm:pt>
    <dgm:pt modelId="{14945551-9A5A-434D-AB9D-6326A1435635}" type="pres">
      <dgm:prSet presAssocID="{8F2D07F6-F0C3-40BF-9EA4-C572DA830D05}" presName="parentNode2" presStyleLbl="node1" presStyleIdx="1" presStyleCnt="3">
        <dgm:presLayoutVars>
          <dgm:chMax val="0"/>
          <dgm:bulletEnabled val="1"/>
        </dgm:presLayoutVars>
      </dgm:prSet>
      <dgm:spPr/>
    </dgm:pt>
    <dgm:pt modelId="{5BDB16D8-9121-491D-93FD-C098984B9D5E}" type="pres">
      <dgm:prSet presAssocID="{8F2D07F6-F0C3-40BF-9EA4-C572DA830D05}" presName="connSite2" presStyleCnt="0"/>
      <dgm:spPr/>
    </dgm:pt>
    <dgm:pt modelId="{287742AC-0132-4139-9771-6BFA37A69216}" type="pres">
      <dgm:prSet presAssocID="{2C13466E-E2AB-46A5-A4B1-3E6334BB3209}" presName="Name18" presStyleLbl="sibTrans2D1" presStyleIdx="1" presStyleCnt="2"/>
      <dgm:spPr/>
    </dgm:pt>
    <dgm:pt modelId="{BC98AC0D-12F7-49EC-997A-16B45B75CA4A}" type="pres">
      <dgm:prSet presAssocID="{9DC93FB9-A776-4380-AF17-C081C15A9A41}" presName="composite1" presStyleCnt="0"/>
      <dgm:spPr/>
    </dgm:pt>
    <dgm:pt modelId="{A09FA84B-5024-4194-9E25-21F4D231CC9C}" type="pres">
      <dgm:prSet presAssocID="{9DC93FB9-A776-4380-AF17-C081C15A9A41}" presName="dummyNode1" presStyleLbl="node1" presStyleIdx="1" presStyleCnt="3"/>
      <dgm:spPr/>
    </dgm:pt>
    <dgm:pt modelId="{B83DCE83-001E-40BE-ADFE-1ACFC7D2E091}" type="pres">
      <dgm:prSet presAssocID="{9DC93FB9-A776-4380-AF17-C081C15A9A41}" presName="childNode1" presStyleLbl="bgAcc1" presStyleIdx="2" presStyleCnt="3">
        <dgm:presLayoutVars>
          <dgm:bulletEnabled val="1"/>
        </dgm:presLayoutVars>
      </dgm:prSet>
      <dgm:spPr/>
    </dgm:pt>
    <dgm:pt modelId="{7CD11F57-749D-4122-B4E3-252372781010}" type="pres">
      <dgm:prSet presAssocID="{9DC93FB9-A776-4380-AF17-C081C15A9A41}" presName="childNode1tx" presStyleLbl="bgAcc1" presStyleIdx="2" presStyleCnt="3">
        <dgm:presLayoutVars>
          <dgm:bulletEnabled val="1"/>
        </dgm:presLayoutVars>
      </dgm:prSet>
      <dgm:spPr/>
    </dgm:pt>
    <dgm:pt modelId="{145466C3-77F3-4E15-8B6E-EBBBB5C8F7D1}" type="pres">
      <dgm:prSet presAssocID="{9DC93FB9-A776-4380-AF17-C081C15A9A41}" presName="parentNode1" presStyleLbl="node1" presStyleIdx="2" presStyleCnt="3">
        <dgm:presLayoutVars>
          <dgm:chMax val="1"/>
          <dgm:bulletEnabled val="1"/>
        </dgm:presLayoutVars>
      </dgm:prSet>
      <dgm:spPr/>
    </dgm:pt>
    <dgm:pt modelId="{E50BEA6F-E628-446E-B266-875768AB5BC3}" type="pres">
      <dgm:prSet presAssocID="{9DC93FB9-A776-4380-AF17-C081C15A9A41}" presName="connSite1" presStyleCnt="0"/>
      <dgm:spPr/>
    </dgm:pt>
  </dgm:ptLst>
  <dgm:cxnLst>
    <dgm:cxn modelId="{33594800-40F4-4498-976D-A178656780FF}" type="presOf" srcId="{5286054E-9B96-4E71-B0C7-C781F38722AA}" destId="{D031CDDA-266C-402B-AEF7-F63536DF2130}" srcOrd="1" destOrd="1" presId="urn:microsoft.com/office/officeart/2005/8/layout/hProcess4"/>
    <dgm:cxn modelId="{E4102C01-8616-4250-9813-EB86D21038DF}" srcId="{86B360E6-12F3-43F7-98AC-637B64715C4A}" destId="{670A1AE4-FA48-4996-A1AD-E4A20E752CAD}" srcOrd="1" destOrd="0" parTransId="{39BFDE7D-A14F-4254-9AB6-69D389F95520}" sibTransId="{1A6F1D6F-91D9-4F38-A200-E0040B2F6C7F}"/>
    <dgm:cxn modelId="{745E2307-9F6C-42A6-89B3-2C5B613B0165}" type="presOf" srcId="{A470B809-60EE-4E6D-A8D4-1B8D34E1373A}" destId="{E8DA40CA-A0B5-4B18-B0E4-9D2FC16D791B}" srcOrd="0" destOrd="2" presId="urn:microsoft.com/office/officeart/2005/8/layout/hProcess4"/>
    <dgm:cxn modelId="{7AEB840F-8E4D-43CD-910C-19A115C54A4D}" srcId="{8F2D07F6-F0C3-40BF-9EA4-C572DA830D05}" destId="{A470B809-60EE-4E6D-A8D4-1B8D34E1373A}" srcOrd="2" destOrd="0" parTransId="{D54A29A4-BE2D-436F-A517-EF734684158C}" sibTransId="{69B28441-9A8B-4CC2-95BD-DD7312C40122}"/>
    <dgm:cxn modelId="{0D55271C-0D66-465E-A51D-AC1821F93491}" srcId="{86B360E6-12F3-43F7-98AC-637B64715C4A}" destId="{07D15F37-B973-4563-BE78-1F61ABB9553D}" srcOrd="2" destOrd="0" parTransId="{CEB6AEDC-C362-4689-B134-77111248C616}" sibTransId="{C023B37B-09D3-41AE-AEBC-079C1804A268}"/>
    <dgm:cxn modelId="{9D1F4824-0DEF-4AAE-82EB-E35A7623E739}" type="presOf" srcId="{47791998-F21F-469A-AEA4-4A69BA7F16FE}" destId="{D031CDDA-266C-402B-AEF7-F63536DF2130}" srcOrd="1" destOrd="0" presId="urn:microsoft.com/office/officeart/2005/8/layout/hProcess4"/>
    <dgm:cxn modelId="{55526F28-C4D1-4095-A9A8-8FC7D1670B50}" srcId="{9DC93FB9-A776-4380-AF17-C081C15A9A41}" destId="{BE7B9AE6-069F-4858-9FF2-38C7D5DBECD2}" srcOrd="0" destOrd="0" parTransId="{72225FA1-5551-4D34-8371-042BEB153182}" sibTransId="{497D5326-E84C-4EDF-884D-95720E24379C}"/>
    <dgm:cxn modelId="{6494AC29-D815-4820-B518-79CAB89E7FA1}" type="presOf" srcId="{6F3415D4-7228-470C-BBF8-AE1B5436831F}" destId="{380A8E4A-87E3-45A4-970C-D125E266600F}" srcOrd="0" destOrd="0" presId="urn:microsoft.com/office/officeart/2005/8/layout/hProcess4"/>
    <dgm:cxn modelId="{C1A6F92E-BE3D-499F-84D3-2772EB71E56D}" type="presOf" srcId="{BE7B9AE6-069F-4858-9FF2-38C7D5DBECD2}" destId="{B83DCE83-001E-40BE-ADFE-1ACFC7D2E091}" srcOrd="0" destOrd="0" presId="urn:microsoft.com/office/officeart/2005/8/layout/hProcess4"/>
    <dgm:cxn modelId="{0BAC9E35-BB95-4D34-A742-3E8A40A2D587}" type="presOf" srcId="{8F2D07F6-F0C3-40BF-9EA4-C572DA830D05}" destId="{14945551-9A5A-434D-AB9D-6326A1435635}" srcOrd="0" destOrd="0" presId="urn:microsoft.com/office/officeart/2005/8/layout/hProcess4"/>
    <dgm:cxn modelId="{49BF1C41-2B04-488E-AFCD-F9B9C0D6A7F7}" srcId="{9DC93FB9-A776-4380-AF17-C081C15A9A41}" destId="{6E954DF1-6AB2-48DA-9615-BDC8B3631C71}" srcOrd="1" destOrd="0" parTransId="{A952B1CF-C9B8-4529-941D-A03141841665}" sibTransId="{6E5AFDCC-0B27-40D9-BD35-675D96B77B96}"/>
    <dgm:cxn modelId="{1773E843-9104-4968-B3D8-53A8D7EBA878}" srcId="{6F3415D4-7228-470C-BBF8-AE1B5436831F}" destId="{9DC93FB9-A776-4380-AF17-C081C15A9A41}" srcOrd="2" destOrd="0" parTransId="{FF425C7B-9641-4B30-98B8-040808A2A2C1}" sibTransId="{778EF16A-E362-4810-A35E-C39033F95A28}"/>
    <dgm:cxn modelId="{B7C6706B-EA21-46B0-B482-A88F6814E358}" type="presOf" srcId="{86B360E6-12F3-43F7-98AC-637B64715C4A}" destId="{FE1D37DB-4EFE-492D-BF36-A6906A56F729}" srcOrd="0" destOrd="0" presId="urn:microsoft.com/office/officeart/2005/8/layout/hProcess4"/>
    <dgm:cxn modelId="{946A186D-A85C-48DA-A9CB-A1433674AC62}" type="presOf" srcId="{670A1AE4-FA48-4996-A1AD-E4A20E752CAD}" destId="{A80DAA3F-8A75-429C-A829-3D7882E6ECEB}" srcOrd="0" destOrd="1" presId="urn:microsoft.com/office/officeart/2005/8/layout/hProcess4"/>
    <dgm:cxn modelId="{6BD41F6E-5478-461E-BB14-70DFFC73537E}" srcId="{8F2D07F6-F0C3-40BF-9EA4-C572DA830D05}" destId="{5286054E-9B96-4E71-B0C7-C781F38722AA}" srcOrd="1" destOrd="0" parTransId="{567E6D2E-1515-4A36-B2A7-723EA02251B5}" sibTransId="{9DDBD8F1-3E65-4235-AD5B-BB7F36FC2413}"/>
    <dgm:cxn modelId="{469D0B50-604C-4C1A-B79F-63CD78C20734}" type="presOf" srcId="{07D15F37-B973-4563-BE78-1F61ABB9553D}" destId="{A80DAA3F-8A75-429C-A829-3D7882E6ECEB}" srcOrd="0" destOrd="2" presId="urn:microsoft.com/office/officeart/2005/8/layout/hProcess4"/>
    <dgm:cxn modelId="{30331A72-1332-4219-84EE-AB0538DB4A2E}" type="presOf" srcId="{6E954DF1-6AB2-48DA-9615-BDC8B3631C71}" destId="{7CD11F57-749D-4122-B4E3-252372781010}" srcOrd="1" destOrd="1" presId="urn:microsoft.com/office/officeart/2005/8/layout/hProcess4"/>
    <dgm:cxn modelId="{332B3B57-65B0-48BC-893C-F19936CEAF21}" type="presOf" srcId="{2C13466E-E2AB-46A5-A4B1-3E6334BB3209}" destId="{287742AC-0132-4139-9771-6BFA37A69216}" srcOrd="0" destOrd="0" presId="urn:microsoft.com/office/officeart/2005/8/layout/hProcess4"/>
    <dgm:cxn modelId="{EE7DFD77-EBB0-4757-BD97-C5A364791E45}" type="presOf" srcId="{9DC93FB9-A776-4380-AF17-C081C15A9A41}" destId="{145466C3-77F3-4E15-8B6E-EBBBB5C8F7D1}" srcOrd="0" destOrd="0" presId="urn:microsoft.com/office/officeart/2005/8/layout/hProcess4"/>
    <dgm:cxn modelId="{E23FE47C-4FC0-496E-95FD-6396146F7946}" srcId="{8F2D07F6-F0C3-40BF-9EA4-C572DA830D05}" destId="{A78C3894-995D-4552-BDE9-F7B3BB0B6D79}" srcOrd="3" destOrd="0" parTransId="{0E493C42-72D0-4F10-9CA2-434E2A99DAF3}" sibTransId="{BC8CF8EE-DA91-43E9-A301-C30F17FA2C0C}"/>
    <dgm:cxn modelId="{D76EFB94-55BE-43B4-AF72-BFB86156260D}" srcId="{86B360E6-12F3-43F7-98AC-637B64715C4A}" destId="{E8345BE3-FAAD-4E9E-A5F8-CB80A9D0393E}" srcOrd="0" destOrd="0" parTransId="{57D8FCD6-D29A-47F3-93C2-5458DD78E24F}" sibTransId="{F52C45F8-CFF9-4A2A-86CB-4C9AE0B48E11}"/>
    <dgm:cxn modelId="{336FD598-9FA0-42B1-BB43-86D276E0F3A0}" type="presOf" srcId="{07D15F37-B973-4563-BE78-1F61ABB9553D}" destId="{D010551B-07F0-4D61-9852-256C2E8F4E51}" srcOrd="1" destOrd="2" presId="urn:microsoft.com/office/officeart/2005/8/layout/hProcess4"/>
    <dgm:cxn modelId="{1FEC8599-623A-4653-B45C-9A5E8B3DE3BA}" type="presOf" srcId="{E8345BE3-FAAD-4E9E-A5F8-CB80A9D0393E}" destId="{D010551B-07F0-4D61-9852-256C2E8F4E51}" srcOrd="1" destOrd="0" presId="urn:microsoft.com/office/officeart/2005/8/layout/hProcess4"/>
    <dgm:cxn modelId="{654A5DA3-E97E-4280-AA21-36B8C7FB4E58}" type="presOf" srcId="{5286054E-9B96-4E71-B0C7-C781F38722AA}" destId="{E8DA40CA-A0B5-4B18-B0E4-9D2FC16D791B}" srcOrd="0" destOrd="1" presId="urn:microsoft.com/office/officeart/2005/8/layout/hProcess4"/>
    <dgm:cxn modelId="{008407A4-D8BA-4DCF-A701-E9F1E3281FAA}" srcId="{9DC93FB9-A776-4380-AF17-C081C15A9A41}" destId="{5C629EE4-FB73-4BA9-87F0-A0FD142381BE}" srcOrd="2" destOrd="0" parTransId="{C07B852E-1FD3-409F-A39E-E27299E64856}" sibTransId="{AA1E6D46-34AA-4349-A7BA-66D91D7A5FDE}"/>
    <dgm:cxn modelId="{165C3BA6-B432-4809-BBD2-1D6769308338}" type="presOf" srcId="{670A1AE4-FA48-4996-A1AD-E4A20E752CAD}" destId="{D010551B-07F0-4D61-9852-256C2E8F4E51}" srcOrd="1" destOrd="1" presId="urn:microsoft.com/office/officeart/2005/8/layout/hProcess4"/>
    <dgm:cxn modelId="{90A41EAE-55B4-4A1D-B078-91186B5CAE98}" type="presOf" srcId="{BE7B9AE6-069F-4858-9FF2-38C7D5DBECD2}" destId="{7CD11F57-749D-4122-B4E3-252372781010}" srcOrd="1" destOrd="0" presId="urn:microsoft.com/office/officeart/2005/8/layout/hProcess4"/>
    <dgm:cxn modelId="{C093BAB1-A27D-4B9C-87DA-001549DAD273}" type="presOf" srcId="{38D86E19-1070-445F-B692-02E30D62E8BC}" destId="{E39C1B94-6344-490E-BCE7-E16986D79BD5}" srcOrd="0" destOrd="0" presId="urn:microsoft.com/office/officeart/2005/8/layout/hProcess4"/>
    <dgm:cxn modelId="{F83F61BB-3170-4F22-B79D-E28B476A0AF6}" type="presOf" srcId="{A78C3894-995D-4552-BDE9-F7B3BB0B6D79}" destId="{D031CDDA-266C-402B-AEF7-F63536DF2130}" srcOrd="1" destOrd="3" presId="urn:microsoft.com/office/officeart/2005/8/layout/hProcess4"/>
    <dgm:cxn modelId="{81E907BE-2D57-42EE-818E-AA038D796E18}" type="presOf" srcId="{6E954DF1-6AB2-48DA-9615-BDC8B3631C71}" destId="{B83DCE83-001E-40BE-ADFE-1ACFC7D2E091}" srcOrd="0" destOrd="1" presId="urn:microsoft.com/office/officeart/2005/8/layout/hProcess4"/>
    <dgm:cxn modelId="{34D8FDBE-DCCB-4902-A05C-0414CA443690}" srcId="{6F3415D4-7228-470C-BBF8-AE1B5436831F}" destId="{86B360E6-12F3-43F7-98AC-637B64715C4A}" srcOrd="0" destOrd="0" parTransId="{45F2C8D9-4CDC-4AE5-BA5A-C64A22DDB036}" sibTransId="{38D86E19-1070-445F-B692-02E30D62E8BC}"/>
    <dgm:cxn modelId="{85918AC7-3052-42FA-998E-BE5288F1A286}" type="presOf" srcId="{A470B809-60EE-4E6D-A8D4-1B8D34E1373A}" destId="{D031CDDA-266C-402B-AEF7-F63536DF2130}" srcOrd="1" destOrd="2" presId="urn:microsoft.com/office/officeart/2005/8/layout/hProcess4"/>
    <dgm:cxn modelId="{14A054CC-45A2-40C1-9B85-48152044DFB6}" type="presOf" srcId="{A78C3894-995D-4552-BDE9-F7B3BB0B6D79}" destId="{E8DA40CA-A0B5-4B18-B0E4-9D2FC16D791B}" srcOrd="0" destOrd="3" presId="urn:microsoft.com/office/officeart/2005/8/layout/hProcess4"/>
    <dgm:cxn modelId="{3D68DADA-8F4F-4A06-8966-083F10AA21FA}" type="presOf" srcId="{47791998-F21F-469A-AEA4-4A69BA7F16FE}" destId="{E8DA40CA-A0B5-4B18-B0E4-9D2FC16D791B}" srcOrd="0" destOrd="0" presId="urn:microsoft.com/office/officeart/2005/8/layout/hProcess4"/>
    <dgm:cxn modelId="{E07E96E6-48F3-4DA0-9976-29C3B6587964}" type="presOf" srcId="{5C629EE4-FB73-4BA9-87F0-A0FD142381BE}" destId="{7CD11F57-749D-4122-B4E3-252372781010}" srcOrd="1" destOrd="2" presId="urn:microsoft.com/office/officeart/2005/8/layout/hProcess4"/>
    <dgm:cxn modelId="{3385A9E8-6251-42AF-B56D-D3E374CB09A4}" type="presOf" srcId="{E8345BE3-FAAD-4E9E-A5F8-CB80A9D0393E}" destId="{A80DAA3F-8A75-429C-A829-3D7882E6ECEB}" srcOrd="0" destOrd="0" presId="urn:microsoft.com/office/officeart/2005/8/layout/hProcess4"/>
    <dgm:cxn modelId="{8CB8B1E8-A40F-48E9-8B23-CF40025DDB98}" type="presOf" srcId="{5C629EE4-FB73-4BA9-87F0-A0FD142381BE}" destId="{B83DCE83-001E-40BE-ADFE-1ACFC7D2E091}" srcOrd="0" destOrd="2" presId="urn:microsoft.com/office/officeart/2005/8/layout/hProcess4"/>
    <dgm:cxn modelId="{9A7927F1-80A0-429B-8B58-F5C1BE74D602}" srcId="{8F2D07F6-F0C3-40BF-9EA4-C572DA830D05}" destId="{47791998-F21F-469A-AEA4-4A69BA7F16FE}" srcOrd="0" destOrd="0" parTransId="{6E04B7BE-3424-4286-9D46-57A6C1569A15}" sibTransId="{87A6648A-D93B-44DE-9B23-519077A286CD}"/>
    <dgm:cxn modelId="{AE2D67FE-8B24-4C74-B14E-6097DA388319}" srcId="{6F3415D4-7228-470C-BBF8-AE1B5436831F}" destId="{8F2D07F6-F0C3-40BF-9EA4-C572DA830D05}" srcOrd="1" destOrd="0" parTransId="{247F3A8D-A3FC-45A0-851D-7EC4026446E6}" sibTransId="{2C13466E-E2AB-46A5-A4B1-3E6334BB3209}"/>
    <dgm:cxn modelId="{E925E5E2-3202-4A98-B06F-B16E3D679548}" type="presParOf" srcId="{380A8E4A-87E3-45A4-970C-D125E266600F}" destId="{46815EDD-7A56-4CA5-B108-4DFB93C8670B}" srcOrd="0" destOrd="0" presId="urn:microsoft.com/office/officeart/2005/8/layout/hProcess4"/>
    <dgm:cxn modelId="{F27E0769-84D0-42C8-991C-3E40709CCB9A}" type="presParOf" srcId="{380A8E4A-87E3-45A4-970C-D125E266600F}" destId="{01CD9084-2320-4ED0-AA41-B11A2AF41479}" srcOrd="1" destOrd="0" presId="urn:microsoft.com/office/officeart/2005/8/layout/hProcess4"/>
    <dgm:cxn modelId="{3B916673-A8D5-4CC4-BD3D-5D586655457A}" type="presParOf" srcId="{380A8E4A-87E3-45A4-970C-D125E266600F}" destId="{F91644EA-085A-4A3E-9E1C-DA25452F6E22}" srcOrd="2" destOrd="0" presId="urn:microsoft.com/office/officeart/2005/8/layout/hProcess4"/>
    <dgm:cxn modelId="{3F2399C5-BCDA-490E-B6CC-A551583B74EE}" type="presParOf" srcId="{F91644EA-085A-4A3E-9E1C-DA25452F6E22}" destId="{AA2C50B7-29B8-4009-83ED-2329710B3C90}" srcOrd="0" destOrd="0" presId="urn:microsoft.com/office/officeart/2005/8/layout/hProcess4"/>
    <dgm:cxn modelId="{92E2A48C-2D7B-445C-A7AE-B9E610C442E8}" type="presParOf" srcId="{AA2C50B7-29B8-4009-83ED-2329710B3C90}" destId="{B2AED3FE-A54E-424E-B838-1227B73CBFCE}" srcOrd="0" destOrd="0" presId="urn:microsoft.com/office/officeart/2005/8/layout/hProcess4"/>
    <dgm:cxn modelId="{7E9B4100-6A28-40E9-ADD6-E693B0D688C7}" type="presParOf" srcId="{AA2C50B7-29B8-4009-83ED-2329710B3C90}" destId="{A80DAA3F-8A75-429C-A829-3D7882E6ECEB}" srcOrd="1" destOrd="0" presId="urn:microsoft.com/office/officeart/2005/8/layout/hProcess4"/>
    <dgm:cxn modelId="{EB06F138-AA30-4801-97FC-6F354131DF0B}" type="presParOf" srcId="{AA2C50B7-29B8-4009-83ED-2329710B3C90}" destId="{D010551B-07F0-4D61-9852-256C2E8F4E51}" srcOrd="2" destOrd="0" presId="urn:microsoft.com/office/officeart/2005/8/layout/hProcess4"/>
    <dgm:cxn modelId="{0376A59D-A012-4227-8378-EB598418A8D5}" type="presParOf" srcId="{AA2C50B7-29B8-4009-83ED-2329710B3C90}" destId="{FE1D37DB-4EFE-492D-BF36-A6906A56F729}" srcOrd="3" destOrd="0" presId="urn:microsoft.com/office/officeart/2005/8/layout/hProcess4"/>
    <dgm:cxn modelId="{2D1F522E-5BD3-41ED-BA3E-C962B482B8E0}" type="presParOf" srcId="{AA2C50B7-29B8-4009-83ED-2329710B3C90}" destId="{5C6B99F7-B243-4501-86B9-8F22B28AECB8}" srcOrd="4" destOrd="0" presId="urn:microsoft.com/office/officeart/2005/8/layout/hProcess4"/>
    <dgm:cxn modelId="{3AE12474-BA34-425D-B70F-DAC6D2C23B88}" type="presParOf" srcId="{F91644EA-085A-4A3E-9E1C-DA25452F6E22}" destId="{E39C1B94-6344-490E-BCE7-E16986D79BD5}" srcOrd="1" destOrd="0" presId="urn:microsoft.com/office/officeart/2005/8/layout/hProcess4"/>
    <dgm:cxn modelId="{A7ED7D54-3DE6-491F-8884-2FDC5C2D4073}" type="presParOf" srcId="{F91644EA-085A-4A3E-9E1C-DA25452F6E22}" destId="{B3507ED3-AE1B-47AD-A7A1-305E7C82BCE0}" srcOrd="2" destOrd="0" presId="urn:microsoft.com/office/officeart/2005/8/layout/hProcess4"/>
    <dgm:cxn modelId="{91F75A28-1B0D-4B1B-AB37-A1E9809939B0}" type="presParOf" srcId="{B3507ED3-AE1B-47AD-A7A1-305E7C82BCE0}" destId="{2FF83A62-42E3-452E-ADEB-9A3E42B95A68}" srcOrd="0" destOrd="0" presId="urn:microsoft.com/office/officeart/2005/8/layout/hProcess4"/>
    <dgm:cxn modelId="{3998CF82-63F1-4D76-BDB0-64B963B5CCBC}" type="presParOf" srcId="{B3507ED3-AE1B-47AD-A7A1-305E7C82BCE0}" destId="{E8DA40CA-A0B5-4B18-B0E4-9D2FC16D791B}" srcOrd="1" destOrd="0" presId="urn:microsoft.com/office/officeart/2005/8/layout/hProcess4"/>
    <dgm:cxn modelId="{3E68BCD1-9C24-4A20-BF03-1F273C6C2F39}" type="presParOf" srcId="{B3507ED3-AE1B-47AD-A7A1-305E7C82BCE0}" destId="{D031CDDA-266C-402B-AEF7-F63536DF2130}" srcOrd="2" destOrd="0" presId="urn:microsoft.com/office/officeart/2005/8/layout/hProcess4"/>
    <dgm:cxn modelId="{D05B72F9-4443-41F0-943B-CE174C4FA3B9}" type="presParOf" srcId="{B3507ED3-AE1B-47AD-A7A1-305E7C82BCE0}" destId="{14945551-9A5A-434D-AB9D-6326A1435635}" srcOrd="3" destOrd="0" presId="urn:microsoft.com/office/officeart/2005/8/layout/hProcess4"/>
    <dgm:cxn modelId="{EEF9D46E-7031-45E4-ACF8-466413FB665F}" type="presParOf" srcId="{B3507ED3-AE1B-47AD-A7A1-305E7C82BCE0}" destId="{5BDB16D8-9121-491D-93FD-C098984B9D5E}" srcOrd="4" destOrd="0" presId="urn:microsoft.com/office/officeart/2005/8/layout/hProcess4"/>
    <dgm:cxn modelId="{21CA4AC8-4208-4952-A78A-8B0035102598}" type="presParOf" srcId="{F91644EA-085A-4A3E-9E1C-DA25452F6E22}" destId="{287742AC-0132-4139-9771-6BFA37A69216}" srcOrd="3" destOrd="0" presId="urn:microsoft.com/office/officeart/2005/8/layout/hProcess4"/>
    <dgm:cxn modelId="{282F2158-E48F-496F-8955-9C6AEBBA485A}" type="presParOf" srcId="{F91644EA-085A-4A3E-9E1C-DA25452F6E22}" destId="{BC98AC0D-12F7-49EC-997A-16B45B75CA4A}" srcOrd="4" destOrd="0" presId="urn:microsoft.com/office/officeart/2005/8/layout/hProcess4"/>
    <dgm:cxn modelId="{6C87F2FC-BED3-4AAD-91D8-23ACBA57A56B}" type="presParOf" srcId="{BC98AC0D-12F7-49EC-997A-16B45B75CA4A}" destId="{A09FA84B-5024-4194-9E25-21F4D231CC9C}" srcOrd="0" destOrd="0" presId="urn:microsoft.com/office/officeart/2005/8/layout/hProcess4"/>
    <dgm:cxn modelId="{694FC997-10E7-4CC4-8DB8-4AB9F8156649}" type="presParOf" srcId="{BC98AC0D-12F7-49EC-997A-16B45B75CA4A}" destId="{B83DCE83-001E-40BE-ADFE-1ACFC7D2E091}" srcOrd="1" destOrd="0" presId="urn:microsoft.com/office/officeart/2005/8/layout/hProcess4"/>
    <dgm:cxn modelId="{2A15D3E2-D744-49C6-9793-A20CDBC1A441}" type="presParOf" srcId="{BC98AC0D-12F7-49EC-997A-16B45B75CA4A}" destId="{7CD11F57-749D-4122-B4E3-252372781010}" srcOrd="2" destOrd="0" presId="urn:microsoft.com/office/officeart/2005/8/layout/hProcess4"/>
    <dgm:cxn modelId="{3F6AFC0E-7040-49BF-9361-34BC25A17A82}" type="presParOf" srcId="{BC98AC0D-12F7-49EC-997A-16B45B75CA4A}" destId="{145466C3-77F3-4E15-8B6E-EBBBB5C8F7D1}" srcOrd="3" destOrd="0" presId="urn:microsoft.com/office/officeart/2005/8/layout/hProcess4"/>
    <dgm:cxn modelId="{7AE3D65D-47DE-470D-BA0B-16F1A03CA7F4}" type="presParOf" srcId="{BC98AC0D-12F7-49EC-997A-16B45B75CA4A}" destId="{E50BEA6F-E628-446E-B266-875768AB5BC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9DC802-0C08-42B6-9681-ACFA8F61FF25}"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B7B1037E-F2E5-4E1A-BB71-31A5FC9A95FE}">
      <dgm:prSet phldrT="[Text]"/>
      <dgm:spPr/>
      <dgm:t>
        <a:bodyPr/>
        <a:lstStyle/>
        <a:p>
          <a:r>
            <a:rPr lang="en-IN" dirty="0"/>
            <a:t>Python </a:t>
          </a:r>
        </a:p>
        <a:p>
          <a:r>
            <a:rPr lang="en-IN" dirty="0"/>
            <a:t>(as backend)</a:t>
          </a:r>
        </a:p>
      </dgm:t>
    </dgm:pt>
    <dgm:pt modelId="{03D9DFFE-86FD-44FD-A0F2-D154C816F431}" type="parTrans" cxnId="{5AEF5DB0-75B2-47A4-BA25-31FDB6C89A68}">
      <dgm:prSet/>
      <dgm:spPr/>
      <dgm:t>
        <a:bodyPr/>
        <a:lstStyle/>
        <a:p>
          <a:endParaRPr lang="en-IN"/>
        </a:p>
      </dgm:t>
    </dgm:pt>
    <dgm:pt modelId="{16AE17B7-491C-4BD6-9CE8-19A5CFF1C4AE}" type="sibTrans" cxnId="{5AEF5DB0-75B2-47A4-BA25-31FDB6C89A68}">
      <dgm:prSet/>
      <dgm:spPr/>
      <dgm:t>
        <a:bodyPr/>
        <a:lstStyle/>
        <a:p>
          <a:endParaRPr lang="en-IN"/>
        </a:p>
      </dgm:t>
    </dgm:pt>
    <dgm:pt modelId="{1E57EB49-FD4A-44C6-9A2C-6DFFBB045524}">
      <dgm:prSet phldrT="[Text]"/>
      <dgm:spPr/>
      <dgm:t>
        <a:bodyPr/>
        <a:lstStyle/>
        <a:p>
          <a:r>
            <a:rPr lang="en-IN" dirty="0"/>
            <a:t>Amazon Polly and SSML </a:t>
          </a:r>
        </a:p>
        <a:p>
          <a:r>
            <a:rPr lang="en-IN" dirty="0"/>
            <a:t>(For best voice experience)</a:t>
          </a:r>
        </a:p>
      </dgm:t>
    </dgm:pt>
    <dgm:pt modelId="{FF02545A-3717-4134-8E13-94EE79CD2FB9}" type="parTrans" cxnId="{EC88CB47-B747-48A7-BA62-39AE3BEE90B0}">
      <dgm:prSet/>
      <dgm:spPr/>
      <dgm:t>
        <a:bodyPr/>
        <a:lstStyle/>
        <a:p>
          <a:endParaRPr lang="en-IN"/>
        </a:p>
      </dgm:t>
    </dgm:pt>
    <dgm:pt modelId="{E215DDB5-EB56-45E7-9A81-DD5632AA3CB4}" type="sibTrans" cxnId="{EC88CB47-B747-48A7-BA62-39AE3BEE90B0}">
      <dgm:prSet/>
      <dgm:spPr/>
      <dgm:t>
        <a:bodyPr/>
        <a:lstStyle/>
        <a:p>
          <a:endParaRPr lang="en-IN"/>
        </a:p>
      </dgm:t>
    </dgm:pt>
    <dgm:pt modelId="{2E9AC5E3-0281-45C1-B3BA-D70F5712972D}">
      <dgm:prSet phldrT="[Text]"/>
      <dgm:spPr/>
      <dgm:t>
        <a:bodyPr/>
        <a:lstStyle/>
        <a:p>
          <a:r>
            <a:rPr lang="en-IN" dirty="0"/>
            <a:t>Dynamo DB </a:t>
          </a:r>
        </a:p>
        <a:p>
          <a:r>
            <a:rPr lang="en-IN" dirty="0"/>
            <a:t>(For storage)</a:t>
          </a:r>
        </a:p>
      </dgm:t>
    </dgm:pt>
    <dgm:pt modelId="{445FFFF6-79DE-445F-9DC1-6E2E8451B251}" type="parTrans" cxnId="{00A5F748-20D3-470F-A369-D49578CEBF1F}">
      <dgm:prSet/>
      <dgm:spPr/>
      <dgm:t>
        <a:bodyPr/>
        <a:lstStyle/>
        <a:p>
          <a:endParaRPr lang="en-IN"/>
        </a:p>
      </dgm:t>
    </dgm:pt>
    <dgm:pt modelId="{7CADDE72-7FEC-48FE-AA6D-8E260824C0D8}" type="sibTrans" cxnId="{00A5F748-20D3-470F-A369-D49578CEBF1F}">
      <dgm:prSet/>
      <dgm:spPr/>
      <dgm:t>
        <a:bodyPr/>
        <a:lstStyle/>
        <a:p>
          <a:endParaRPr lang="en-IN"/>
        </a:p>
      </dgm:t>
    </dgm:pt>
    <dgm:pt modelId="{D62BDF20-3976-4A37-B2D2-2EA164F979BD}">
      <dgm:prSet phldrT="[Text]"/>
      <dgm:spPr/>
      <dgm:t>
        <a:bodyPr/>
        <a:lstStyle/>
        <a:p>
          <a:r>
            <a:rPr lang="en-IN" dirty="0"/>
            <a:t> </a:t>
          </a:r>
        </a:p>
      </dgm:t>
    </dgm:pt>
    <dgm:pt modelId="{BE25CC4F-AD7A-4E9E-9E02-1E9AEC738D24}" type="sibTrans" cxnId="{A41E79B0-1FAE-44D8-B366-C677BF424572}">
      <dgm:prSet/>
      <dgm:spPr/>
      <dgm:t>
        <a:bodyPr/>
        <a:lstStyle/>
        <a:p>
          <a:endParaRPr lang="en-IN"/>
        </a:p>
      </dgm:t>
    </dgm:pt>
    <dgm:pt modelId="{1E038B5D-0475-4595-AC79-85B6CBFC4779}" type="parTrans" cxnId="{A41E79B0-1FAE-44D8-B366-C677BF424572}">
      <dgm:prSet/>
      <dgm:spPr/>
      <dgm:t>
        <a:bodyPr/>
        <a:lstStyle/>
        <a:p>
          <a:endParaRPr lang="en-IN"/>
        </a:p>
      </dgm:t>
    </dgm:pt>
    <dgm:pt modelId="{66AEAFF6-D46B-4642-98EE-005091635E09}" type="pres">
      <dgm:prSet presAssocID="{979DC802-0C08-42B6-9681-ACFA8F61FF25}" presName="Name0" presStyleCnt="0">
        <dgm:presLayoutVars>
          <dgm:chMax val="1"/>
          <dgm:chPref val="1"/>
          <dgm:dir/>
          <dgm:resizeHandles/>
        </dgm:presLayoutVars>
      </dgm:prSet>
      <dgm:spPr/>
    </dgm:pt>
    <dgm:pt modelId="{A6DA0734-542E-4486-82F7-30BE147CB236}" type="pres">
      <dgm:prSet presAssocID="{D62BDF20-3976-4A37-B2D2-2EA164F979BD}" presName="Parent" presStyleLbl="node1" presStyleIdx="0" presStyleCnt="2">
        <dgm:presLayoutVars>
          <dgm:chMax val="4"/>
          <dgm:chPref val="3"/>
        </dgm:presLayoutVars>
      </dgm:prSet>
      <dgm:spPr/>
    </dgm:pt>
    <dgm:pt modelId="{3190369F-64A4-47F2-852A-84200790D836}" type="pres">
      <dgm:prSet presAssocID="{B7B1037E-F2E5-4E1A-BB71-31A5FC9A95FE}" presName="Accent" presStyleLbl="node1" presStyleIdx="1" presStyleCnt="2"/>
      <dgm:spPr/>
    </dgm:pt>
    <dgm:pt modelId="{5B2999BB-4EBF-46F6-87D7-57E3E8C05AF9}" type="pres">
      <dgm:prSet presAssocID="{B7B1037E-F2E5-4E1A-BB71-31A5FC9A95FE}" presName="Image1"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893477F4-F01A-46DF-A7FB-2C93B4E9E646}" type="pres">
      <dgm:prSet presAssocID="{B7B1037E-F2E5-4E1A-BB71-31A5FC9A95FE}" presName="Child1" presStyleLbl="revTx" presStyleIdx="0" presStyleCnt="3" custScaleX="101851" custScaleY="63331" custLinFactNeighborX="-715" custLinFactNeighborY="-10507">
        <dgm:presLayoutVars>
          <dgm:chMax val="0"/>
          <dgm:chPref val="0"/>
          <dgm:bulletEnabled val="1"/>
        </dgm:presLayoutVars>
      </dgm:prSet>
      <dgm:spPr/>
    </dgm:pt>
    <dgm:pt modelId="{07D1A4D3-C825-4621-BA3D-5333036593C9}" type="pres">
      <dgm:prSet presAssocID="{1E57EB49-FD4A-44C6-9A2C-6DFFBB045524}" presName="Image2" presStyleCnt="0"/>
      <dgm:spPr/>
    </dgm:pt>
    <dgm:pt modelId="{889ECFCF-DFEB-4293-B35D-6351CA081D0B}" type="pres">
      <dgm:prSet presAssocID="{1E57EB49-FD4A-44C6-9A2C-6DFFBB045524}" presName="Imag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7000" r="-37000"/>
          </a:stretch>
        </a:blipFill>
      </dgm:spPr>
    </dgm:pt>
    <dgm:pt modelId="{537ECEB9-1E0B-4EB4-863F-3556FEE8F248}" type="pres">
      <dgm:prSet presAssocID="{1E57EB49-FD4A-44C6-9A2C-6DFFBB045524}" presName="Child2" presStyleLbl="revTx" presStyleIdx="1" presStyleCnt="3">
        <dgm:presLayoutVars>
          <dgm:chMax val="0"/>
          <dgm:chPref val="0"/>
          <dgm:bulletEnabled val="1"/>
        </dgm:presLayoutVars>
      </dgm:prSet>
      <dgm:spPr/>
    </dgm:pt>
    <dgm:pt modelId="{BCDEC49D-3A49-45BE-9389-FA212FE0236C}" type="pres">
      <dgm:prSet presAssocID="{2E9AC5E3-0281-45C1-B3BA-D70F5712972D}" presName="Image3" presStyleCnt="0"/>
      <dgm:spPr/>
    </dgm:pt>
    <dgm:pt modelId="{AF679DF2-BBF1-4217-8CC5-081894BD3625}" type="pres">
      <dgm:prSet presAssocID="{2E9AC5E3-0281-45C1-B3BA-D70F5712972D}" presName="Imag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5000" r="-5000"/>
          </a:stretch>
        </a:blipFill>
      </dgm:spPr>
    </dgm:pt>
    <dgm:pt modelId="{0F58DB1D-A56A-4E1A-896D-5FFDBD77BC6B}" type="pres">
      <dgm:prSet presAssocID="{2E9AC5E3-0281-45C1-B3BA-D70F5712972D}" presName="Child3" presStyleLbl="revTx" presStyleIdx="2" presStyleCnt="3">
        <dgm:presLayoutVars>
          <dgm:chMax val="0"/>
          <dgm:chPref val="0"/>
          <dgm:bulletEnabled val="1"/>
        </dgm:presLayoutVars>
      </dgm:prSet>
      <dgm:spPr/>
    </dgm:pt>
  </dgm:ptLst>
  <dgm:cxnLst>
    <dgm:cxn modelId="{30A3FC3C-1E47-457A-9476-F81B01EBDA2A}" type="presOf" srcId="{D62BDF20-3976-4A37-B2D2-2EA164F979BD}" destId="{A6DA0734-542E-4486-82F7-30BE147CB236}" srcOrd="0" destOrd="0" presId="urn:microsoft.com/office/officeart/2011/layout/RadialPictureList"/>
    <dgm:cxn modelId="{1DC8D65B-E22C-4F1B-8E93-600A54032585}" type="presOf" srcId="{B7B1037E-F2E5-4E1A-BB71-31A5FC9A95FE}" destId="{893477F4-F01A-46DF-A7FB-2C93B4E9E646}" srcOrd="0" destOrd="0" presId="urn:microsoft.com/office/officeart/2011/layout/RadialPictureList"/>
    <dgm:cxn modelId="{EC88CB47-B747-48A7-BA62-39AE3BEE90B0}" srcId="{D62BDF20-3976-4A37-B2D2-2EA164F979BD}" destId="{1E57EB49-FD4A-44C6-9A2C-6DFFBB045524}" srcOrd="1" destOrd="0" parTransId="{FF02545A-3717-4134-8E13-94EE79CD2FB9}" sibTransId="{E215DDB5-EB56-45E7-9A81-DD5632AA3CB4}"/>
    <dgm:cxn modelId="{00A5F748-20D3-470F-A369-D49578CEBF1F}" srcId="{D62BDF20-3976-4A37-B2D2-2EA164F979BD}" destId="{2E9AC5E3-0281-45C1-B3BA-D70F5712972D}" srcOrd="2" destOrd="0" parTransId="{445FFFF6-79DE-445F-9DC1-6E2E8451B251}" sibTransId="{7CADDE72-7FEC-48FE-AA6D-8E260824C0D8}"/>
    <dgm:cxn modelId="{5AEF5DB0-75B2-47A4-BA25-31FDB6C89A68}" srcId="{D62BDF20-3976-4A37-B2D2-2EA164F979BD}" destId="{B7B1037E-F2E5-4E1A-BB71-31A5FC9A95FE}" srcOrd="0" destOrd="0" parTransId="{03D9DFFE-86FD-44FD-A0F2-D154C816F431}" sibTransId="{16AE17B7-491C-4BD6-9CE8-19A5CFF1C4AE}"/>
    <dgm:cxn modelId="{A41E79B0-1FAE-44D8-B366-C677BF424572}" srcId="{979DC802-0C08-42B6-9681-ACFA8F61FF25}" destId="{D62BDF20-3976-4A37-B2D2-2EA164F979BD}" srcOrd="0" destOrd="0" parTransId="{1E038B5D-0475-4595-AC79-85B6CBFC4779}" sibTransId="{BE25CC4F-AD7A-4E9E-9E02-1E9AEC738D24}"/>
    <dgm:cxn modelId="{01485AC0-3634-447E-BC5F-1E99D9023629}" type="presOf" srcId="{979DC802-0C08-42B6-9681-ACFA8F61FF25}" destId="{66AEAFF6-D46B-4642-98EE-005091635E09}" srcOrd="0" destOrd="0" presId="urn:microsoft.com/office/officeart/2011/layout/RadialPictureList"/>
    <dgm:cxn modelId="{54C42DE4-8A74-496B-9F42-7F1599BC1AD4}" type="presOf" srcId="{2E9AC5E3-0281-45C1-B3BA-D70F5712972D}" destId="{0F58DB1D-A56A-4E1A-896D-5FFDBD77BC6B}" srcOrd="0" destOrd="0" presId="urn:microsoft.com/office/officeart/2011/layout/RadialPictureList"/>
    <dgm:cxn modelId="{DC1F1EEA-4D1F-46B4-988B-5337A0B60B70}" type="presOf" srcId="{1E57EB49-FD4A-44C6-9A2C-6DFFBB045524}" destId="{537ECEB9-1E0B-4EB4-863F-3556FEE8F248}" srcOrd="0" destOrd="0" presId="urn:microsoft.com/office/officeart/2011/layout/RadialPictureList"/>
    <dgm:cxn modelId="{BDFE53AE-A90B-4FE8-8158-D1169AB9887C}" type="presParOf" srcId="{66AEAFF6-D46B-4642-98EE-005091635E09}" destId="{A6DA0734-542E-4486-82F7-30BE147CB236}" srcOrd="0" destOrd="0" presId="urn:microsoft.com/office/officeart/2011/layout/RadialPictureList"/>
    <dgm:cxn modelId="{1BEC515D-24D4-4427-B799-81A0F84816B4}" type="presParOf" srcId="{66AEAFF6-D46B-4642-98EE-005091635E09}" destId="{3190369F-64A4-47F2-852A-84200790D836}" srcOrd="1" destOrd="0" presId="urn:microsoft.com/office/officeart/2011/layout/RadialPictureList"/>
    <dgm:cxn modelId="{F53F27D3-EA52-4F08-896F-7A9E021DB93A}" type="presParOf" srcId="{66AEAFF6-D46B-4642-98EE-005091635E09}" destId="{5B2999BB-4EBF-46F6-87D7-57E3E8C05AF9}" srcOrd="2" destOrd="0" presId="urn:microsoft.com/office/officeart/2011/layout/RadialPictureList"/>
    <dgm:cxn modelId="{E27ADA6E-FD82-4B26-A0BF-4271F26DE397}" type="presParOf" srcId="{66AEAFF6-D46B-4642-98EE-005091635E09}" destId="{893477F4-F01A-46DF-A7FB-2C93B4E9E646}" srcOrd="3" destOrd="0" presId="urn:microsoft.com/office/officeart/2011/layout/RadialPictureList"/>
    <dgm:cxn modelId="{2672F26C-DB72-4FB3-B385-83F3C374BDDB}" type="presParOf" srcId="{66AEAFF6-D46B-4642-98EE-005091635E09}" destId="{07D1A4D3-C825-4621-BA3D-5333036593C9}" srcOrd="4" destOrd="0" presId="urn:microsoft.com/office/officeart/2011/layout/RadialPictureList"/>
    <dgm:cxn modelId="{E0C76613-BA81-4008-96C3-7DC84876FC45}" type="presParOf" srcId="{07D1A4D3-C825-4621-BA3D-5333036593C9}" destId="{889ECFCF-DFEB-4293-B35D-6351CA081D0B}" srcOrd="0" destOrd="0" presId="urn:microsoft.com/office/officeart/2011/layout/RadialPictureList"/>
    <dgm:cxn modelId="{C85BA215-2F5C-4A32-B030-14E301E3C31A}" type="presParOf" srcId="{66AEAFF6-D46B-4642-98EE-005091635E09}" destId="{537ECEB9-1E0B-4EB4-863F-3556FEE8F248}" srcOrd="5" destOrd="0" presId="urn:microsoft.com/office/officeart/2011/layout/RadialPictureList"/>
    <dgm:cxn modelId="{65A7C5A2-AAD8-4CEE-839C-2571711F2C4B}" type="presParOf" srcId="{66AEAFF6-D46B-4642-98EE-005091635E09}" destId="{BCDEC49D-3A49-45BE-9389-FA212FE0236C}" srcOrd="6" destOrd="0" presId="urn:microsoft.com/office/officeart/2011/layout/RadialPictureList"/>
    <dgm:cxn modelId="{D7DCFAF0-9BC8-4878-BE9F-41C4835E7888}" type="presParOf" srcId="{BCDEC49D-3A49-45BE-9389-FA212FE0236C}" destId="{AF679DF2-BBF1-4217-8CC5-081894BD3625}" srcOrd="0" destOrd="0" presId="urn:microsoft.com/office/officeart/2011/layout/RadialPictureList"/>
    <dgm:cxn modelId="{5EF83EE0-1091-4A25-806D-8DE2C9F58B3B}" type="presParOf" srcId="{66AEAFF6-D46B-4642-98EE-005091635E09}" destId="{0F58DB1D-A56A-4E1A-896D-5FFDBD77BC6B}" srcOrd="7" destOrd="0" presId="urn:microsoft.com/office/officeart/2011/layout/RadialPictur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DAA3F-8A75-429C-A829-3D7882E6ECEB}">
      <dsp:nvSpPr>
        <dsp:cNvPr id="0" name=""/>
        <dsp:cNvSpPr/>
      </dsp:nvSpPr>
      <dsp:spPr>
        <a:xfrm>
          <a:off x="2543" y="1415864"/>
          <a:ext cx="1641602" cy="135397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kern="1200" dirty="0"/>
            <a:t>Let’s play</a:t>
          </a:r>
        </a:p>
        <a:p>
          <a:pPr marL="171450" lvl="1" indent="-171450" algn="l" defTabSz="711200">
            <a:lnSpc>
              <a:spcPct val="90000"/>
            </a:lnSpc>
            <a:spcBef>
              <a:spcPct val="0"/>
            </a:spcBef>
            <a:spcAft>
              <a:spcPct val="15000"/>
            </a:spcAft>
            <a:buChar char="•"/>
          </a:pPr>
          <a:r>
            <a:rPr lang="en-IN" sz="1600" kern="1200" dirty="0"/>
            <a:t>Let’s start</a:t>
          </a:r>
        </a:p>
        <a:p>
          <a:pPr marL="171450" lvl="1" indent="-171450" algn="l" defTabSz="711200">
            <a:lnSpc>
              <a:spcPct val="90000"/>
            </a:lnSpc>
            <a:spcBef>
              <a:spcPct val="0"/>
            </a:spcBef>
            <a:spcAft>
              <a:spcPct val="15000"/>
            </a:spcAft>
            <a:buChar char="•"/>
          </a:pPr>
          <a:r>
            <a:rPr lang="en-IN" sz="1600" kern="1200" dirty="0"/>
            <a:t>Get started</a:t>
          </a:r>
        </a:p>
      </dsp:txBody>
      <dsp:txXfrm>
        <a:off x="33702" y="1447023"/>
        <a:ext cx="1579284" cy="1001522"/>
      </dsp:txXfrm>
    </dsp:sp>
    <dsp:sp modelId="{E39C1B94-6344-490E-BCE7-E16986D79BD5}">
      <dsp:nvSpPr>
        <dsp:cNvPr id="0" name=""/>
        <dsp:cNvSpPr/>
      </dsp:nvSpPr>
      <dsp:spPr>
        <a:xfrm>
          <a:off x="948787" y="1823482"/>
          <a:ext cx="1684602" cy="1684602"/>
        </a:xfrm>
        <a:prstGeom prst="leftCircularArrow">
          <a:avLst>
            <a:gd name="adj1" fmla="val 2413"/>
            <a:gd name="adj2" fmla="val 291845"/>
            <a:gd name="adj3" fmla="val 2067356"/>
            <a:gd name="adj4" fmla="val 9024489"/>
            <a:gd name="adj5" fmla="val 2815"/>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1D37DB-4EFE-492D-BF36-A6906A56F729}">
      <dsp:nvSpPr>
        <dsp:cNvPr id="0" name=""/>
        <dsp:cNvSpPr/>
      </dsp:nvSpPr>
      <dsp:spPr>
        <a:xfrm>
          <a:off x="367344" y="2479704"/>
          <a:ext cx="1459201" cy="5802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err="1"/>
            <a:t>StartingGame</a:t>
          </a:r>
          <a:endParaRPr lang="en-IN" sz="1200" kern="1200" dirty="0"/>
        </a:p>
      </dsp:txBody>
      <dsp:txXfrm>
        <a:off x="384340" y="2496700"/>
        <a:ext cx="1425209" cy="546284"/>
      </dsp:txXfrm>
    </dsp:sp>
    <dsp:sp modelId="{E8DA40CA-A0B5-4B18-B0E4-9D2FC16D791B}">
      <dsp:nvSpPr>
        <dsp:cNvPr id="0" name=""/>
        <dsp:cNvSpPr/>
      </dsp:nvSpPr>
      <dsp:spPr>
        <a:xfrm>
          <a:off x="2020111" y="1415864"/>
          <a:ext cx="1641602" cy="135397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i="1" kern="1200" dirty="0"/>
            <a:t>easy </a:t>
          </a:r>
          <a:r>
            <a:rPr lang="en-IN" sz="1600" i="0" kern="1200" dirty="0"/>
            <a:t>Level</a:t>
          </a:r>
          <a:endParaRPr lang="en-IN" sz="1600" i="1" kern="1200" dirty="0"/>
        </a:p>
        <a:p>
          <a:pPr marL="171450" lvl="1" indent="-171450" algn="l" defTabSz="711200">
            <a:lnSpc>
              <a:spcPct val="90000"/>
            </a:lnSpc>
            <a:spcBef>
              <a:spcPct val="0"/>
            </a:spcBef>
            <a:spcAft>
              <a:spcPct val="15000"/>
            </a:spcAft>
            <a:buChar char="•"/>
          </a:pPr>
          <a:r>
            <a:rPr lang="en-IN" sz="1600" i="1" kern="1200" dirty="0"/>
            <a:t>medium </a:t>
          </a:r>
          <a:r>
            <a:rPr lang="en-IN" sz="1600" i="0" kern="1200" dirty="0"/>
            <a:t>Level </a:t>
          </a:r>
          <a:endParaRPr lang="en-IN" sz="1600" i="1" kern="1200" dirty="0"/>
        </a:p>
        <a:p>
          <a:pPr marL="171450" lvl="1" indent="-171450" algn="l" defTabSz="711200">
            <a:lnSpc>
              <a:spcPct val="90000"/>
            </a:lnSpc>
            <a:spcBef>
              <a:spcPct val="0"/>
            </a:spcBef>
            <a:spcAft>
              <a:spcPct val="15000"/>
            </a:spcAft>
            <a:buChar char="•"/>
          </a:pPr>
          <a:r>
            <a:rPr lang="en-IN" sz="1600" i="1" kern="1200" dirty="0"/>
            <a:t>hard </a:t>
          </a:r>
          <a:r>
            <a:rPr lang="en-IN" sz="1600" i="0" kern="1200" dirty="0"/>
            <a:t>Level</a:t>
          </a:r>
          <a:endParaRPr lang="en-IN" sz="1600" i="1" kern="1200" dirty="0"/>
        </a:p>
      </dsp:txBody>
      <dsp:txXfrm>
        <a:off x="2051270" y="1737162"/>
        <a:ext cx="1579284" cy="1001522"/>
      </dsp:txXfrm>
    </dsp:sp>
    <dsp:sp modelId="{287742AC-0132-4139-9771-6BFA37A69216}">
      <dsp:nvSpPr>
        <dsp:cNvPr id="0" name=""/>
        <dsp:cNvSpPr/>
      </dsp:nvSpPr>
      <dsp:spPr>
        <a:xfrm>
          <a:off x="2952675" y="624534"/>
          <a:ext cx="1894362" cy="1894362"/>
        </a:xfrm>
        <a:prstGeom prst="circularArrow">
          <a:avLst>
            <a:gd name="adj1" fmla="val 2146"/>
            <a:gd name="adj2" fmla="val 257937"/>
            <a:gd name="adj3" fmla="val 19566552"/>
            <a:gd name="adj4" fmla="val 12575511"/>
            <a:gd name="adj5" fmla="val 2503"/>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945551-9A5A-434D-AB9D-6326A1435635}">
      <dsp:nvSpPr>
        <dsp:cNvPr id="0" name=""/>
        <dsp:cNvSpPr/>
      </dsp:nvSpPr>
      <dsp:spPr>
        <a:xfrm>
          <a:off x="2384911" y="1125726"/>
          <a:ext cx="1459201" cy="5802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err="1"/>
            <a:t>ChoosingLevel</a:t>
          </a:r>
          <a:endParaRPr lang="en-IN" sz="1200" kern="1200" dirty="0"/>
        </a:p>
      </dsp:txBody>
      <dsp:txXfrm>
        <a:off x="2401907" y="1142722"/>
        <a:ext cx="1425209" cy="546284"/>
      </dsp:txXfrm>
    </dsp:sp>
    <dsp:sp modelId="{B83DCE83-001E-40BE-ADFE-1ACFC7D2E091}">
      <dsp:nvSpPr>
        <dsp:cNvPr id="0" name=""/>
        <dsp:cNvSpPr/>
      </dsp:nvSpPr>
      <dsp:spPr>
        <a:xfrm>
          <a:off x="4037678" y="1415864"/>
          <a:ext cx="1641602" cy="135397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kern="1200" dirty="0"/>
            <a:t>My answer is x.</a:t>
          </a:r>
        </a:p>
        <a:p>
          <a:pPr marL="171450" lvl="1" indent="-171450" algn="l" defTabSz="711200">
            <a:lnSpc>
              <a:spcPct val="90000"/>
            </a:lnSpc>
            <a:spcBef>
              <a:spcPct val="0"/>
            </a:spcBef>
            <a:spcAft>
              <a:spcPct val="15000"/>
            </a:spcAft>
            <a:buChar char="•"/>
          </a:pPr>
          <a:r>
            <a:rPr lang="en-IN" sz="1600" kern="1200" dirty="0"/>
            <a:t>x is my answer</a:t>
          </a:r>
        </a:p>
        <a:p>
          <a:pPr marL="171450" lvl="1" indent="-171450" algn="l" defTabSz="711200">
            <a:lnSpc>
              <a:spcPct val="90000"/>
            </a:lnSpc>
            <a:spcBef>
              <a:spcPct val="0"/>
            </a:spcBef>
            <a:spcAft>
              <a:spcPct val="15000"/>
            </a:spcAft>
            <a:buChar char="•"/>
          </a:pPr>
          <a:r>
            <a:rPr lang="en-IN" sz="1600" kern="1200" dirty="0"/>
            <a:t>x</a:t>
          </a:r>
        </a:p>
      </dsp:txBody>
      <dsp:txXfrm>
        <a:off x="4068837" y="1447023"/>
        <a:ext cx="1579284" cy="1001522"/>
      </dsp:txXfrm>
    </dsp:sp>
    <dsp:sp modelId="{145466C3-77F3-4E15-8B6E-EBBBB5C8F7D1}">
      <dsp:nvSpPr>
        <dsp:cNvPr id="0" name=""/>
        <dsp:cNvSpPr/>
      </dsp:nvSpPr>
      <dsp:spPr>
        <a:xfrm>
          <a:off x="4402479" y="2479704"/>
          <a:ext cx="1459201" cy="5802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err="1"/>
            <a:t>AnsweringQuestion</a:t>
          </a:r>
          <a:endParaRPr lang="en-IN" sz="1200" kern="1200" dirty="0"/>
        </a:p>
      </dsp:txBody>
      <dsp:txXfrm>
        <a:off x="4419475" y="2496700"/>
        <a:ext cx="1425209" cy="546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DAA3F-8A75-429C-A829-3D7882E6ECEB}">
      <dsp:nvSpPr>
        <dsp:cNvPr id="0" name=""/>
        <dsp:cNvSpPr/>
      </dsp:nvSpPr>
      <dsp:spPr>
        <a:xfrm>
          <a:off x="2543" y="1415864"/>
          <a:ext cx="1641602" cy="135397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Magic world</a:t>
          </a:r>
        </a:p>
        <a:p>
          <a:pPr marL="114300" lvl="1" indent="-114300" algn="l" defTabSz="666750">
            <a:lnSpc>
              <a:spcPct val="90000"/>
            </a:lnSpc>
            <a:spcBef>
              <a:spcPct val="0"/>
            </a:spcBef>
            <a:spcAft>
              <a:spcPct val="15000"/>
            </a:spcAft>
            <a:buChar char="•"/>
          </a:pPr>
          <a:r>
            <a:rPr lang="en-IN" sz="1500" kern="1200" dirty="0"/>
            <a:t>Let’s play magic world</a:t>
          </a:r>
        </a:p>
        <a:p>
          <a:pPr marL="114300" lvl="1" indent="-114300" algn="l" defTabSz="666750">
            <a:lnSpc>
              <a:spcPct val="90000"/>
            </a:lnSpc>
            <a:spcBef>
              <a:spcPct val="0"/>
            </a:spcBef>
            <a:spcAft>
              <a:spcPct val="15000"/>
            </a:spcAft>
            <a:buChar char="•"/>
          </a:pPr>
          <a:r>
            <a:rPr lang="en-IN" sz="1500" kern="1200" dirty="0"/>
            <a:t>magic </a:t>
          </a:r>
        </a:p>
      </dsp:txBody>
      <dsp:txXfrm>
        <a:off x="33702" y="1447023"/>
        <a:ext cx="1579284" cy="1001522"/>
      </dsp:txXfrm>
    </dsp:sp>
    <dsp:sp modelId="{E39C1B94-6344-490E-BCE7-E16986D79BD5}">
      <dsp:nvSpPr>
        <dsp:cNvPr id="0" name=""/>
        <dsp:cNvSpPr/>
      </dsp:nvSpPr>
      <dsp:spPr>
        <a:xfrm>
          <a:off x="948787" y="1823482"/>
          <a:ext cx="1684602" cy="1684602"/>
        </a:xfrm>
        <a:prstGeom prst="leftCircularArrow">
          <a:avLst>
            <a:gd name="adj1" fmla="val 2413"/>
            <a:gd name="adj2" fmla="val 291845"/>
            <a:gd name="adj3" fmla="val 2067356"/>
            <a:gd name="adj4" fmla="val 9024489"/>
            <a:gd name="adj5" fmla="val 2815"/>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1D37DB-4EFE-492D-BF36-A6906A56F729}">
      <dsp:nvSpPr>
        <dsp:cNvPr id="0" name=""/>
        <dsp:cNvSpPr/>
      </dsp:nvSpPr>
      <dsp:spPr>
        <a:xfrm>
          <a:off x="367344" y="2479704"/>
          <a:ext cx="1459201" cy="5802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IN" sz="1700" kern="1200" dirty="0" err="1"/>
            <a:t>StartMagic</a:t>
          </a:r>
          <a:endParaRPr lang="en-IN" sz="1700" kern="1200" dirty="0"/>
        </a:p>
      </dsp:txBody>
      <dsp:txXfrm>
        <a:off x="384340" y="2496700"/>
        <a:ext cx="1425209" cy="546284"/>
      </dsp:txXfrm>
    </dsp:sp>
    <dsp:sp modelId="{E8DA40CA-A0B5-4B18-B0E4-9D2FC16D791B}">
      <dsp:nvSpPr>
        <dsp:cNvPr id="0" name=""/>
        <dsp:cNvSpPr/>
      </dsp:nvSpPr>
      <dsp:spPr>
        <a:xfrm>
          <a:off x="2020111" y="1415864"/>
          <a:ext cx="1641602" cy="135397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IN" sz="1500" i="1" kern="1200" dirty="0"/>
            <a:t>Start magic</a:t>
          </a:r>
        </a:p>
        <a:p>
          <a:pPr marL="114300" lvl="1" indent="-114300" algn="l" defTabSz="666750">
            <a:lnSpc>
              <a:spcPct val="90000"/>
            </a:lnSpc>
            <a:spcBef>
              <a:spcPct val="0"/>
            </a:spcBef>
            <a:spcAft>
              <a:spcPct val="15000"/>
            </a:spcAft>
            <a:buChar char="•"/>
          </a:pPr>
          <a:r>
            <a:rPr lang="en-IN" sz="1500" i="1" kern="1200" dirty="0"/>
            <a:t>Magic trick</a:t>
          </a:r>
        </a:p>
        <a:p>
          <a:pPr marL="114300" lvl="1" indent="-114300" algn="l" defTabSz="666750">
            <a:lnSpc>
              <a:spcPct val="90000"/>
            </a:lnSpc>
            <a:spcBef>
              <a:spcPct val="0"/>
            </a:spcBef>
            <a:spcAft>
              <a:spcPct val="15000"/>
            </a:spcAft>
            <a:buChar char="•"/>
          </a:pPr>
          <a:r>
            <a:rPr lang="en-IN" sz="1500" i="1" kern="1200" dirty="0"/>
            <a:t>Another trick</a:t>
          </a:r>
        </a:p>
        <a:p>
          <a:pPr marL="114300" lvl="1" indent="-114300" algn="l" defTabSz="666750">
            <a:lnSpc>
              <a:spcPct val="90000"/>
            </a:lnSpc>
            <a:spcBef>
              <a:spcPct val="0"/>
            </a:spcBef>
            <a:spcAft>
              <a:spcPct val="15000"/>
            </a:spcAft>
            <a:buChar char="•"/>
          </a:pPr>
          <a:r>
            <a:rPr lang="en-IN" sz="1500" i="1" kern="1200" dirty="0"/>
            <a:t>Start</a:t>
          </a:r>
        </a:p>
      </dsp:txBody>
      <dsp:txXfrm>
        <a:off x="2051270" y="1737162"/>
        <a:ext cx="1579284" cy="1001522"/>
      </dsp:txXfrm>
    </dsp:sp>
    <dsp:sp modelId="{287742AC-0132-4139-9771-6BFA37A69216}">
      <dsp:nvSpPr>
        <dsp:cNvPr id="0" name=""/>
        <dsp:cNvSpPr/>
      </dsp:nvSpPr>
      <dsp:spPr>
        <a:xfrm>
          <a:off x="2952675" y="624534"/>
          <a:ext cx="1894362" cy="1894362"/>
        </a:xfrm>
        <a:prstGeom prst="circularArrow">
          <a:avLst>
            <a:gd name="adj1" fmla="val 2146"/>
            <a:gd name="adj2" fmla="val 257937"/>
            <a:gd name="adj3" fmla="val 19566552"/>
            <a:gd name="adj4" fmla="val 12575511"/>
            <a:gd name="adj5" fmla="val 2503"/>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945551-9A5A-434D-AB9D-6326A1435635}">
      <dsp:nvSpPr>
        <dsp:cNvPr id="0" name=""/>
        <dsp:cNvSpPr/>
      </dsp:nvSpPr>
      <dsp:spPr>
        <a:xfrm>
          <a:off x="2384911" y="1125726"/>
          <a:ext cx="1459201" cy="5802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IN" sz="1700" kern="1200" dirty="0" err="1"/>
            <a:t>PlayingTrick</a:t>
          </a:r>
          <a:endParaRPr lang="en-IN" sz="1700" kern="1200" dirty="0"/>
        </a:p>
      </dsp:txBody>
      <dsp:txXfrm>
        <a:off x="2401907" y="1142722"/>
        <a:ext cx="1425209" cy="546284"/>
      </dsp:txXfrm>
    </dsp:sp>
    <dsp:sp modelId="{B83DCE83-001E-40BE-ADFE-1ACFC7D2E091}">
      <dsp:nvSpPr>
        <dsp:cNvPr id="0" name=""/>
        <dsp:cNvSpPr/>
      </dsp:nvSpPr>
      <dsp:spPr>
        <a:xfrm>
          <a:off x="4037678" y="1415864"/>
          <a:ext cx="1641602" cy="135397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Teach me this</a:t>
          </a:r>
        </a:p>
        <a:p>
          <a:pPr marL="114300" lvl="1" indent="-114300" algn="l" defTabSz="666750">
            <a:lnSpc>
              <a:spcPct val="90000"/>
            </a:lnSpc>
            <a:spcBef>
              <a:spcPct val="0"/>
            </a:spcBef>
            <a:spcAft>
              <a:spcPct val="15000"/>
            </a:spcAft>
            <a:buChar char="•"/>
          </a:pPr>
          <a:r>
            <a:rPr lang="en-IN" sz="1500" kern="1200" dirty="0"/>
            <a:t>Teach me again</a:t>
          </a:r>
        </a:p>
        <a:p>
          <a:pPr marL="114300" lvl="1" indent="-114300" algn="l" defTabSz="666750">
            <a:lnSpc>
              <a:spcPct val="90000"/>
            </a:lnSpc>
            <a:spcBef>
              <a:spcPct val="0"/>
            </a:spcBef>
            <a:spcAft>
              <a:spcPct val="15000"/>
            </a:spcAft>
            <a:buChar char="•"/>
          </a:pPr>
          <a:r>
            <a:rPr lang="en-IN" sz="1500" kern="1200" dirty="0"/>
            <a:t>Teach me</a:t>
          </a:r>
        </a:p>
      </dsp:txBody>
      <dsp:txXfrm>
        <a:off x="4068837" y="1447023"/>
        <a:ext cx="1579284" cy="1001522"/>
      </dsp:txXfrm>
    </dsp:sp>
    <dsp:sp modelId="{145466C3-77F3-4E15-8B6E-EBBBB5C8F7D1}">
      <dsp:nvSpPr>
        <dsp:cNvPr id="0" name=""/>
        <dsp:cNvSpPr/>
      </dsp:nvSpPr>
      <dsp:spPr>
        <a:xfrm>
          <a:off x="4402479" y="2479704"/>
          <a:ext cx="1459201" cy="5802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IN" sz="1700" kern="1200" dirty="0" err="1"/>
            <a:t>TeachingTrick</a:t>
          </a:r>
          <a:endParaRPr lang="en-IN" sz="1700" kern="1200" dirty="0"/>
        </a:p>
      </dsp:txBody>
      <dsp:txXfrm>
        <a:off x="4419475" y="2496700"/>
        <a:ext cx="1425209" cy="546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A0734-542E-4486-82F7-30BE147CB236}">
      <dsp:nvSpPr>
        <dsp:cNvPr id="0" name=""/>
        <dsp:cNvSpPr/>
      </dsp:nvSpPr>
      <dsp:spPr>
        <a:xfrm>
          <a:off x="957912" y="1154403"/>
          <a:ext cx="1857551" cy="18576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IN" sz="6500" kern="1200" dirty="0"/>
            <a:t> </a:t>
          </a:r>
        </a:p>
      </dsp:txBody>
      <dsp:txXfrm>
        <a:off x="1229944" y="1426449"/>
        <a:ext cx="1313487" cy="1313551"/>
      </dsp:txXfrm>
    </dsp:sp>
    <dsp:sp modelId="{3190369F-64A4-47F2-852A-84200790D836}">
      <dsp:nvSpPr>
        <dsp:cNvPr id="0" name=""/>
        <dsp:cNvSpPr/>
      </dsp:nvSpPr>
      <dsp:spPr>
        <a:xfrm>
          <a:off x="0" y="121555"/>
          <a:ext cx="3744517" cy="3903432"/>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2999BB-4EBF-46F6-87D7-57E3E8C05AF9}">
      <dsp:nvSpPr>
        <dsp:cNvPr id="0" name=""/>
        <dsp:cNvSpPr/>
      </dsp:nvSpPr>
      <dsp:spPr>
        <a:xfrm>
          <a:off x="2757190" y="450614"/>
          <a:ext cx="995097" cy="995375"/>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3477F4-F01A-46DF-A7FB-2C93B4E9E646}">
      <dsp:nvSpPr>
        <dsp:cNvPr id="0" name=""/>
        <dsp:cNvSpPr/>
      </dsp:nvSpPr>
      <dsp:spPr>
        <a:xfrm>
          <a:off x="3805914" y="542026"/>
          <a:ext cx="1356630" cy="610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10000"/>
            </a:spcAft>
            <a:buNone/>
          </a:pPr>
          <a:r>
            <a:rPr lang="en-IN" sz="1500" kern="1200" dirty="0"/>
            <a:t>Python </a:t>
          </a:r>
        </a:p>
        <a:p>
          <a:pPr marL="0" lvl="0" indent="0" algn="l" defTabSz="666750">
            <a:lnSpc>
              <a:spcPct val="90000"/>
            </a:lnSpc>
            <a:spcBef>
              <a:spcPct val="0"/>
            </a:spcBef>
            <a:spcAft>
              <a:spcPct val="10000"/>
            </a:spcAft>
            <a:buNone/>
          </a:pPr>
          <a:r>
            <a:rPr lang="en-IN" sz="1500" kern="1200" dirty="0"/>
            <a:t>(as backend)</a:t>
          </a:r>
        </a:p>
      </dsp:txBody>
      <dsp:txXfrm>
        <a:off x="3805914" y="542026"/>
        <a:ext cx="1356630" cy="610110"/>
      </dsp:txXfrm>
    </dsp:sp>
    <dsp:sp modelId="{889ECFCF-DFEB-4293-B35D-6351CA081D0B}">
      <dsp:nvSpPr>
        <dsp:cNvPr id="0" name=""/>
        <dsp:cNvSpPr/>
      </dsp:nvSpPr>
      <dsp:spPr>
        <a:xfrm>
          <a:off x="3141798" y="1583000"/>
          <a:ext cx="995097" cy="995375"/>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7000" r="-3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ECEB9-1E0B-4EB4-863F-3556FEE8F248}">
      <dsp:nvSpPr>
        <dsp:cNvPr id="0" name=""/>
        <dsp:cNvSpPr/>
      </dsp:nvSpPr>
      <dsp:spPr>
        <a:xfrm>
          <a:off x="4217924" y="1597052"/>
          <a:ext cx="1331976" cy="96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10000"/>
            </a:spcAft>
            <a:buNone/>
          </a:pPr>
          <a:r>
            <a:rPr lang="en-IN" sz="1500" kern="1200" dirty="0"/>
            <a:t>Amazon Polly and SSML </a:t>
          </a:r>
        </a:p>
        <a:p>
          <a:pPr marL="0" lvl="0" indent="0" algn="l" defTabSz="666750">
            <a:lnSpc>
              <a:spcPct val="90000"/>
            </a:lnSpc>
            <a:spcBef>
              <a:spcPct val="0"/>
            </a:spcBef>
            <a:spcAft>
              <a:spcPct val="10000"/>
            </a:spcAft>
            <a:buNone/>
          </a:pPr>
          <a:r>
            <a:rPr lang="en-IN" sz="1500" kern="1200" dirty="0"/>
            <a:t>(For best voice experience)</a:t>
          </a:r>
        </a:p>
      </dsp:txBody>
      <dsp:txXfrm>
        <a:off x="4217924" y="1597052"/>
        <a:ext cx="1331976" cy="963367"/>
      </dsp:txXfrm>
    </dsp:sp>
    <dsp:sp modelId="{AF679DF2-BBF1-4217-8CC5-081894BD3625}">
      <dsp:nvSpPr>
        <dsp:cNvPr id="0" name=""/>
        <dsp:cNvSpPr/>
      </dsp:nvSpPr>
      <dsp:spPr>
        <a:xfrm>
          <a:off x="2757190" y="2731390"/>
          <a:ext cx="995097" cy="995375"/>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58DB1D-A56A-4E1A-896D-5FFDBD77BC6B}">
      <dsp:nvSpPr>
        <dsp:cNvPr id="0" name=""/>
        <dsp:cNvSpPr/>
      </dsp:nvSpPr>
      <dsp:spPr>
        <a:xfrm>
          <a:off x="3827766" y="2751688"/>
          <a:ext cx="1331976" cy="96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10000"/>
            </a:spcAft>
            <a:buNone/>
          </a:pPr>
          <a:r>
            <a:rPr lang="en-IN" sz="1500" kern="1200" dirty="0"/>
            <a:t>Dynamo DB </a:t>
          </a:r>
        </a:p>
        <a:p>
          <a:pPr marL="0" lvl="0" indent="0" algn="l" defTabSz="666750">
            <a:lnSpc>
              <a:spcPct val="90000"/>
            </a:lnSpc>
            <a:spcBef>
              <a:spcPct val="0"/>
            </a:spcBef>
            <a:spcAft>
              <a:spcPct val="10000"/>
            </a:spcAft>
            <a:buNone/>
          </a:pPr>
          <a:r>
            <a:rPr lang="en-IN" sz="1500" kern="1200" dirty="0"/>
            <a:t>(For storage)</a:t>
          </a:r>
        </a:p>
      </dsp:txBody>
      <dsp:txXfrm>
        <a:off x="3827766" y="2751688"/>
        <a:ext cx="1331976" cy="96336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1F9995-ABA5-4B84-A110-13D73B9367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0FC55C-A306-4A55-B35A-6BA5203CC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US" smtClean="0"/>
              <a:t>4/2/2020</a:t>
            </a:fld>
            <a:endParaRPr lang="en-US" dirty="0"/>
          </a:p>
        </p:txBody>
      </p:sp>
      <p:sp>
        <p:nvSpPr>
          <p:cNvPr id="4" name="Footer Placeholder 3">
            <a:extLst>
              <a:ext uri="{FF2B5EF4-FFF2-40B4-BE49-F238E27FC236}">
                <a16:creationId xmlns:a16="http://schemas.microsoft.com/office/drawing/2014/main" id="{9CBC51AC-ACC0-4B35-8350-D8EA48E4E6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E2F829-76AE-4D6B-A09B-E771F87F6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US" smtClean="0"/>
              <a:t>‹#›</a:t>
            </a:fld>
            <a:endParaRPr lang="en-US" dirty="0"/>
          </a:p>
        </p:txBody>
      </p:sp>
    </p:spTree>
    <p:extLst>
      <p:ext uri="{BB962C8B-B14F-4D97-AF65-F5344CB8AC3E}">
        <p14:creationId xmlns:p14="http://schemas.microsoft.com/office/powerpoint/2010/main" val="209119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US" noProof="0" smtClean="0"/>
              <a:t>4/2/2020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US" noProof="0" smtClean="0"/>
              <a:t>‹#›</a:t>
            </a:fld>
            <a:endParaRPr lang="en-US" noProof="0" dirty="0"/>
          </a:p>
        </p:txBody>
      </p:sp>
    </p:spTree>
    <p:extLst>
      <p:ext uri="{BB962C8B-B14F-4D97-AF65-F5344CB8AC3E}">
        <p14:creationId xmlns:p14="http://schemas.microsoft.com/office/powerpoint/2010/main" val="19491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
        <p:nvSpPr>
          <p:cNvPr id="20" name="Text Placeholder 19">
            <a:extLst>
              <a:ext uri="{FF2B5EF4-FFF2-40B4-BE49-F238E27FC236}">
                <a16:creationId xmlns:a16="http://schemas.microsoft.com/office/drawing/2014/main" id="{49085F81-D49A-4915-8EEC-2A1A96AC0B38}"/>
              </a:ext>
            </a:extLst>
          </p:cNvPr>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noProof="0"/>
              <a:t>Date</a:t>
            </a:r>
          </a:p>
        </p:txBody>
      </p:sp>
    </p:spTree>
    <p:extLst>
      <p:ext uri="{BB962C8B-B14F-4D97-AF65-F5344CB8AC3E}">
        <p14:creationId xmlns:p14="http://schemas.microsoft.com/office/powerpoint/2010/main" val="25013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accent3"/>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38009404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FBE8C2-A941-4BA0-AB92-8B9DAEA8D920}"/>
              </a:ext>
            </a:extLst>
          </p:cNvPr>
          <p:cNvSpPr>
            <a:spLocks noGrp="1"/>
          </p:cNvSpPr>
          <p:nvPr>
            <p:ph type="sldNum" sz="quarter" idx="10"/>
          </p:nvPr>
        </p:nvSpPr>
        <p:spPr/>
        <p:txBody>
          <a:bodyPr/>
          <a:lstStyle/>
          <a:p>
            <a:fld id="{DCB4E619-4CA9-4A22-920F-20396BF50470}" type="slidenum">
              <a:rPr lang="en-US" noProof="0" smtClean="0"/>
              <a:pPr/>
              <a:t>‹#›</a:t>
            </a:fld>
            <a:endParaRPr lang="en-US" noProof="0" dirty="0"/>
          </a:p>
        </p:txBody>
      </p:sp>
      <p:sp>
        <p:nvSpPr>
          <p:cNvPr id="2" name="Title 1">
            <a:extLst>
              <a:ext uri="{FF2B5EF4-FFF2-40B4-BE49-F238E27FC236}">
                <a16:creationId xmlns:a16="http://schemas.microsoft.com/office/drawing/2014/main" id="{8E1EE7A0-1D71-4AE9-A7A8-91F84FED27F7}"/>
              </a:ext>
            </a:extLst>
          </p:cNvPr>
          <p:cNvSpPr>
            <a:spLocks noGrp="1"/>
          </p:cNvSpPr>
          <p:nvPr>
            <p:ph type="title"/>
          </p:nvPr>
        </p:nvSpPr>
        <p:spPr>
          <a:xfrm>
            <a:off x="640079" y="500492"/>
            <a:ext cx="10980413" cy="493421"/>
          </a:xfrm>
        </p:spPr>
        <p:txBody>
          <a:bodyPr/>
          <a:lstStyle/>
          <a:p>
            <a:r>
              <a:rPr lang="en-US" noProof="0"/>
              <a:t>Click to edit Master title style</a:t>
            </a:r>
          </a:p>
        </p:txBody>
      </p:sp>
    </p:spTree>
    <p:extLst>
      <p:ext uri="{BB962C8B-B14F-4D97-AF65-F5344CB8AC3E}">
        <p14:creationId xmlns:p14="http://schemas.microsoft.com/office/powerpoint/2010/main" val="221473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bg1"/>
                </a:solidFill>
              </a:rPr>
              <a:t>“</a:t>
            </a:r>
          </a:p>
        </p:txBody>
      </p:sp>
      <p:sp>
        <p:nvSpPr>
          <p:cNvPr id="24" name="Oval 23">
            <a:extLst>
              <a:ext uri="{FF2B5EF4-FFF2-40B4-BE49-F238E27FC236}">
                <a16:creationId xmlns:a16="http://schemas.microsoft.com/office/drawing/2014/main" id="{1BD117CE-38D2-4C42-9DB4-4A2E280B0DDF}"/>
              </a:ext>
            </a:extLst>
          </p:cNvPr>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B8537828-887B-41E4-BAE4-D56B689E999B}"/>
              </a:ext>
            </a:extLst>
          </p:cNvPr>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id="{C30B13EC-FDE4-4948-916D-4C19A15AA25F}"/>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7" name="Straight Connector 26">
            <a:extLst>
              <a:ext uri="{FF2B5EF4-FFF2-40B4-BE49-F238E27FC236}">
                <a16:creationId xmlns:a16="http://schemas.microsoft.com/office/drawing/2014/main" id="{1DCB14C0-E2E4-43A3-BF4F-3245EC9D047E}"/>
              </a:ext>
            </a:extLst>
          </p:cNvPr>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05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Slide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tx2"/>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8" name="Oval 7">
            <a:extLst>
              <a:ext uri="{FF2B5EF4-FFF2-40B4-BE49-F238E27FC236}">
                <a16:creationId xmlns:a16="http://schemas.microsoft.com/office/drawing/2014/main" id="{F4F7B2FA-9CC6-4114-86A4-1AFC7AB8DC4E}"/>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95CEB9D3-1AE0-4506-94BF-5A0560B20E83}"/>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C22B8D4B-39B9-4EAD-AE41-4C1E961EAF81}"/>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BEEF5E30-7D94-4346-8B55-79B1AFC23045}"/>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816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Slide Curv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2E5F57C8-1811-4EED-A1DD-F65E022CFF71}"/>
              </a:ext>
            </a:extLst>
          </p:cNvPr>
          <p:cNvSpPr>
            <a:spLocks/>
          </p:cNvSpPr>
          <p:nvPr/>
        </p:nvSpPr>
        <p:spPr bwMode="auto">
          <a:xfrm rot="20994946">
            <a:off x="-308388" y="270107"/>
            <a:ext cx="12759629"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91440" tIns="45720" rIns="91440" bIns="45720" numCol="1" anchor="t" anchorCtr="0" compatLnSpc="1">
            <a:prstTxWarp prst="textNoShape">
              <a:avLst/>
            </a:prstTxWarp>
            <a:noAutofit/>
          </a:bodyPr>
          <a:lstStyle/>
          <a:p>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1776770" y="4752155"/>
            <a:ext cx="9680574" cy="1310968"/>
          </a:xfrm>
        </p:spPr>
        <p:txBody>
          <a:bodyPr vert="horz" lIns="91440" tIns="45720" rIns="91440" bIns="45720" rtlCol="0" anchor="t">
            <a:noAutofit/>
          </a:bodyPr>
          <a:lstStyle>
            <a:lvl1pPr>
              <a:lnSpc>
                <a:spcPct val="100000"/>
              </a:lnSpc>
              <a:defRPr lang="en-GB" sz="2400" b="0" i="1" spc="0">
                <a:solidFill>
                  <a:schemeClr val="tx2"/>
                </a:solidFill>
                <a:latin typeface="+mj-lt"/>
              </a:defRPr>
            </a:lvl1pPr>
          </a:lstStyle>
          <a:p>
            <a:pPr marL="0" lvl="0"/>
            <a:r>
              <a:rPr lang="en-US" noProof="0"/>
              <a:t>Quote</a:t>
            </a:r>
          </a:p>
        </p:txBody>
      </p:sp>
      <p:sp>
        <p:nvSpPr>
          <p:cNvPr id="37" name="Freeform: Shape 36">
            <a:extLst>
              <a:ext uri="{FF2B5EF4-FFF2-40B4-BE49-F238E27FC236}">
                <a16:creationId xmlns:a16="http://schemas.microsoft.com/office/drawing/2014/main" id="{85BDC404-2F32-43B2-8FF8-F44E737B7739}"/>
              </a:ext>
            </a:extLst>
          </p:cNvPr>
          <p:cNvSpPr/>
          <p:nvPr userDrawn="1"/>
        </p:nvSpPr>
        <p:spPr>
          <a:xfrm>
            <a:off x="1" y="1"/>
            <a:ext cx="4716581"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5" name="Picture Placeholder 34">
            <a:extLst>
              <a:ext uri="{FF2B5EF4-FFF2-40B4-BE49-F238E27FC236}">
                <a16:creationId xmlns:a16="http://schemas.microsoft.com/office/drawing/2014/main" id="{87D3D51C-EF1C-4FF2-AB62-ADC1DF32A287}"/>
              </a:ext>
            </a:extLst>
          </p:cNvPr>
          <p:cNvSpPr>
            <a:spLocks noGrp="1"/>
          </p:cNvSpPr>
          <p:nvPr userDrawn="1">
            <p:ph type="pic" sz="quarter" idx="14" hasCustomPrompt="1"/>
          </p:nvPr>
        </p:nvSpPr>
        <p:spPr>
          <a:xfrm>
            <a:off x="1" y="0"/>
            <a:ext cx="4524507"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976670" y="4475195"/>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38" name="Oval 37">
            <a:extLst>
              <a:ext uri="{FF2B5EF4-FFF2-40B4-BE49-F238E27FC236}">
                <a16:creationId xmlns:a16="http://schemas.microsoft.com/office/drawing/2014/main" id="{C8AD67CF-75C0-4B27-B3F2-C99382A990DA}"/>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9" name="Straight Connector 38">
            <a:extLst>
              <a:ext uri="{FF2B5EF4-FFF2-40B4-BE49-F238E27FC236}">
                <a16:creationId xmlns:a16="http://schemas.microsoft.com/office/drawing/2014/main" id="{9AD26E31-DFC7-4619-9B7C-D90ABC8CCB4A}"/>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a:extLst>
              <a:ext uri="{FF2B5EF4-FFF2-40B4-BE49-F238E27FC236}">
                <a16:creationId xmlns:a16="http://schemas.microsoft.com/office/drawing/2014/main" id="{BBB6659B-6CE0-4853-BB6C-1DAC306ED28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41" name="Straight Connector 40">
            <a:extLst>
              <a:ext uri="{FF2B5EF4-FFF2-40B4-BE49-F238E27FC236}">
                <a16:creationId xmlns:a16="http://schemas.microsoft.com/office/drawing/2014/main" id="{8C57D515-267D-428B-AD8D-9917FC8D1170}"/>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6023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1"/>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156746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263185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 name="Oval 3">
            <a:extLst>
              <a:ext uri="{FF2B5EF4-FFF2-40B4-BE49-F238E27FC236}">
                <a16:creationId xmlns:a16="http://schemas.microsoft.com/office/drawing/2014/main" id="{8371726A-1E0A-434B-A802-4FCC15A82D01}"/>
              </a:ext>
            </a:extLst>
          </p:cNvPr>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Tree>
    <p:extLst>
      <p:ext uri="{BB962C8B-B14F-4D97-AF65-F5344CB8AC3E}">
        <p14:creationId xmlns:p14="http://schemas.microsoft.com/office/powerpoint/2010/main" val="532482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4B03F13-A59A-4526-9D17-27A3B8C63BCD}"/>
              </a:ext>
            </a:extLst>
          </p:cNvPr>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5A1E45B6-C7EC-4687-B8D8-10D1DBC47018}"/>
              </a:ext>
            </a:extLst>
          </p:cNvPr>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48" name="Content Placeholder 2">
            <a:extLst>
              <a:ext uri="{FF2B5EF4-FFF2-40B4-BE49-F238E27FC236}">
                <a16:creationId xmlns:a16="http://schemas.microsoft.com/office/drawing/2014/main" id="{E8536E4F-F1FA-484F-8F59-EAADF8904D0B}"/>
              </a:ext>
            </a:extLst>
          </p:cNvPr>
          <p:cNvSpPr>
            <a:spLocks noGrp="1"/>
          </p:cNvSpPr>
          <p:nvPr>
            <p:ph idx="1"/>
          </p:nvPr>
        </p:nvSpPr>
        <p:spPr>
          <a:xfrm>
            <a:off x="838199" y="2346039"/>
            <a:ext cx="10782283" cy="383092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48100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0" name="Content Placeholder 2">
            <a:extLst>
              <a:ext uri="{FF2B5EF4-FFF2-40B4-BE49-F238E27FC236}">
                <a16:creationId xmlns:a16="http://schemas.microsoft.com/office/drawing/2014/main" id="{2CACE3D1-F863-4422-B475-730B2AEA7127}"/>
              </a:ext>
            </a:extLst>
          </p:cNvPr>
          <p:cNvSpPr>
            <a:spLocks noGrp="1"/>
          </p:cNvSpPr>
          <p:nvPr>
            <p:ph sz="half" idx="1"/>
          </p:nvPr>
        </p:nvSpPr>
        <p:spPr>
          <a:xfrm>
            <a:off x="838200" y="2437325"/>
            <a:ext cx="5181600" cy="37396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3">
            <a:extLst>
              <a:ext uri="{FF2B5EF4-FFF2-40B4-BE49-F238E27FC236}">
                <a16:creationId xmlns:a16="http://schemas.microsoft.com/office/drawing/2014/main" id="{C6DDB857-67CE-4444-B436-F7A2F6E061D9}"/>
              </a:ext>
            </a:extLst>
          </p:cNvPr>
          <p:cNvSpPr>
            <a:spLocks noGrp="1"/>
          </p:cNvSpPr>
          <p:nvPr>
            <p:ph sz="half" idx="2"/>
          </p:nvPr>
        </p:nvSpPr>
        <p:spPr>
          <a:xfrm>
            <a:off x="6438886" y="2404377"/>
            <a:ext cx="5181600" cy="377258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642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Picture Placeholder 18">
            <a:extLst>
              <a:ext uri="{FF2B5EF4-FFF2-40B4-BE49-F238E27FC236}">
                <a16:creationId xmlns:a16="http://schemas.microsoft.com/office/drawing/2014/main" id="{4EAA5535-A3DD-490B-B233-9C9B84EECD13}"/>
              </a:ext>
            </a:extLst>
          </p:cNvPr>
          <p:cNvSpPr>
            <a:spLocks noGrp="1"/>
          </p:cNvSpPr>
          <p:nvPr>
            <p:ph type="pic" idx="1"/>
          </p:nvPr>
        </p:nvSpPr>
        <p:spPr>
          <a:xfrm>
            <a:off x="5576326" y="1251145"/>
            <a:ext cx="6615674"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600">
                <a:solidFill>
                  <a:schemeClr val="bg1"/>
                </a:solidFill>
                <a:cs typeface="Arial" panose="020B0604020202020204" pitchFamily="34" charset="0"/>
              </a:defRPr>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7" name="Text Placeholder 3">
            <a:extLst>
              <a:ext uri="{FF2B5EF4-FFF2-40B4-BE49-F238E27FC236}">
                <a16:creationId xmlns:a16="http://schemas.microsoft.com/office/drawing/2014/main" id="{F108634F-AB43-4931-97E0-C7125C9FD35A}"/>
              </a:ext>
            </a:extLst>
          </p:cNvPr>
          <p:cNvSpPr>
            <a:spLocks noGrp="1"/>
          </p:cNvSpPr>
          <p:nvPr>
            <p:ph type="body" sz="half" idx="2"/>
          </p:nvPr>
        </p:nvSpPr>
        <p:spPr>
          <a:xfrm>
            <a:off x="640080" y="2489548"/>
            <a:ext cx="4131946" cy="33794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77778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9" name="Text Placeholder 2">
            <a:extLst>
              <a:ext uri="{FF2B5EF4-FFF2-40B4-BE49-F238E27FC236}">
                <a16:creationId xmlns:a16="http://schemas.microsoft.com/office/drawing/2014/main" id="{BF7D2858-2046-4CAD-A3EE-D0A4D0F2CA14}"/>
              </a:ext>
            </a:extLst>
          </p:cNvPr>
          <p:cNvSpPr>
            <a:spLocks noGrp="1"/>
          </p:cNvSpPr>
          <p:nvPr>
            <p:ph type="body" idx="1"/>
          </p:nvPr>
        </p:nvSpPr>
        <p:spPr>
          <a:xfrm>
            <a:off x="839788" y="2123331"/>
            <a:ext cx="5157787"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2A9DBBF8-4A18-4CB1-A8AC-30C9B5308076}"/>
              </a:ext>
            </a:extLst>
          </p:cNvPr>
          <p:cNvSpPr>
            <a:spLocks noGrp="1"/>
          </p:cNvSpPr>
          <p:nvPr>
            <p:ph sz="half" idx="2"/>
          </p:nvPr>
        </p:nvSpPr>
        <p:spPr>
          <a:xfrm>
            <a:off x="839788" y="2839199"/>
            <a:ext cx="5157787"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D3E81B2D-A79D-4DC3-B7DF-1E1E0F58E481}"/>
              </a:ext>
            </a:extLst>
          </p:cNvPr>
          <p:cNvSpPr>
            <a:spLocks noGrp="1"/>
          </p:cNvSpPr>
          <p:nvPr>
            <p:ph type="body" sz="quarter" idx="3"/>
          </p:nvPr>
        </p:nvSpPr>
        <p:spPr>
          <a:xfrm>
            <a:off x="6437304" y="2123331"/>
            <a:ext cx="5183188"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8C0B65ED-88D9-4E01-AD11-24590E2C7EF7}"/>
              </a:ext>
            </a:extLst>
          </p:cNvPr>
          <p:cNvSpPr>
            <a:spLocks noGrp="1"/>
          </p:cNvSpPr>
          <p:nvPr>
            <p:ph sz="quarter" idx="4"/>
          </p:nvPr>
        </p:nvSpPr>
        <p:spPr>
          <a:xfrm>
            <a:off x="6437304" y="2839199"/>
            <a:ext cx="5183188"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1436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9" name="Picture Placeholder 28">
            <a:extLst>
              <a:ext uri="{FF2B5EF4-FFF2-40B4-BE49-F238E27FC236}">
                <a16:creationId xmlns:a16="http://schemas.microsoft.com/office/drawing/2014/main" id="{9BB6343A-FD10-4841-94C8-487A8E7E71C7}"/>
              </a:ext>
            </a:extLst>
          </p:cNvPr>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p:ph type="body" sz="quarter" idx="15"/>
          </p:nvPr>
        </p:nvSpPr>
        <p:spPr>
          <a:xfrm>
            <a:off x="640080" y="2526124"/>
            <a:ext cx="3801966" cy="3653188"/>
          </a:xfrm>
        </p:spPr>
        <p:txBody>
          <a:bodyPr vert="horz" lIns="0" tIns="0" rIns="0" bIns="0" rtlCol="0">
            <a:noAutofit/>
          </a:bodyPr>
          <a:lstStyle>
            <a:lvl1pPr marL="0" indent="0">
              <a:lnSpc>
                <a:spcPct val="95000"/>
              </a:lnSpc>
              <a:spcBef>
                <a:spcPts val="600"/>
              </a:spcBef>
              <a:spcAft>
                <a:spcPts val="600"/>
              </a:spcAft>
              <a:buNone/>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Tree>
    <p:extLst>
      <p:ext uri="{BB962C8B-B14F-4D97-AF65-F5344CB8AC3E}">
        <p14:creationId xmlns:p14="http://schemas.microsoft.com/office/powerpoint/2010/main" val="3527018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6ABD40F-74C4-48BF-BEBE-FD456D424166}"/>
              </a:ext>
            </a:extLst>
          </p:cNvPr>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839788" y="504419"/>
            <a:ext cx="4006532"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8" name="Freeform: Shape 17">
            <a:extLst>
              <a:ext uri="{FF2B5EF4-FFF2-40B4-BE49-F238E27FC236}">
                <a16:creationId xmlns:a16="http://schemas.microsoft.com/office/drawing/2014/main" id="{298BAA80-2B02-4FB1-AE39-6D8426AB4FB7}"/>
              </a:ext>
            </a:extLst>
          </p:cNvPr>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2" name="Content Placeholder 2">
            <a:extLst>
              <a:ext uri="{FF2B5EF4-FFF2-40B4-BE49-F238E27FC236}">
                <a16:creationId xmlns:a16="http://schemas.microsoft.com/office/drawing/2014/main" id="{B7859439-9F65-4FE4-AFB1-B03529453190}"/>
              </a:ext>
            </a:extLst>
          </p:cNvPr>
          <p:cNvSpPr>
            <a:spLocks noGrp="1"/>
          </p:cNvSpPr>
          <p:nvPr>
            <p:ph idx="1"/>
          </p:nvPr>
        </p:nvSpPr>
        <p:spPr>
          <a:xfrm>
            <a:off x="6635592" y="1480710"/>
            <a:ext cx="5144928" cy="4698602"/>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Text Placeholder 3">
            <a:extLst>
              <a:ext uri="{FF2B5EF4-FFF2-40B4-BE49-F238E27FC236}">
                <a16:creationId xmlns:a16="http://schemas.microsoft.com/office/drawing/2014/main" id="{02002298-DFBB-481C-BB65-B2B03B0D823A}"/>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49324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6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wo Content 2">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Freeform: Shape 39">
            <a:extLst>
              <a:ext uri="{FF2B5EF4-FFF2-40B4-BE49-F238E27FC236}">
                <a16:creationId xmlns:a16="http://schemas.microsoft.com/office/drawing/2014/main" id="{477C6A0E-9AD9-4DAE-A8F9-47352997DD40}"/>
              </a:ext>
            </a:extLst>
          </p:cNvPr>
          <p:cNvSpPr/>
          <p:nvPr/>
        </p:nvSpPr>
        <p:spPr>
          <a:xfrm>
            <a:off x="1" y="1"/>
            <a:ext cx="4779963"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2" name="Picture Placeholder 41">
            <a:extLst>
              <a:ext uri="{FF2B5EF4-FFF2-40B4-BE49-F238E27FC236}">
                <a16:creationId xmlns:a16="http://schemas.microsoft.com/office/drawing/2014/main" id="{48E37E15-2CF4-46CD-A97E-2366CDF20E89}"/>
              </a:ext>
            </a:extLst>
          </p:cNvPr>
          <p:cNvSpPr>
            <a:spLocks noGrp="1"/>
          </p:cNvSpPr>
          <p:nvPr userDrawn="1">
            <p:ph type="pic" sz="quarter" idx="14" hasCustomPrompt="1"/>
          </p:nvPr>
        </p:nvSpPr>
        <p:spPr>
          <a:xfrm>
            <a:off x="-2" y="1"/>
            <a:ext cx="4546213"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1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8" name="Slide Number Placeholder 13">
            <a:extLst>
              <a:ext uri="{FF2B5EF4-FFF2-40B4-BE49-F238E27FC236}">
                <a16:creationId xmlns:a16="http://schemas.microsoft.com/office/drawing/2014/main" id="{CE1FD2D3-33AB-45C8-8460-A53DA1178B54}"/>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9" name="Straight Connector 28">
            <a:extLst>
              <a:ext uri="{FF2B5EF4-FFF2-40B4-BE49-F238E27FC236}">
                <a16:creationId xmlns:a16="http://schemas.microsoft.com/office/drawing/2014/main" id="{985E165C-C0B1-4DBC-9626-FFD61EB2A3C6}"/>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flipV="1">
            <a:off x="0" y="2404423"/>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14" name="Slide Number Placeholder 13">
            <a:extLst>
              <a:ext uri="{FF2B5EF4-FFF2-40B4-BE49-F238E27FC236}">
                <a16:creationId xmlns:a16="http://schemas.microsoft.com/office/drawing/2014/main" id="{7504A362-78AD-4F31-9FCF-66BA2DBDB3E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2" name="Straight Connector 21">
            <a:extLst>
              <a:ext uri="{FF2B5EF4-FFF2-40B4-BE49-F238E27FC236}">
                <a16:creationId xmlns:a16="http://schemas.microsoft.com/office/drawing/2014/main" id="{7D0E096E-920F-4CEE-BF9A-07CA664FED2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9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i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1903967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Tree>
    <p:extLst>
      <p:ext uri="{BB962C8B-B14F-4D97-AF65-F5344CB8AC3E}">
        <p14:creationId xmlns:p14="http://schemas.microsoft.com/office/powerpoint/2010/main" val="40476201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609FE-43FB-456B-BAF9-6FC670B8764A}"/>
              </a:ext>
            </a:extLst>
          </p:cNvPr>
          <p:cNvSpPr>
            <a:spLocks noGrp="1"/>
          </p:cNvSpPr>
          <p:nvPr>
            <p:ph type="title"/>
          </p:nvPr>
        </p:nvSpPr>
        <p:spPr>
          <a:xfrm>
            <a:off x="640079" y="500492"/>
            <a:ext cx="10980413" cy="1484638"/>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969D659-7B46-41C1-9CA1-5746C1F3377C}"/>
              </a:ext>
            </a:extLst>
          </p:cNvPr>
          <p:cNvSpPr>
            <a:spLocks noGrp="1"/>
          </p:cNvSpPr>
          <p:nvPr>
            <p:ph type="body" idx="1"/>
          </p:nvPr>
        </p:nvSpPr>
        <p:spPr>
          <a:xfrm>
            <a:off x="640079" y="2522197"/>
            <a:ext cx="10980413" cy="3654765"/>
          </a:xfrm>
          <a:prstGeom prst="rect">
            <a:avLst/>
          </a:prstGeom>
        </p:spPr>
        <p:txBody>
          <a:bodyPr vert="horz" lIns="0" tIns="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Oval 7">
            <a:extLst>
              <a:ext uri="{FF2B5EF4-FFF2-40B4-BE49-F238E27FC236}">
                <a16:creationId xmlns:a16="http://schemas.microsoft.com/office/drawing/2014/main" id="{59A1F076-A89C-4CB0-B989-3D0025F57611}"/>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B0C3D765-86AA-4427-A0B6-8B18C4317F1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5F01409D-0479-49CD-B8ED-E73E5F96A2E6}"/>
              </a:ext>
            </a:extLst>
          </p:cNvPr>
          <p:cNvSpPr>
            <a:spLocks noGrp="1"/>
          </p:cNvSpPr>
          <p:nvPr>
            <p:ph type="sldNum" sz="quarter" idx="4"/>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A216A1F9-49AB-4FE6-BBD0-DD68FF6EB75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91067"/>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65" r:id="rId3"/>
    <p:sldLayoutId id="2147483666" r:id="rId4"/>
    <p:sldLayoutId id="2147483671" r:id="rId5"/>
    <p:sldLayoutId id="2147483663" r:id="rId6"/>
    <p:sldLayoutId id="2147483664" r:id="rId7"/>
    <p:sldLayoutId id="2147483660" r:id="rId8"/>
    <p:sldLayoutId id="2147483675" r:id="rId9"/>
    <p:sldLayoutId id="2147483661" r:id="rId10"/>
    <p:sldLayoutId id="2147483655" r:id="rId11"/>
    <p:sldLayoutId id="2147483667" r:id="rId12"/>
    <p:sldLayoutId id="2147483670" r:id="rId13"/>
    <p:sldLayoutId id="2147483672" r:id="rId14"/>
    <p:sldLayoutId id="2147483668" r:id="rId15"/>
    <p:sldLayoutId id="2147483669" r:id="rId16"/>
    <p:sldLayoutId id="2147483676" r:id="rId17"/>
    <p:sldLayoutId id="2147483677" r:id="rId18"/>
    <p:sldLayoutId id="2147483679" r:id="rId19"/>
    <p:sldLayoutId id="2147483680" r:id="rId20"/>
    <p:sldLayoutId id="2147483682" r:id="rId21"/>
    <p:sldLayoutId id="2147483683" r:id="rId22"/>
    <p:sldLayoutId id="2147483681" r:id="rId23"/>
  </p:sldLayoutIdLst>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hacktheunion.org/" TargetMode="External"/><Relationship Id="rId2" Type="http://schemas.openxmlformats.org/officeDocument/2006/relationships/image" Target="../media/image10.jp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hyperlink" Target="https://ko.wikipedia.org/wiki/%EC%95%84%EB%A7%88%EC%A1%B4_%EC%95%8C%EB%A0%89%EC%82%AC" TargetMode="Externa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leadershipfreak.wordpress.com/2011/05/27/public-speaking-tips-from-the-ceo-of-deloitte/" TargetMode="External"/><Relationship Id="rId7" Type="http://schemas.openxmlformats.org/officeDocument/2006/relationships/diagramColors" Target="../diagrams/colors1.xml"/><Relationship Id="rId2" Type="http://schemas.openxmlformats.org/officeDocument/2006/relationships/image" Target="../media/image13.jpg"/><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hyperlink" Target="http://www.careers.lon.ac.uk/blog/library/index.php/2012/01/wonderful-presentations/" TargetMode="External"/><Relationship Id="rId3" Type="http://schemas.openxmlformats.org/officeDocument/2006/relationships/diagramLayout" Target="../diagrams/layout2.xml"/><Relationship Id="rId7" Type="http://schemas.openxmlformats.org/officeDocument/2006/relationships/image" Target="../media/image14.jp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hackernoon.com/10-free-python-programming-courses-for-beginners-to-learn-online-38312f3b9912" TargetMode="External"/><Relationship Id="rId7" Type="http://schemas.openxmlformats.org/officeDocument/2006/relationships/diagramColors" Target="../diagrams/colors3.xml"/><Relationship Id="rId2" Type="http://schemas.openxmlformats.org/officeDocument/2006/relationships/image" Target="../media/image15.jpeg"/><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pexels.com/photo/background-blur-clean-clear-531880/" TargetMode="External"/><Relationship Id="rId7" Type="http://schemas.openxmlformats.org/officeDocument/2006/relationships/image" Target="../media/image24.svg"/><Relationship Id="rId2" Type="http://schemas.openxmlformats.org/officeDocument/2006/relationships/image" Target="../media/image20.jpeg"/><Relationship Id="rId1" Type="http://schemas.openxmlformats.org/officeDocument/2006/relationships/slideLayout" Target="../slideLayouts/slideLayout16.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F09AD14-8BD4-439B-A7DD-83C89EAEB70B}"/>
              </a:ext>
            </a:extLst>
          </p:cNvPr>
          <p:cNvSpPr>
            <a:spLocks noGrp="1"/>
          </p:cNvSpPr>
          <p:nvPr>
            <p:ph type="body" sz="quarter" idx="13"/>
          </p:nvPr>
        </p:nvSpPr>
        <p:spPr/>
        <p:txBody>
          <a:bodyPr/>
          <a:lstStyle/>
          <a:p>
            <a:r>
              <a:rPr lang="en-IN" dirty="0"/>
              <a:t> </a:t>
            </a:r>
          </a:p>
        </p:txBody>
      </p:sp>
      <p:pic>
        <p:nvPicPr>
          <p:cNvPr id="18" name="Picture Placeholder 17">
            <a:extLst>
              <a:ext uri="{FF2B5EF4-FFF2-40B4-BE49-F238E27FC236}">
                <a16:creationId xmlns:a16="http://schemas.microsoft.com/office/drawing/2014/main" id="{10EC9016-BFFC-4653-9FE0-B0F904732B81}"/>
              </a:ext>
            </a:extLst>
          </p:cNvPr>
          <p:cNvPicPr>
            <a:picLocks noGrp="1" noChangeAspect="1"/>
          </p:cNvPicPr>
          <p:nvPr>
            <p:ph type="pic" sz="quarter" idx="14"/>
          </p:nvPr>
        </p:nvPicPr>
        <p:blipFill>
          <a:blip r:embed="rId2"/>
          <a:srcRect/>
          <a:stretch>
            <a:fillRect/>
          </a:stretch>
        </p:blipFill>
        <p:spPr>
          <a:xfrm>
            <a:off x="2824162" y="157162"/>
            <a:ext cx="6543675" cy="6543675"/>
          </a:xfrm>
        </p:spPr>
      </p:pic>
      <p:sp>
        <p:nvSpPr>
          <p:cNvPr id="19" name="TextBox 18">
            <a:extLst>
              <a:ext uri="{FF2B5EF4-FFF2-40B4-BE49-F238E27FC236}">
                <a16:creationId xmlns:a16="http://schemas.microsoft.com/office/drawing/2014/main" id="{19922165-D57A-41DE-86BC-37298A2758B2}"/>
              </a:ext>
            </a:extLst>
          </p:cNvPr>
          <p:cNvSpPr txBox="1"/>
          <p:nvPr/>
        </p:nvSpPr>
        <p:spPr>
          <a:xfrm>
            <a:off x="1389154" y="1275636"/>
            <a:ext cx="1435008" cy="523220"/>
          </a:xfrm>
          <a:prstGeom prst="rect">
            <a:avLst/>
          </a:prstGeom>
          <a:noFill/>
        </p:spPr>
        <p:txBody>
          <a:bodyPr wrap="none" rtlCol="0">
            <a:spAutoFit/>
          </a:bodyPr>
          <a:lstStyle/>
          <a:p>
            <a:r>
              <a:rPr lang="en-IN" sz="2800" dirty="0">
                <a:solidFill>
                  <a:srgbClr val="D9D9D7"/>
                </a:solidFill>
                <a:latin typeface="Algerian" panose="04020705040A02060702" pitchFamily="82" charset="0"/>
              </a:rPr>
              <a:t>1 Skill</a:t>
            </a:r>
          </a:p>
        </p:txBody>
      </p:sp>
      <p:sp>
        <p:nvSpPr>
          <p:cNvPr id="21" name="TextBox 20">
            <a:extLst>
              <a:ext uri="{FF2B5EF4-FFF2-40B4-BE49-F238E27FC236}">
                <a16:creationId xmlns:a16="http://schemas.microsoft.com/office/drawing/2014/main" id="{45546D4A-0F5C-4956-BCC8-D70F53E326D9}"/>
              </a:ext>
            </a:extLst>
          </p:cNvPr>
          <p:cNvSpPr txBox="1"/>
          <p:nvPr/>
        </p:nvSpPr>
        <p:spPr>
          <a:xfrm>
            <a:off x="9327113" y="1275636"/>
            <a:ext cx="2864887" cy="523220"/>
          </a:xfrm>
          <a:prstGeom prst="rect">
            <a:avLst/>
          </a:prstGeom>
          <a:noFill/>
        </p:spPr>
        <p:txBody>
          <a:bodyPr wrap="none" rtlCol="0">
            <a:spAutoFit/>
          </a:bodyPr>
          <a:lstStyle/>
          <a:p>
            <a:r>
              <a:rPr lang="en-IN" sz="2800" dirty="0">
                <a:solidFill>
                  <a:srgbClr val="D9D9D7"/>
                </a:solidFill>
                <a:latin typeface="Algerian" panose="04020705040A02060702" pitchFamily="82" charset="0"/>
              </a:rPr>
              <a:t>Many benefits</a:t>
            </a:r>
          </a:p>
        </p:txBody>
      </p:sp>
      <p:sp>
        <p:nvSpPr>
          <p:cNvPr id="20" name="TextBox 19">
            <a:extLst>
              <a:ext uri="{FF2B5EF4-FFF2-40B4-BE49-F238E27FC236}">
                <a16:creationId xmlns:a16="http://schemas.microsoft.com/office/drawing/2014/main" id="{D821D62B-F3C6-42AC-BED7-114148B734AF}"/>
              </a:ext>
            </a:extLst>
          </p:cNvPr>
          <p:cNvSpPr txBox="1"/>
          <p:nvPr/>
        </p:nvSpPr>
        <p:spPr>
          <a:xfrm>
            <a:off x="8368818" y="5982090"/>
            <a:ext cx="3956532" cy="1077218"/>
          </a:xfrm>
          <a:prstGeom prst="rect">
            <a:avLst/>
          </a:prstGeom>
          <a:noFill/>
        </p:spPr>
        <p:txBody>
          <a:bodyPr wrap="none" rtlCol="0">
            <a:spAutoFit/>
          </a:bodyPr>
          <a:lstStyle/>
          <a:p>
            <a:r>
              <a:rPr lang="en-IN" sz="1600" dirty="0">
                <a:latin typeface="Cambria" panose="02040503050406030204" pitchFamily="18" charset="0"/>
                <a:ea typeface="Cambria" panose="02040503050406030204" pitchFamily="18" charset="0"/>
              </a:rPr>
              <a:t>Vendor ID: M1O56N2HKYZ0IH</a:t>
            </a:r>
          </a:p>
          <a:p>
            <a:r>
              <a:rPr lang="en-IN" sz="1600" dirty="0">
                <a:latin typeface="Cambria" panose="02040503050406030204" pitchFamily="18" charset="0"/>
                <a:ea typeface="Cambria" panose="02040503050406030204" pitchFamily="18" charset="0"/>
              </a:rPr>
              <a:t>Skill ID: amzn1.ask.skill.c8cbc9da-</a:t>
            </a:r>
          </a:p>
          <a:p>
            <a:r>
              <a:rPr lang="en-IN" sz="1600" dirty="0">
                <a:latin typeface="Cambria" panose="02040503050406030204" pitchFamily="18" charset="0"/>
                <a:ea typeface="Cambria" panose="02040503050406030204" pitchFamily="18" charset="0"/>
              </a:rPr>
              <a:t>	37c3-4c44-ae77-aff560919269</a:t>
            </a:r>
          </a:p>
          <a:p>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619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EC74325-6D47-4E2E-8241-BC79AB4D51C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15500" y="5000625"/>
            <a:ext cx="2476500" cy="1857375"/>
          </a:xfrm>
          <a:prstGeom prst="rect">
            <a:avLst/>
          </a:prstGeom>
        </p:spPr>
      </p:pic>
      <p:sp>
        <p:nvSpPr>
          <p:cNvPr id="33" name="Rectangle: Rounded Corners 32">
            <a:extLst>
              <a:ext uri="{FF2B5EF4-FFF2-40B4-BE49-F238E27FC236}">
                <a16:creationId xmlns:a16="http://schemas.microsoft.com/office/drawing/2014/main" id="{A033A0FF-37A3-4191-A81D-E09755B8C68B}"/>
              </a:ext>
            </a:extLst>
          </p:cNvPr>
          <p:cNvSpPr/>
          <p:nvPr/>
        </p:nvSpPr>
        <p:spPr>
          <a:xfrm>
            <a:off x="711201" y="896684"/>
            <a:ext cx="1802782" cy="655928"/>
          </a:xfrm>
          <a:prstGeom prst="roundRect">
            <a:avLst>
              <a:gd name="adj" fmla="val 8785"/>
            </a:avLst>
          </a:prstGeom>
          <a:solidFill>
            <a:srgbClr val="F2F2F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75000"/>
                    <a:lumOff val="25000"/>
                  </a:schemeClr>
                </a:solidFill>
                <a:latin typeface="Cambria" panose="02040503050406030204" pitchFamily="18" charset="0"/>
                <a:ea typeface="Cambria" panose="02040503050406030204" pitchFamily="18" charset="0"/>
              </a:rPr>
              <a:t>Use Case - 2</a:t>
            </a:r>
            <a:endParaRPr lang="en-GB" sz="22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a:xfrm>
            <a:off x="831849" y="3387725"/>
            <a:ext cx="6188076" cy="1700866"/>
          </a:xfrm>
        </p:spPr>
        <p:txBody>
          <a:bodyPr/>
          <a:lstStyle/>
          <a:p>
            <a:r>
              <a:rPr lang="en-US" sz="3600" dirty="0"/>
              <a:t>Learning Simple Magic tricks with Alexa.</a:t>
            </a:r>
            <a:endParaRPr lang="en-GB" sz="3600" dirty="0"/>
          </a:p>
        </p:txBody>
      </p:sp>
      <p:sp>
        <p:nvSpPr>
          <p:cNvPr id="26" name="Text Placeholder 25">
            <a:extLst>
              <a:ext uri="{FF2B5EF4-FFF2-40B4-BE49-F238E27FC236}">
                <a16:creationId xmlns:a16="http://schemas.microsoft.com/office/drawing/2014/main" id="{15AFB5E9-384C-4F94-802F-F7BDC044F196}"/>
              </a:ext>
            </a:extLst>
          </p:cNvPr>
          <p:cNvSpPr>
            <a:spLocks noGrp="1"/>
          </p:cNvSpPr>
          <p:nvPr>
            <p:ph type="body" idx="1"/>
          </p:nvPr>
        </p:nvSpPr>
        <p:spPr/>
        <p:txBody>
          <a:bodyPr/>
          <a:lstStyle/>
          <a:p>
            <a:r>
              <a:rPr lang="en-US" dirty="0"/>
              <a:t>Puzzle drizzle is an engaging Alexa skill, in which you can learn simple magic tricks, Puzzles that blows your mind.</a:t>
            </a:r>
          </a:p>
          <a:p>
            <a:r>
              <a:rPr lang="en-US" dirty="0"/>
              <a:t>To get both Learn and Fun. Let’s switch to puzzle drizzle.</a:t>
            </a:r>
            <a:endParaRPr lang="en-GB" dirty="0"/>
          </a:p>
        </p:txBody>
      </p:sp>
      <p:pic>
        <p:nvPicPr>
          <p:cNvPr id="9" name="Picture Placeholder 8">
            <a:extLst>
              <a:ext uri="{FF2B5EF4-FFF2-40B4-BE49-F238E27FC236}">
                <a16:creationId xmlns:a16="http://schemas.microsoft.com/office/drawing/2014/main" id="{FBE7DE96-4D70-48B8-9F00-9E150469108A}"/>
              </a:ext>
            </a:extLst>
          </p:cNvPr>
          <p:cNvPicPr>
            <a:picLocks noGrp="1" noChangeAspect="1"/>
          </p:cNvPicPr>
          <p:nvPr>
            <p:ph type="pic" sz="quarter" idx="14"/>
          </p:nvPr>
        </p:nvPicPr>
        <p:blipFill>
          <a:blip r:embed="rId4"/>
          <a:srcRect l="112" r="112"/>
          <a:stretch>
            <a:fillRect/>
          </a:stretch>
        </p:blipFill>
        <p:spPr/>
      </p:pic>
    </p:spTree>
    <p:extLst>
      <p:ext uri="{BB962C8B-B14F-4D97-AF65-F5344CB8AC3E}">
        <p14:creationId xmlns:p14="http://schemas.microsoft.com/office/powerpoint/2010/main" val="1834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B69F7F-7BDF-4049-AB94-D24D1055CFD1}"/>
              </a:ext>
            </a:extLst>
          </p:cNvPr>
          <p:cNvSpPr>
            <a:spLocks noGrp="1"/>
          </p:cNvSpPr>
          <p:nvPr>
            <p:ph type="title"/>
          </p:nvPr>
        </p:nvSpPr>
        <p:spPr/>
        <p:txBody>
          <a:bodyPr/>
          <a:lstStyle/>
          <a:p>
            <a:r>
              <a:rPr lang="en-US" dirty="0"/>
              <a:t>Overview:</a:t>
            </a:r>
          </a:p>
        </p:txBody>
      </p:sp>
      <p:sp>
        <p:nvSpPr>
          <p:cNvPr id="19" name="Text Placeholder 18">
            <a:extLst>
              <a:ext uri="{FF2B5EF4-FFF2-40B4-BE49-F238E27FC236}">
                <a16:creationId xmlns:a16="http://schemas.microsoft.com/office/drawing/2014/main" id="{4024D790-0AE9-488A-A1A9-F732CD7A0F1E}"/>
              </a:ext>
            </a:extLst>
          </p:cNvPr>
          <p:cNvSpPr>
            <a:spLocks noGrp="1"/>
          </p:cNvSpPr>
          <p:nvPr>
            <p:ph type="body" sz="quarter" idx="15"/>
          </p:nvPr>
        </p:nvSpPr>
        <p:spPr>
          <a:xfrm>
            <a:off x="640079" y="2249899"/>
            <a:ext cx="5770246" cy="3653188"/>
          </a:xfrm>
        </p:spPr>
        <p:txBody>
          <a:bodyPr/>
          <a:lstStyle/>
          <a:p>
            <a:pPr marL="0" indent="0">
              <a:buNone/>
            </a:pPr>
            <a:r>
              <a:rPr lang="en-US" sz="2200" dirty="0">
                <a:latin typeface="Cambria" panose="02040503050406030204" pitchFamily="18" charset="0"/>
                <a:ea typeface="Cambria" panose="02040503050406030204" pitchFamily="18" charset="0"/>
              </a:rPr>
              <a:t>Puzzle Drizzle offers you two features :</a:t>
            </a:r>
          </a:p>
          <a:p>
            <a:pPr marL="457200" indent="-457200">
              <a:buAutoNum type="arabicPeriod"/>
            </a:pPr>
            <a:r>
              <a:rPr lang="en-US" sz="2000" dirty="0">
                <a:latin typeface="Cambria" panose="02040503050406030204" pitchFamily="18" charset="0"/>
                <a:ea typeface="Cambria" panose="02040503050406030204" pitchFamily="18" charset="0"/>
              </a:rPr>
              <a:t>Learn some simple magic tricks in your free time.</a:t>
            </a:r>
          </a:p>
          <a:p>
            <a:pPr marL="457200" indent="-457200">
              <a:buAutoNum type="arabicPeriod"/>
            </a:pPr>
            <a:r>
              <a:rPr lang="en-US" sz="2000" dirty="0">
                <a:latin typeface="Cambria" panose="02040503050406030204" pitchFamily="18" charset="0"/>
                <a:ea typeface="Cambria" panose="02040503050406030204" pitchFamily="18" charset="0"/>
              </a:rPr>
              <a:t>Learn Aptitude and mathematics in your free time by playing some exciting puzzles.</a:t>
            </a:r>
          </a:p>
          <a:p>
            <a:pPr marL="457200" indent="-457200">
              <a:buAutoNum type="arabicPeriod"/>
            </a:pPr>
            <a:endParaRPr lang="en-US" sz="2000" dirty="0">
              <a:latin typeface="Cambria" panose="02040503050406030204" pitchFamily="18" charset="0"/>
              <a:ea typeface="Cambria" panose="02040503050406030204" pitchFamily="18" charset="0"/>
            </a:endParaRPr>
          </a:p>
          <a:p>
            <a:pPr marL="0" indent="0">
              <a:buNone/>
            </a:pPr>
            <a:r>
              <a:rPr lang="en-US" sz="2000" dirty="0">
                <a:latin typeface="Cambria" panose="02040503050406030204" pitchFamily="18" charset="0"/>
                <a:ea typeface="Cambria" panose="02040503050406030204" pitchFamily="18" charset="0"/>
              </a:rPr>
              <a:t>All you have to do is, Just say simple sentences.</a:t>
            </a:r>
          </a:p>
          <a:p>
            <a:pPr marL="457200" indent="-457200">
              <a:buAutoNum type="arabicPeriod"/>
            </a:pPr>
            <a:r>
              <a:rPr lang="en-US" sz="2000" dirty="0">
                <a:latin typeface="Cambria" panose="02040503050406030204" pitchFamily="18" charset="0"/>
                <a:ea typeface="Cambria" panose="02040503050406030204" pitchFamily="18" charset="0"/>
              </a:rPr>
              <a:t>“ Let’s play. ” </a:t>
            </a:r>
            <a:r>
              <a:rPr lang="en-US" sz="2000" dirty="0">
                <a:latin typeface="Cambria" panose="02040503050406030204" pitchFamily="18" charset="0"/>
                <a:ea typeface="Cambria" panose="02040503050406030204" pitchFamily="18" charset="0"/>
                <a:sym typeface="Wingdings" panose="05000000000000000000" pitchFamily="2" charset="2"/>
              </a:rPr>
              <a:t> To start playing puzzle game</a:t>
            </a:r>
          </a:p>
          <a:p>
            <a:pPr marL="457200" indent="-457200">
              <a:buAutoNum type="arabicPeriod"/>
            </a:pPr>
            <a:r>
              <a:rPr lang="en-US" sz="2000" dirty="0">
                <a:latin typeface="Cambria" panose="02040503050406030204" pitchFamily="18" charset="0"/>
                <a:ea typeface="Cambria" panose="02040503050406030204" pitchFamily="18" charset="0"/>
                <a:sym typeface="Wingdings" panose="05000000000000000000" pitchFamily="2" charset="2"/>
              </a:rPr>
              <a:t>“ Magic world. ”  To enter into magical world</a:t>
            </a:r>
            <a:endParaRPr lang="en-US" sz="2000" dirty="0">
              <a:latin typeface="Cambria" panose="02040503050406030204" pitchFamily="18" charset="0"/>
              <a:ea typeface="Cambria" panose="02040503050406030204" pitchFamily="18" charset="0"/>
            </a:endParaRPr>
          </a:p>
          <a:p>
            <a:pPr marL="0" indent="0">
              <a:buNone/>
            </a:pPr>
            <a:endParaRPr lang="en-US" sz="2000" dirty="0">
              <a:latin typeface="Cambria" panose="02040503050406030204" pitchFamily="18" charset="0"/>
              <a:ea typeface="Cambria" panose="02040503050406030204" pitchFamily="18" charset="0"/>
            </a:endParaRPr>
          </a:p>
        </p:txBody>
      </p:sp>
      <p:sp>
        <p:nvSpPr>
          <p:cNvPr id="60" name="Rectangle: Rounded Corners 59">
            <a:extLst>
              <a:ext uri="{FF2B5EF4-FFF2-40B4-BE49-F238E27FC236}">
                <a16:creationId xmlns:a16="http://schemas.microsoft.com/office/drawing/2014/main" id="{7A736EEA-C797-4C08-B4D5-E836C0BCE331}"/>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lumOff val="25000"/>
                  </a:schemeClr>
                </a:solidFill>
              </a:rPr>
              <a:t>Puzzle Drizzle</a:t>
            </a:r>
          </a:p>
        </p:txBody>
      </p:sp>
      <p:sp>
        <p:nvSpPr>
          <p:cNvPr id="53" name="Slide Number Placeholder 52">
            <a:extLst>
              <a:ext uri="{FF2B5EF4-FFF2-40B4-BE49-F238E27FC236}">
                <a16:creationId xmlns:a16="http://schemas.microsoft.com/office/drawing/2014/main" id="{D674A398-A2D9-421A-AAC4-14E16A9A1488}"/>
              </a:ext>
            </a:extLst>
          </p:cNvPr>
          <p:cNvSpPr>
            <a:spLocks noGrp="1"/>
          </p:cNvSpPr>
          <p:nvPr>
            <p:ph type="sldNum" sz="quarter" idx="19"/>
          </p:nvPr>
        </p:nvSpPr>
        <p:spPr>
          <a:xfrm>
            <a:off x="11230806" y="6327866"/>
            <a:ext cx="389686" cy="393610"/>
          </a:xfrm>
        </p:spPr>
        <p:txBody>
          <a:bodyPr/>
          <a:lstStyle/>
          <a:p>
            <a:fld id="{DCB4E619-4CA9-4A22-920F-20396BF50470}" type="slidenum">
              <a:rPr lang="en-US" smtClean="0"/>
              <a:pPr/>
              <a:t>3</a:t>
            </a:fld>
            <a:endParaRPr lang="en-US" dirty="0"/>
          </a:p>
        </p:txBody>
      </p:sp>
      <p:pic>
        <p:nvPicPr>
          <p:cNvPr id="25" name="Picture Placeholder 24">
            <a:extLst>
              <a:ext uri="{FF2B5EF4-FFF2-40B4-BE49-F238E27FC236}">
                <a16:creationId xmlns:a16="http://schemas.microsoft.com/office/drawing/2014/main" id="{A9C326A0-D612-4C05-B2BA-BFD6A076D666}"/>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a:stretch>
            <a:fillRect/>
          </a:stretch>
        </p:blipFill>
        <p:spPr>
          <a:xfrm>
            <a:off x="7000875" y="677115"/>
            <a:ext cx="4745600" cy="4745600"/>
          </a:xfrm>
        </p:spPr>
      </p:pic>
    </p:spTree>
    <p:extLst>
      <p:ext uri="{BB962C8B-B14F-4D97-AF65-F5344CB8AC3E}">
        <p14:creationId xmlns:p14="http://schemas.microsoft.com/office/powerpoint/2010/main" val="72009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24585D30-ADD3-403E-B097-1A606B9BCB8E}"/>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lumOff val="25000"/>
                  </a:schemeClr>
                </a:solidFill>
              </a:rPr>
              <a:t>Puzzle Drizzle</a:t>
            </a:r>
          </a:p>
        </p:txBody>
      </p:sp>
      <p:sp>
        <p:nvSpPr>
          <p:cNvPr id="18" name="Slide Number Placeholder 17">
            <a:extLst>
              <a:ext uri="{FF2B5EF4-FFF2-40B4-BE49-F238E27FC236}">
                <a16:creationId xmlns:a16="http://schemas.microsoft.com/office/drawing/2014/main" id="{DE90A7E6-8214-4B8D-9F7F-0BE3175CBE71}"/>
              </a:ext>
            </a:extLst>
          </p:cNvPr>
          <p:cNvSpPr>
            <a:spLocks noGrp="1"/>
          </p:cNvSpPr>
          <p:nvPr>
            <p:ph type="sldNum" sz="quarter" idx="19"/>
          </p:nvPr>
        </p:nvSpPr>
        <p:spPr/>
        <p:txBody>
          <a:bodyPr/>
          <a:lstStyle/>
          <a:p>
            <a:fld id="{DCB4E619-4CA9-4A22-920F-20396BF50470}" type="slidenum">
              <a:rPr lang="en-US" smtClean="0"/>
              <a:pPr/>
              <a:t>4</a:t>
            </a:fld>
            <a:endParaRPr lang="en-US" dirty="0"/>
          </a:p>
        </p:txBody>
      </p:sp>
      <p:pic>
        <p:nvPicPr>
          <p:cNvPr id="5" name="Picture Placeholder 4">
            <a:extLst>
              <a:ext uri="{FF2B5EF4-FFF2-40B4-BE49-F238E27FC236}">
                <a16:creationId xmlns:a16="http://schemas.microsoft.com/office/drawing/2014/main" id="{872D1C48-E0FD-4284-9153-F56CB211941A}"/>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l="16756" r="16756"/>
          <a:stretch>
            <a:fillRect/>
          </a:stretch>
        </p:blipFill>
        <p:spPr/>
      </p:pic>
      <p:sp>
        <p:nvSpPr>
          <p:cNvPr id="8" name="Rectangle 7">
            <a:extLst>
              <a:ext uri="{FF2B5EF4-FFF2-40B4-BE49-F238E27FC236}">
                <a16:creationId xmlns:a16="http://schemas.microsoft.com/office/drawing/2014/main" id="{B522DA87-813D-4C6C-BBD1-D876FE9AB5BE}"/>
              </a:ext>
            </a:extLst>
          </p:cNvPr>
          <p:cNvSpPr/>
          <p:nvPr/>
        </p:nvSpPr>
        <p:spPr>
          <a:xfrm>
            <a:off x="4467225" y="2085975"/>
            <a:ext cx="695325" cy="6286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itle 5">
            <a:extLst>
              <a:ext uri="{FF2B5EF4-FFF2-40B4-BE49-F238E27FC236}">
                <a16:creationId xmlns:a16="http://schemas.microsoft.com/office/drawing/2014/main" id="{42910EC0-02EA-4D17-8424-64B22947C33C}"/>
              </a:ext>
            </a:extLst>
          </p:cNvPr>
          <p:cNvSpPr>
            <a:spLocks noGrp="1"/>
          </p:cNvSpPr>
          <p:nvPr>
            <p:ph type="title"/>
          </p:nvPr>
        </p:nvSpPr>
        <p:spPr>
          <a:xfrm>
            <a:off x="4876280" y="1771649"/>
            <a:ext cx="6354526" cy="628651"/>
          </a:xfrm>
        </p:spPr>
        <p:txBody>
          <a:bodyPr/>
          <a:lstStyle/>
          <a:p>
            <a:r>
              <a:rPr lang="en-US" dirty="0"/>
              <a:t>Some Sample Utterances :</a:t>
            </a:r>
            <a:endParaRPr lang="en-US" b="0" i="1" dirty="0"/>
          </a:p>
        </p:txBody>
      </p:sp>
      <p:graphicFrame>
        <p:nvGraphicFramePr>
          <p:cNvPr id="9" name="Diagram 8">
            <a:extLst>
              <a:ext uri="{FF2B5EF4-FFF2-40B4-BE49-F238E27FC236}">
                <a16:creationId xmlns:a16="http://schemas.microsoft.com/office/drawing/2014/main" id="{C5DC5852-8CAC-4082-BBB7-689E5A3080CB}"/>
              </a:ext>
            </a:extLst>
          </p:cNvPr>
          <p:cNvGraphicFramePr/>
          <p:nvPr>
            <p:extLst>
              <p:ext uri="{D42A27DB-BD31-4B8C-83A1-F6EECF244321}">
                <p14:modId xmlns:p14="http://schemas.microsoft.com/office/powerpoint/2010/main" val="1042983074"/>
              </p:ext>
            </p:extLst>
          </p:nvPr>
        </p:nvGraphicFramePr>
        <p:xfrm>
          <a:off x="4610099" y="1933575"/>
          <a:ext cx="5864225" cy="41857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itle 5">
            <a:extLst>
              <a:ext uri="{FF2B5EF4-FFF2-40B4-BE49-F238E27FC236}">
                <a16:creationId xmlns:a16="http://schemas.microsoft.com/office/drawing/2014/main" id="{5D06C89A-A7D9-4D90-A477-9EF78C63D8FB}"/>
              </a:ext>
            </a:extLst>
          </p:cNvPr>
          <p:cNvSpPr txBox="1">
            <a:spLocks/>
          </p:cNvSpPr>
          <p:nvPr/>
        </p:nvSpPr>
        <p:spPr>
          <a:xfrm>
            <a:off x="5720688" y="909636"/>
            <a:ext cx="6354526" cy="62865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200" b="1" kern="1200" spc="0">
                <a:solidFill>
                  <a:schemeClr val="tx2"/>
                </a:solidFill>
                <a:latin typeface="+mj-lt"/>
                <a:ea typeface="+mj-ea"/>
                <a:cs typeface="+mj-cs"/>
              </a:defRPr>
            </a:lvl1pPr>
          </a:lstStyle>
          <a:p>
            <a:r>
              <a:rPr lang="en-US" i="1" dirty="0"/>
              <a:t>For puzzle game.</a:t>
            </a:r>
          </a:p>
        </p:txBody>
      </p:sp>
    </p:spTree>
    <p:extLst>
      <p:ext uri="{BB962C8B-B14F-4D97-AF65-F5344CB8AC3E}">
        <p14:creationId xmlns:p14="http://schemas.microsoft.com/office/powerpoint/2010/main" val="317451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24585D30-ADD3-403E-B097-1A606B9BCB8E}"/>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lumOff val="25000"/>
                  </a:schemeClr>
                </a:solidFill>
              </a:rPr>
              <a:t>Puzzle Drizzle</a:t>
            </a:r>
          </a:p>
        </p:txBody>
      </p:sp>
      <p:sp>
        <p:nvSpPr>
          <p:cNvPr id="18" name="Slide Number Placeholder 17">
            <a:extLst>
              <a:ext uri="{FF2B5EF4-FFF2-40B4-BE49-F238E27FC236}">
                <a16:creationId xmlns:a16="http://schemas.microsoft.com/office/drawing/2014/main" id="{DE90A7E6-8214-4B8D-9F7F-0BE3175CBE71}"/>
              </a:ext>
            </a:extLst>
          </p:cNvPr>
          <p:cNvSpPr>
            <a:spLocks noGrp="1"/>
          </p:cNvSpPr>
          <p:nvPr>
            <p:ph type="sldNum" sz="quarter" idx="19"/>
          </p:nvPr>
        </p:nvSpPr>
        <p:spPr/>
        <p:txBody>
          <a:bodyPr/>
          <a:lstStyle/>
          <a:p>
            <a:fld id="{DCB4E619-4CA9-4A22-920F-20396BF50470}" type="slidenum">
              <a:rPr lang="en-US" smtClean="0"/>
              <a:pPr/>
              <a:t>5</a:t>
            </a:fld>
            <a:endParaRPr lang="en-US" dirty="0"/>
          </a:p>
        </p:txBody>
      </p:sp>
      <p:sp>
        <p:nvSpPr>
          <p:cNvPr id="8" name="Rectangle 7">
            <a:extLst>
              <a:ext uri="{FF2B5EF4-FFF2-40B4-BE49-F238E27FC236}">
                <a16:creationId xmlns:a16="http://schemas.microsoft.com/office/drawing/2014/main" id="{B522DA87-813D-4C6C-BBD1-D876FE9AB5BE}"/>
              </a:ext>
            </a:extLst>
          </p:cNvPr>
          <p:cNvSpPr/>
          <p:nvPr/>
        </p:nvSpPr>
        <p:spPr>
          <a:xfrm>
            <a:off x="4467225" y="2085975"/>
            <a:ext cx="695325" cy="6286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itle 5">
            <a:extLst>
              <a:ext uri="{FF2B5EF4-FFF2-40B4-BE49-F238E27FC236}">
                <a16:creationId xmlns:a16="http://schemas.microsoft.com/office/drawing/2014/main" id="{42910EC0-02EA-4D17-8424-64B22947C33C}"/>
              </a:ext>
            </a:extLst>
          </p:cNvPr>
          <p:cNvSpPr>
            <a:spLocks noGrp="1"/>
          </p:cNvSpPr>
          <p:nvPr>
            <p:ph type="title"/>
          </p:nvPr>
        </p:nvSpPr>
        <p:spPr>
          <a:xfrm>
            <a:off x="4876280" y="1771649"/>
            <a:ext cx="6354526" cy="628651"/>
          </a:xfrm>
        </p:spPr>
        <p:txBody>
          <a:bodyPr/>
          <a:lstStyle/>
          <a:p>
            <a:r>
              <a:rPr lang="en-US" dirty="0"/>
              <a:t>Some Sample Utterances :</a:t>
            </a:r>
            <a:endParaRPr lang="en-US" b="0" i="1" dirty="0"/>
          </a:p>
        </p:txBody>
      </p:sp>
      <p:graphicFrame>
        <p:nvGraphicFramePr>
          <p:cNvPr id="9" name="Diagram 8">
            <a:extLst>
              <a:ext uri="{FF2B5EF4-FFF2-40B4-BE49-F238E27FC236}">
                <a16:creationId xmlns:a16="http://schemas.microsoft.com/office/drawing/2014/main" id="{C5DC5852-8CAC-4082-BBB7-689E5A3080CB}"/>
              </a:ext>
            </a:extLst>
          </p:cNvPr>
          <p:cNvGraphicFramePr/>
          <p:nvPr>
            <p:extLst>
              <p:ext uri="{D42A27DB-BD31-4B8C-83A1-F6EECF244321}">
                <p14:modId xmlns:p14="http://schemas.microsoft.com/office/powerpoint/2010/main" val="3247372553"/>
              </p:ext>
            </p:extLst>
          </p:nvPr>
        </p:nvGraphicFramePr>
        <p:xfrm>
          <a:off x="4610099" y="1933575"/>
          <a:ext cx="5864225" cy="4185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le 5">
            <a:extLst>
              <a:ext uri="{FF2B5EF4-FFF2-40B4-BE49-F238E27FC236}">
                <a16:creationId xmlns:a16="http://schemas.microsoft.com/office/drawing/2014/main" id="{5D06C89A-A7D9-4D90-A477-9EF78C63D8FB}"/>
              </a:ext>
            </a:extLst>
          </p:cNvPr>
          <p:cNvSpPr txBox="1">
            <a:spLocks/>
          </p:cNvSpPr>
          <p:nvPr/>
        </p:nvSpPr>
        <p:spPr>
          <a:xfrm>
            <a:off x="5720688" y="909636"/>
            <a:ext cx="6354526" cy="62865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200" b="1" kern="1200" spc="0">
                <a:solidFill>
                  <a:schemeClr val="tx2"/>
                </a:solidFill>
                <a:latin typeface="+mj-lt"/>
                <a:ea typeface="+mj-ea"/>
                <a:cs typeface="+mj-cs"/>
              </a:defRPr>
            </a:lvl1pPr>
          </a:lstStyle>
          <a:p>
            <a:r>
              <a:rPr lang="en-US" i="1" dirty="0"/>
              <a:t>For Magic tricks.</a:t>
            </a:r>
          </a:p>
        </p:txBody>
      </p:sp>
      <p:pic>
        <p:nvPicPr>
          <p:cNvPr id="7" name="Picture Placeholder 6">
            <a:extLst>
              <a:ext uri="{FF2B5EF4-FFF2-40B4-BE49-F238E27FC236}">
                <a16:creationId xmlns:a16="http://schemas.microsoft.com/office/drawing/2014/main" id="{D5B61E37-71DE-45D9-B731-879DF74EEC80}"/>
              </a:ext>
            </a:extLst>
          </p:cNvPr>
          <p:cNvPicPr>
            <a:picLocks noGrp="1" noChangeAspect="1"/>
          </p:cNvPicPr>
          <p:nvPr>
            <p:ph type="pic" sz="quarter" idx="14"/>
          </p:nvPr>
        </p:nvPicPr>
        <p:blipFill>
          <a:blip r:embed="rId7">
            <a:extLst>
              <a:ext uri="{837473B0-CC2E-450A-ABE3-18F120FF3D39}">
                <a1611:picAttrSrcUrl xmlns:a1611="http://schemas.microsoft.com/office/drawing/2016/11/main" r:id="rId8"/>
              </a:ext>
            </a:extLst>
          </a:blip>
          <a:srcRect l="16635" r="16635"/>
          <a:stretch>
            <a:fillRect/>
          </a:stretch>
        </p:blipFill>
        <p:spPr/>
      </p:pic>
    </p:spTree>
    <p:extLst>
      <p:ext uri="{BB962C8B-B14F-4D97-AF65-F5344CB8AC3E}">
        <p14:creationId xmlns:p14="http://schemas.microsoft.com/office/powerpoint/2010/main" val="164019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F01A071-338D-4D5A-BE90-3F5726F01B83}"/>
              </a:ext>
            </a:extLst>
          </p:cNvPr>
          <p:cNvSpPr>
            <a:spLocks noGrp="1"/>
          </p:cNvSpPr>
          <p:nvPr>
            <p:ph type="title"/>
          </p:nvPr>
        </p:nvSpPr>
        <p:spPr/>
        <p:txBody>
          <a:bodyPr/>
          <a:lstStyle/>
          <a:p>
            <a:r>
              <a:rPr lang="en-US" dirty="0"/>
              <a:t>Description :</a:t>
            </a:r>
          </a:p>
        </p:txBody>
      </p:sp>
      <p:sp>
        <p:nvSpPr>
          <p:cNvPr id="17" name="Text Placeholder 16">
            <a:extLst>
              <a:ext uri="{FF2B5EF4-FFF2-40B4-BE49-F238E27FC236}">
                <a16:creationId xmlns:a16="http://schemas.microsoft.com/office/drawing/2014/main" id="{2775E0DB-8B4F-485F-8415-F8F9045C1E39}"/>
              </a:ext>
            </a:extLst>
          </p:cNvPr>
          <p:cNvSpPr>
            <a:spLocks noGrp="1"/>
          </p:cNvSpPr>
          <p:nvPr>
            <p:ph type="body" sz="quarter" idx="20"/>
          </p:nvPr>
        </p:nvSpPr>
        <p:spPr>
          <a:xfrm>
            <a:off x="5139596" y="2164174"/>
            <a:ext cx="6842854" cy="3291840"/>
          </a:xfrm>
        </p:spPr>
        <p:txBody>
          <a:bodyPr/>
          <a:lstStyle/>
          <a:p>
            <a:r>
              <a:rPr lang="en-US" sz="2000" dirty="0">
                <a:latin typeface="Cambria" panose="02040503050406030204" pitchFamily="18" charset="0"/>
                <a:ea typeface="Cambria" panose="02040503050406030204" pitchFamily="18" charset="0"/>
              </a:rPr>
              <a:t>When you play puzzle games, you will be rewarded with 20 points for every question. And for every wrong answer it reduces 5 points from your score. Based on your score, puzzle drizzle will give you remarks (like keep trying, come on, that’s excellent). It makes user to get involved more into the game</a:t>
            </a:r>
          </a:p>
          <a:p>
            <a:r>
              <a:rPr lang="en-US" sz="2000" dirty="0">
                <a:latin typeface="Cambria" panose="02040503050406030204" pitchFamily="18" charset="0"/>
                <a:ea typeface="Cambria" panose="02040503050406030204" pitchFamily="18" charset="0"/>
              </a:rPr>
              <a:t>We use SSML to give engaging audio experience to the user. There will be some engaging music for every interesting puzzle or magic trick you go through. And also voices like Kendra, Brain, Joey, Justin were used to make the voices more natural.</a:t>
            </a:r>
          </a:p>
        </p:txBody>
      </p:sp>
      <p:sp>
        <p:nvSpPr>
          <p:cNvPr id="41" name="Rectangle: Rounded Corners 40">
            <a:extLst>
              <a:ext uri="{FF2B5EF4-FFF2-40B4-BE49-F238E27FC236}">
                <a16:creationId xmlns:a16="http://schemas.microsoft.com/office/drawing/2014/main" id="{590299DC-93E7-4276-B2CA-3EAC7970D19A}"/>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lumOff val="25000"/>
                  </a:schemeClr>
                </a:solidFill>
              </a:rPr>
              <a:t>Puzzle drizzle</a:t>
            </a:r>
          </a:p>
        </p:txBody>
      </p:sp>
      <p:sp>
        <p:nvSpPr>
          <p:cNvPr id="28" name="Slide Number Placeholder 27">
            <a:extLst>
              <a:ext uri="{FF2B5EF4-FFF2-40B4-BE49-F238E27FC236}">
                <a16:creationId xmlns:a16="http://schemas.microsoft.com/office/drawing/2014/main" id="{4BAF6A24-4ECF-4F26-AAE3-EE8BD08C1B7C}"/>
              </a:ext>
            </a:extLst>
          </p:cNvPr>
          <p:cNvSpPr>
            <a:spLocks noGrp="1"/>
          </p:cNvSpPr>
          <p:nvPr>
            <p:ph type="sldNum" sz="quarter" idx="19"/>
          </p:nvPr>
        </p:nvSpPr>
        <p:spPr/>
        <p:txBody>
          <a:bodyPr/>
          <a:lstStyle/>
          <a:p>
            <a:fld id="{DCB4E619-4CA9-4A22-920F-20396BF50470}" type="slidenum">
              <a:rPr lang="en-US" smtClean="0"/>
              <a:pPr/>
              <a:t>6</a:t>
            </a:fld>
            <a:endParaRPr lang="en-US" dirty="0"/>
          </a:p>
        </p:txBody>
      </p:sp>
      <p:pic>
        <p:nvPicPr>
          <p:cNvPr id="8" name="Picture Placeholder 7">
            <a:extLst>
              <a:ext uri="{FF2B5EF4-FFF2-40B4-BE49-F238E27FC236}">
                <a16:creationId xmlns:a16="http://schemas.microsoft.com/office/drawing/2014/main" id="{B9C4E1EC-0F22-457E-8D73-BF2E41420E95}"/>
              </a:ext>
            </a:extLst>
          </p:cNvPr>
          <p:cNvPicPr>
            <a:picLocks noGrp="1" noChangeAspect="1"/>
          </p:cNvPicPr>
          <p:nvPr>
            <p:ph type="pic" sz="quarter" idx="14"/>
          </p:nvPr>
        </p:nvPicPr>
        <p:blipFill>
          <a:blip r:embed="rId2"/>
          <a:srcRect l="13207" r="13207"/>
          <a:stretch>
            <a:fillRect/>
          </a:stretch>
        </p:blipFill>
        <p:spPr/>
      </p:pic>
    </p:spTree>
    <p:extLst>
      <p:ext uri="{BB962C8B-B14F-4D97-AF65-F5344CB8AC3E}">
        <p14:creationId xmlns:p14="http://schemas.microsoft.com/office/powerpoint/2010/main" val="246661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F01A071-338D-4D5A-BE90-3F5726F01B83}"/>
              </a:ext>
            </a:extLst>
          </p:cNvPr>
          <p:cNvSpPr>
            <a:spLocks noGrp="1"/>
          </p:cNvSpPr>
          <p:nvPr>
            <p:ph type="title"/>
          </p:nvPr>
        </p:nvSpPr>
        <p:spPr>
          <a:xfrm>
            <a:off x="5215796" y="530667"/>
            <a:ext cx="6404696" cy="1480711"/>
          </a:xfrm>
        </p:spPr>
        <p:txBody>
          <a:bodyPr/>
          <a:lstStyle/>
          <a:p>
            <a:r>
              <a:rPr lang="en-US" sz="3400" dirty="0"/>
              <a:t>Technical Stack used:</a:t>
            </a:r>
          </a:p>
        </p:txBody>
      </p:sp>
      <p:sp>
        <p:nvSpPr>
          <p:cNvPr id="24" name="Rectangle: Rounded Corners 23">
            <a:extLst>
              <a:ext uri="{FF2B5EF4-FFF2-40B4-BE49-F238E27FC236}">
                <a16:creationId xmlns:a16="http://schemas.microsoft.com/office/drawing/2014/main" id="{F1BA3328-3ABC-4A8F-A13B-D35E9B7658E3}"/>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lumOff val="25000"/>
                  </a:schemeClr>
                </a:solidFill>
              </a:rPr>
              <a:t>Puzzle drizzle</a:t>
            </a:r>
          </a:p>
        </p:txBody>
      </p:sp>
      <p:sp>
        <p:nvSpPr>
          <p:cNvPr id="28" name="Slide Number Placeholder 27">
            <a:extLst>
              <a:ext uri="{FF2B5EF4-FFF2-40B4-BE49-F238E27FC236}">
                <a16:creationId xmlns:a16="http://schemas.microsoft.com/office/drawing/2014/main" id="{4BAF6A24-4ECF-4F26-AAE3-EE8BD08C1B7C}"/>
              </a:ext>
            </a:extLst>
          </p:cNvPr>
          <p:cNvSpPr>
            <a:spLocks noGrp="1"/>
          </p:cNvSpPr>
          <p:nvPr>
            <p:ph type="sldNum" sz="quarter" idx="19"/>
          </p:nvPr>
        </p:nvSpPr>
        <p:spPr/>
        <p:txBody>
          <a:bodyPr/>
          <a:lstStyle/>
          <a:p>
            <a:fld id="{DCB4E619-4CA9-4A22-920F-20396BF50470}" type="slidenum">
              <a:rPr lang="en-US" smtClean="0"/>
              <a:pPr/>
              <a:t>7</a:t>
            </a:fld>
            <a:endParaRPr lang="en-US" dirty="0"/>
          </a:p>
        </p:txBody>
      </p:sp>
      <p:pic>
        <p:nvPicPr>
          <p:cNvPr id="11" name="Picture Placeholder 10">
            <a:extLst>
              <a:ext uri="{FF2B5EF4-FFF2-40B4-BE49-F238E27FC236}">
                <a16:creationId xmlns:a16="http://schemas.microsoft.com/office/drawing/2014/main" id="{91F21E6C-C0A4-473E-923A-565F6444A4E0}"/>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l="25459" r="25459"/>
          <a:stretch>
            <a:fillRect/>
          </a:stretch>
        </p:blipFill>
        <p:spPr/>
      </p:pic>
      <p:graphicFrame>
        <p:nvGraphicFramePr>
          <p:cNvPr id="12" name="Diagram 11">
            <a:extLst>
              <a:ext uri="{FF2B5EF4-FFF2-40B4-BE49-F238E27FC236}">
                <a16:creationId xmlns:a16="http://schemas.microsoft.com/office/drawing/2014/main" id="{5F97C7AA-DD1F-4FA8-A509-8D14ECE3977D}"/>
              </a:ext>
            </a:extLst>
          </p:cNvPr>
          <p:cNvGraphicFramePr/>
          <p:nvPr>
            <p:extLst>
              <p:ext uri="{D42A27DB-BD31-4B8C-83A1-F6EECF244321}">
                <p14:modId xmlns:p14="http://schemas.microsoft.com/office/powerpoint/2010/main" val="2971676633"/>
              </p:ext>
            </p:extLst>
          </p:nvPr>
        </p:nvGraphicFramePr>
        <p:xfrm>
          <a:off x="5353050" y="2032770"/>
          <a:ext cx="5549900" cy="4146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 name="Picture 15">
            <a:extLst>
              <a:ext uri="{FF2B5EF4-FFF2-40B4-BE49-F238E27FC236}">
                <a16:creationId xmlns:a16="http://schemas.microsoft.com/office/drawing/2014/main" id="{06CA4CD1-8E96-4DA8-95A5-421335F86D63}"/>
              </a:ext>
            </a:extLst>
          </p:cNvPr>
          <p:cNvPicPr>
            <a:picLocks noChangeAspect="1"/>
          </p:cNvPicPr>
          <p:nvPr/>
        </p:nvPicPr>
        <p:blipFill>
          <a:blip r:embed="rId9"/>
          <a:stretch>
            <a:fillRect/>
          </a:stretch>
        </p:blipFill>
        <p:spPr>
          <a:xfrm>
            <a:off x="6410825" y="3470697"/>
            <a:ext cx="1674751" cy="1333501"/>
          </a:xfrm>
          <a:prstGeom prst="rect">
            <a:avLst/>
          </a:prstGeom>
        </p:spPr>
      </p:pic>
    </p:spTree>
    <p:extLst>
      <p:ext uri="{BB962C8B-B14F-4D97-AF65-F5344CB8AC3E}">
        <p14:creationId xmlns:p14="http://schemas.microsoft.com/office/powerpoint/2010/main" val="146201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46BE206-C4BE-4BB3-9114-F18129E1AC77}"/>
              </a:ext>
            </a:extLst>
          </p:cNvPr>
          <p:cNvSpPr>
            <a:spLocks noGrp="1"/>
          </p:cNvSpPr>
          <p:nvPr>
            <p:ph type="title"/>
          </p:nvPr>
        </p:nvSpPr>
        <p:spPr>
          <a:xfrm>
            <a:off x="1776770" y="4752155"/>
            <a:ext cx="9355687" cy="1310968"/>
          </a:xfrm>
        </p:spPr>
        <p:txBody>
          <a:bodyPr/>
          <a:lstStyle/>
          <a:p>
            <a:r>
              <a:rPr lang="en-US" dirty="0"/>
              <a:t>Puzzle drizzle, </a:t>
            </a:r>
            <a:r>
              <a:rPr lang="en-US" b="1" dirty="0"/>
              <a:t>drizzles </a:t>
            </a:r>
            <a:r>
              <a:rPr lang="en-US" dirty="0"/>
              <a:t>entertainment and fun wherever you go and whatever you do. </a:t>
            </a:r>
          </a:p>
        </p:txBody>
      </p:sp>
      <p:sp>
        <p:nvSpPr>
          <p:cNvPr id="23" name="Rectangle: Rounded Corners 22">
            <a:extLst>
              <a:ext uri="{FF2B5EF4-FFF2-40B4-BE49-F238E27FC236}">
                <a16:creationId xmlns:a16="http://schemas.microsoft.com/office/drawing/2014/main" id="{D9FF0B67-8327-4649-B70F-C5371FB6AB2B}"/>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lumOff val="25000"/>
                  </a:schemeClr>
                </a:solidFill>
              </a:rPr>
              <a:t>puzzle drizzle</a:t>
            </a:r>
          </a:p>
        </p:txBody>
      </p:sp>
      <p:sp>
        <p:nvSpPr>
          <p:cNvPr id="22" name="Slide Number Placeholder 21">
            <a:extLst>
              <a:ext uri="{FF2B5EF4-FFF2-40B4-BE49-F238E27FC236}">
                <a16:creationId xmlns:a16="http://schemas.microsoft.com/office/drawing/2014/main" id="{D4BDA5F0-D940-4649-AA56-1C6A6E6F817B}"/>
              </a:ext>
            </a:extLst>
          </p:cNvPr>
          <p:cNvSpPr>
            <a:spLocks noGrp="1"/>
          </p:cNvSpPr>
          <p:nvPr>
            <p:ph type="sldNum" sz="quarter" idx="19"/>
          </p:nvPr>
        </p:nvSpPr>
        <p:spPr/>
        <p:txBody>
          <a:bodyPr/>
          <a:lstStyle/>
          <a:p>
            <a:fld id="{DCB4E619-4CA9-4A22-920F-20396BF50470}" type="slidenum">
              <a:rPr lang="en-US" smtClean="0"/>
              <a:pPr/>
              <a:t>8</a:t>
            </a:fld>
            <a:endParaRPr lang="en-US" dirty="0"/>
          </a:p>
        </p:txBody>
      </p:sp>
      <p:pic>
        <p:nvPicPr>
          <p:cNvPr id="7" name="Picture Placeholder 6">
            <a:extLst>
              <a:ext uri="{FF2B5EF4-FFF2-40B4-BE49-F238E27FC236}">
                <a16:creationId xmlns:a16="http://schemas.microsoft.com/office/drawing/2014/main" id="{13A795B4-C17D-4B23-A8BB-1FB76402BC99}"/>
              </a:ext>
            </a:extLst>
          </p:cNvPr>
          <p:cNvPicPr>
            <a:picLocks noGrp="1" noChangeAspect="1"/>
          </p:cNvPicPr>
          <p:nvPr>
            <p:ph type="pic" sz="quarter" idx="14"/>
          </p:nvPr>
        </p:nvPicPr>
        <p:blipFill>
          <a:blip r:embed="rId2"/>
          <a:srcRect t="6165" b="6165"/>
          <a:stretch>
            <a:fillRect/>
          </a:stretch>
        </p:blipFill>
        <p:spPr/>
      </p:pic>
    </p:spTree>
    <p:extLst>
      <p:ext uri="{BB962C8B-B14F-4D97-AF65-F5344CB8AC3E}">
        <p14:creationId xmlns:p14="http://schemas.microsoft.com/office/powerpoint/2010/main" val="228553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79E0D2-97ED-4F17-A913-5655D2457FD1}"/>
              </a:ext>
            </a:extLst>
          </p:cNvPr>
          <p:cNvSpPr>
            <a:spLocks noGrp="1"/>
          </p:cNvSpPr>
          <p:nvPr>
            <p:ph type="ctrTitle"/>
          </p:nvPr>
        </p:nvSpPr>
        <p:spPr/>
        <p:txBody>
          <a:bodyPr/>
          <a:lstStyle/>
          <a:p>
            <a:r>
              <a:rPr lang="en-IN" dirty="0"/>
              <a:t> </a:t>
            </a:r>
          </a:p>
        </p:txBody>
      </p:sp>
      <p:sp>
        <p:nvSpPr>
          <p:cNvPr id="15" name="TextBox 14">
            <a:extLst>
              <a:ext uri="{FF2B5EF4-FFF2-40B4-BE49-F238E27FC236}">
                <a16:creationId xmlns:a16="http://schemas.microsoft.com/office/drawing/2014/main" id="{BE8F63D5-6AAD-4852-8686-4E641E93D47C}"/>
              </a:ext>
            </a:extLst>
          </p:cNvPr>
          <p:cNvSpPr txBox="1"/>
          <p:nvPr/>
        </p:nvSpPr>
        <p:spPr>
          <a:xfrm>
            <a:off x="782443" y="1228011"/>
            <a:ext cx="2114681" cy="523220"/>
          </a:xfrm>
          <a:prstGeom prst="rect">
            <a:avLst/>
          </a:prstGeom>
          <a:noFill/>
        </p:spPr>
        <p:txBody>
          <a:bodyPr wrap="none" rtlCol="0">
            <a:spAutoFit/>
          </a:bodyPr>
          <a:lstStyle/>
          <a:p>
            <a:r>
              <a:rPr lang="en-IN" sz="2800" dirty="0">
                <a:solidFill>
                  <a:srgbClr val="D9D9D7"/>
                </a:solidFill>
                <a:latin typeface="Algerian" panose="04020705040A02060702" pitchFamily="82" charset="0"/>
              </a:rPr>
              <a:t>Thank You</a:t>
            </a:r>
          </a:p>
        </p:txBody>
      </p:sp>
      <p:sp>
        <p:nvSpPr>
          <p:cNvPr id="16" name="TextBox 15">
            <a:extLst>
              <a:ext uri="{FF2B5EF4-FFF2-40B4-BE49-F238E27FC236}">
                <a16:creationId xmlns:a16="http://schemas.microsoft.com/office/drawing/2014/main" id="{CD85F410-F053-4265-9DEA-66A364D95083}"/>
              </a:ext>
            </a:extLst>
          </p:cNvPr>
          <p:cNvSpPr txBox="1"/>
          <p:nvPr/>
        </p:nvSpPr>
        <p:spPr>
          <a:xfrm>
            <a:off x="9294876" y="1228011"/>
            <a:ext cx="2114681" cy="523220"/>
          </a:xfrm>
          <a:prstGeom prst="rect">
            <a:avLst/>
          </a:prstGeom>
          <a:noFill/>
        </p:spPr>
        <p:txBody>
          <a:bodyPr wrap="none" rtlCol="0">
            <a:spAutoFit/>
          </a:bodyPr>
          <a:lstStyle/>
          <a:p>
            <a:r>
              <a:rPr lang="en-IN" sz="2800" dirty="0">
                <a:solidFill>
                  <a:srgbClr val="D9D9D7"/>
                </a:solidFill>
                <a:latin typeface="Algerian" panose="04020705040A02060702" pitchFamily="82" charset="0"/>
              </a:rPr>
              <a:t>Thank You</a:t>
            </a:r>
          </a:p>
        </p:txBody>
      </p:sp>
      <p:pic>
        <p:nvPicPr>
          <p:cNvPr id="12" name="Picture Placeholder 11">
            <a:extLst>
              <a:ext uri="{FF2B5EF4-FFF2-40B4-BE49-F238E27FC236}">
                <a16:creationId xmlns:a16="http://schemas.microsoft.com/office/drawing/2014/main" id="{11F50D97-080A-4434-8457-7ED8179B5081}"/>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l="18750" r="18750"/>
          <a:stretch>
            <a:fillRect/>
          </a:stretch>
        </p:blipFill>
        <p:spPr/>
      </p:pic>
      <p:pic>
        <p:nvPicPr>
          <p:cNvPr id="25" name="Graphic 24" descr="User" title="Icon - Presenter Name">
            <a:extLst>
              <a:ext uri="{FF2B5EF4-FFF2-40B4-BE49-F238E27FC236}">
                <a16:creationId xmlns:a16="http://schemas.microsoft.com/office/drawing/2014/main" id="{8AD9F4DD-CCDA-4C5B-AC7A-71E96FD45B2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273666" y="4262288"/>
            <a:ext cx="218900" cy="218900"/>
          </a:xfrm>
          <a:prstGeom prst="rect">
            <a:avLst/>
          </a:prstGeom>
        </p:spPr>
      </p:pic>
      <p:pic>
        <p:nvPicPr>
          <p:cNvPr id="27" name="Graphic 26" descr="Smart Phone" title="Icon - Presenter Phone Number">
            <a:extLst>
              <a:ext uri="{FF2B5EF4-FFF2-40B4-BE49-F238E27FC236}">
                <a16:creationId xmlns:a16="http://schemas.microsoft.com/office/drawing/2014/main" id="{7F57AED0-2F73-4435-986B-E6D6B090FB80}"/>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273666" y="4698788"/>
            <a:ext cx="218900" cy="218900"/>
          </a:xfrm>
          <a:prstGeom prst="rect">
            <a:avLst/>
          </a:prstGeom>
        </p:spPr>
      </p:pic>
      <p:pic>
        <p:nvPicPr>
          <p:cNvPr id="26" name="Graphic 25" descr="Envelope" title="Icon Presenter Email">
            <a:extLst>
              <a:ext uri="{FF2B5EF4-FFF2-40B4-BE49-F238E27FC236}">
                <a16:creationId xmlns:a16="http://schemas.microsoft.com/office/drawing/2014/main" id="{D4984F9A-48C8-4F0D-AFBE-978FEBD86F12}"/>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273666" y="5135288"/>
            <a:ext cx="218900" cy="218900"/>
          </a:xfrm>
          <a:prstGeom prst="rect">
            <a:avLst/>
          </a:prstGeom>
        </p:spPr>
      </p:pic>
      <p:pic>
        <p:nvPicPr>
          <p:cNvPr id="28" name="Graphic 27" descr="Link">
            <a:extLst>
              <a:ext uri="{FF2B5EF4-FFF2-40B4-BE49-F238E27FC236}">
                <a16:creationId xmlns:a16="http://schemas.microsoft.com/office/drawing/2014/main" id="{73A362A9-D05E-4043-BA3E-8CCCD7280B5A}"/>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260723" y="5558844"/>
            <a:ext cx="244786" cy="244786"/>
          </a:xfrm>
          <a:prstGeom prst="rect">
            <a:avLst/>
          </a:prstGeom>
        </p:spPr>
      </p:pic>
      <p:cxnSp>
        <p:nvCxnSpPr>
          <p:cNvPr id="24" name="Straight Connector 23" descr="divider line">
            <a:extLst>
              <a:ext uri="{FF2B5EF4-FFF2-40B4-BE49-F238E27FC236}">
                <a16:creationId xmlns:a16="http://schemas.microsoft.com/office/drawing/2014/main" id="{88ABE268-9B2A-4899-AC85-147AE076489C}"/>
              </a:ext>
            </a:extLst>
          </p:cNvPr>
          <p:cNvCxnSpPr/>
          <p:nvPr/>
        </p:nvCxnSpPr>
        <p:spPr>
          <a:xfrm>
            <a:off x="4597519" y="4233239"/>
            <a:ext cx="0" cy="1586498"/>
          </a:xfrm>
          <a:prstGeom prst="line">
            <a:avLst/>
          </a:prstGeom>
          <a:ln>
            <a:solidFill>
              <a:schemeClr val="bg1"/>
            </a:solidFill>
          </a:ln>
        </p:spPr>
        <p:style>
          <a:lnRef idx="2">
            <a:schemeClr val="accent2"/>
          </a:lnRef>
          <a:fillRef idx="1">
            <a:schemeClr val="lt1"/>
          </a:fillRef>
          <a:effectRef idx="0">
            <a:schemeClr val="accent2"/>
          </a:effectRef>
          <a:fontRef idx="minor">
            <a:schemeClr val="dk1"/>
          </a:fontRef>
        </p:style>
      </p:cxnSp>
      <p:sp>
        <p:nvSpPr>
          <p:cNvPr id="47" name="Text Placeholder 46">
            <a:extLst>
              <a:ext uri="{FF2B5EF4-FFF2-40B4-BE49-F238E27FC236}">
                <a16:creationId xmlns:a16="http://schemas.microsoft.com/office/drawing/2014/main" id="{4D95FE79-CFF8-4D94-9DEC-570635FF4F8C}"/>
              </a:ext>
            </a:extLst>
          </p:cNvPr>
          <p:cNvSpPr>
            <a:spLocks noGrp="1"/>
          </p:cNvSpPr>
          <p:nvPr>
            <p:ph type="body" sz="quarter" idx="15"/>
          </p:nvPr>
        </p:nvSpPr>
        <p:spPr>
          <a:xfrm>
            <a:off x="4702473" y="4224727"/>
            <a:ext cx="3695206" cy="276999"/>
          </a:xfrm>
        </p:spPr>
        <p:txBody>
          <a:bodyPr/>
          <a:lstStyle/>
          <a:p>
            <a:r>
              <a:rPr lang="en-US" sz="1800" b="1" i="1" dirty="0">
                <a:ln w="0"/>
                <a:effectLst>
                  <a:glow rad="139700">
                    <a:schemeClr val="accent5">
                      <a:satMod val="175000"/>
                      <a:alpha val="40000"/>
                    </a:schemeClr>
                  </a:glow>
                  <a:outerShdw blurRad="50800" dist="38100" dir="18900000" algn="bl" rotWithShape="0">
                    <a:prstClr val="black">
                      <a:alpha val="40000"/>
                    </a:prstClr>
                  </a:outerShdw>
                </a:effectLst>
                <a:latin typeface="Cambria" panose="02040503050406030204" pitchFamily="18" charset="0"/>
                <a:ea typeface="Cambria" panose="02040503050406030204" pitchFamily="18" charset="0"/>
              </a:rPr>
              <a:t>Shashil Sravan</a:t>
            </a:r>
            <a:endParaRPr lang="en-GB" sz="1800" b="1" i="1" dirty="0">
              <a:ln w="22225">
                <a:solidFill>
                  <a:schemeClr val="bg1"/>
                </a:solidFill>
                <a:prstDash val="solid"/>
              </a:ln>
              <a:effectLst>
                <a:glow rad="139700">
                  <a:schemeClr val="accent5">
                    <a:satMod val="175000"/>
                    <a:alpha val="40000"/>
                  </a:schemeClr>
                </a:glow>
                <a:outerShdw blurRad="50800" dist="38100" dir="18900000" algn="bl" rotWithShape="0">
                  <a:prstClr val="black">
                    <a:alpha val="40000"/>
                  </a:prstClr>
                </a:outerShdw>
              </a:effectLst>
              <a:latin typeface="Cambria" panose="02040503050406030204" pitchFamily="18" charset="0"/>
              <a:ea typeface="Cambria" panose="02040503050406030204" pitchFamily="18" charset="0"/>
            </a:endParaRPr>
          </a:p>
        </p:txBody>
      </p:sp>
      <p:sp>
        <p:nvSpPr>
          <p:cNvPr id="33" name="Text Placeholder 46">
            <a:extLst>
              <a:ext uri="{FF2B5EF4-FFF2-40B4-BE49-F238E27FC236}">
                <a16:creationId xmlns:a16="http://schemas.microsoft.com/office/drawing/2014/main" id="{12A346A3-A6A6-4F89-A7BA-F7A93A5AC688}"/>
              </a:ext>
            </a:extLst>
          </p:cNvPr>
          <p:cNvSpPr txBox="1">
            <a:spLocks/>
          </p:cNvSpPr>
          <p:nvPr/>
        </p:nvSpPr>
        <p:spPr>
          <a:xfrm>
            <a:off x="4680436" y="4640689"/>
            <a:ext cx="3695206" cy="276999"/>
          </a:xfrm>
          <a:prstGeom prst="rect">
            <a:avLst/>
          </a:prstGeom>
        </p:spPr>
        <p:txBody>
          <a:bodyPr vert="horz" lIns="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spc="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i="1" dirty="0">
                <a:ln w="0"/>
                <a:effectLst>
                  <a:glow rad="228600">
                    <a:schemeClr val="accent5">
                      <a:satMod val="175000"/>
                      <a:alpha val="40000"/>
                    </a:schemeClr>
                  </a:glow>
                  <a:outerShdw blurRad="50800" dist="38100" dir="18900000" algn="bl" rotWithShape="0">
                    <a:prstClr val="black">
                      <a:alpha val="40000"/>
                    </a:prstClr>
                  </a:outerShdw>
                </a:effectLst>
                <a:latin typeface="Cambria" panose="02040503050406030204" pitchFamily="18" charset="0"/>
                <a:ea typeface="Cambria" panose="02040503050406030204" pitchFamily="18" charset="0"/>
              </a:rPr>
              <a:t>Puzzle Drizzle</a:t>
            </a:r>
            <a:endParaRPr lang="en-GB" sz="1800" b="1" i="1" dirty="0">
              <a:ln w="22225">
                <a:solidFill>
                  <a:schemeClr val="bg1"/>
                </a:solidFill>
                <a:prstDash val="solid"/>
              </a:ln>
              <a:effectLst>
                <a:glow rad="228600">
                  <a:schemeClr val="accent5">
                    <a:satMod val="175000"/>
                    <a:alpha val="40000"/>
                  </a:schemeClr>
                </a:glow>
                <a:outerShdw blurRad="50800" dist="38100" dir="18900000" algn="bl" rotWithShape="0">
                  <a:prstClr val="black">
                    <a:alpha val="40000"/>
                  </a:prstClr>
                </a:outerShdw>
              </a:effectLst>
              <a:latin typeface="Cambria" panose="02040503050406030204" pitchFamily="18" charset="0"/>
              <a:ea typeface="Cambria" panose="02040503050406030204" pitchFamily="18" charset="0"/>
            </a:endParaRPr>
          </a:p>
        </p:txBody>
      </p:sp>
      <p:sp>
        <p:nvSpPr>
          <p:cNvPr id="34" name="Text Placeholder 46">
            <a:extLst>
              <a:ext uri="{FF2B5EF4-FFF2-40B4-BE49-F238E27FC236}">
                <a16:creationId xmlns:a16="http://schemas.microsoft.com/office/drawing/2014/main" id="{36B4F4FF-46B3-463A-BA7E-747CC8EAC9DF}"/>
              </a:ext>
            </a:extLst>
          </p:cNvPr>
          <p:cNvSpPr txBox="1">
            <a:spLocks/>
          </p:cNvSpPr>
          <p:nvPr/>
        </p:nvSpPr>
        <p:spPr>
          <a:xfrm>
            <a:off x="4702473" y="5077189"/>
            <a:ext cx="3695206" cy="276999"/>
          </a:xfrm>
          <a:prstGeom prst="rect">
            <a:avLst/>
          </a:prstGeom>
        </p:spPr>
        <p:txBody>
          <a:bodyPr vert="horz" lIns="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spc="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b="1" i="1" dirty="0">
                <a:effectLst>
                  <a:glow rad="228600">
                    <a:schemeClr val="accent5">
                      <a:satMod val="175000"/>
                      <a:alpha val="40000"/>
                    </a:schemeClr>
                  </a:glow>
                  <a:outerShdw blurRad="50800" dist="38100" dir="18900000" algn="bl" rotWithShape="0">
                    <a:prstClr val="black">
                      <a:alpha val="40000"/>
                    </a:prstClr>
                  </a:outerShdw>
                </a:effectLst>
                <a:latin typeface="Cambria" panose="02040503050406030204" pitchFamily="18" charset="0"/>
                <a:ea typeface="Cambria" panose="02040503050406030204" pitchFamily="18" charset="0"/>
              </a:rPr>
              <a:t>Vendor ID: M1O56N2HKYZ0IH</a:t>
            </a:r>
          </a:p>
        </p:txBody>
      </p:sp>
      <p:sp>
        <p:nvSpPr>
          <p:cNvPr id="35" name="Text Placeholder 46">
            <a:extLst>
              <a:ext uri="{FF2B5EF4-FFF2-40B4-BE49-F238E27FC236}">
                <a16:creationId xmlns:a16="http://schemas.microsoft.com/office/drawing/2014/main" id="{397C8FA0-23FB-45E8-9502-4EE4F8D028FF}"/>
              </a:ext>
            </a:extLst>
          </p:cNvPr>
          <p:cNvSpPr txBox="1">
            <a:spLocks/>
          </p:cNvSpPr>
          <p:nvPr/>
        </p:nvSpPr>
        <p:spPr>
          <a:xfrm>
            <a:off x="4725127" y="5556070"/>
            <a:ext cx="6038049" cy="276999"/>
          </a:xfrm>
          <a:prstGeom prst="rect">
            <a:avLst/>
          </a:prstGeom>
        </p:spPr>
        <p:txBody>
          <a:bodyPr vert="horz" lIns="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spc="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b="1" i="1" dirty="0">
                <a:effectLst>
                  <a:glow rad="228600">
                    <a:schemeClr val="accent5">
                      <a:satMod val="175000"/>
                      <a:alpha val="40000"/>
                    </a:schemeClr>
                  </a:glow>
                </a:effectLst>
                <a:latin typeface="Cambria" panose="02040503050406030204" pitchFamily="18" charset="0"/>
                <a:ea typeface="Cambria" panose="02040503050406030204" pitchFamily="18" charset="0"/>
              </a:rPr>
              <a:t>amzn1.ask.skill.c8cbc9da-37c3-4c4</a:t>
            </a:r>
          </a:p>
          <a:p>
            <a:r>
              <a:rPr lang="en-IN" sz="1800" b="1" i="1" dirty="0">
                <a:effectLst>
                  <a:glow rad="228600">
                    <a:schemeClr val="accent5">
                      <a:satMod val="175000"/>
                      <a:alpha val="40000"/>
                    </a:schemeClr>
                  </a:glow>
                </a:effectLst>
                <a:latin typeface="Cambria" panose="02040503050406030204" pitchFamily="18" charset="0"/>
                <a:ea typeface="Cambria" panose="02040503050406030204" pitchFamily="18" charset="0"/>
              </a:rPr>
              <a:t>	4-ae77-aff560919269</a:t>
            </a:r>
          </a:p>
        </p:txBody>
      </p:sp>
    </p:spTree>
    <p:extLst>
      <p:ext uri="{BB962C8B-B14F-4D97-AF65-F5344CB8AC3E}">
        <p14:creationId xmlns:p14="http://schemas.microsoft.com/office/powerpoint/2010/main" val="592886844"/>
      </p:ext>
    </p:extLst>
  </p:cSld>
  <p:clrMapOvr>
    <a:masterClrMapping/>
  </p:clrMapOvr>
</p:sld>
</file>

<file path=ppt/theme/theme1.xml><?xml version="1.0" encoding="utf-8"?>
<a:theme xmlns:a="http://schemas.openxmlformats.org/drawingml/2006/main" name="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580736_Creative red presentation_AAS_v4" id="{92D194E9-A401-43C6-BDAC-5124B887A5F9}" vid="{B9DD00D5-6552-49FD-AE3B-0CB1704721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8F95F1-64A1-4047-9BA0-D956C28342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466AFDE-A9D6-4DD8-B471-43BFA03A3F3E}">
  <ds:schemaRefs>
    <ds:schemaRef ds:uri="http://schemas.microsoft.com/sharepoint/v3/contenttype/forms"/>
  </ds:schemaRefs>
</ds:datastoreItem>
</file>

<file path=customXml/itemProps3.xml><?xml version="1.0" encoding="utf-8"?>
<ds:datastoreItem xmlns:ds="http://schemas.openxmlformats.org/officeDocument/2006/customXml" ds:itemID="{0AAA3571-52B9-4794-9A69-E71F204CB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Creative red presentation</Template>
  <TotalTime>0</TotalTime>
  <Words>395</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Cambria</vt:lpstr>
      <vt:lpstr>Century Gothic</vt:lpstr>
      <vt:lpstr>Office Theme</vt:lpstr>
      <vt:lpstr>PowerPoint Presentation</vt:lpstr>
      <vt:lpstr>Learning Simple Magic tricks with Alexa.</vt:lpstr>
      <vt:lpstr>Overview:</vt:lpstr>
      <vt:lpstr>Some Sample Utterances :</vt:lpstr>
      <vt:lpstr>Some Sample Utterances :</vt:lpstr>
      <vt:lpstr>Description :</vt:lpstr>
      <vt:lpstr>Technical Stack used:</vt:lpstr>
      <vt:lpstr>Puzzle drizzle, drizzles entertainment and fun wherever you go and whatever you do.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2020-04-02T16:53:47Z</dcterms:created>
  <dcterms:modified xsi:type="dcterms:W3CDTF">2020-04-02T20:00:04Z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