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3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64" r:id="rId7"/>
    <p:sldId id="265" r:id="rId8"/>
    <p:sldId id="266" r:id="rId9"/>
    <p:sldId id="269" r:id="rId10"/>
    <p:sldId id="270" r:id="rId11"/>
    <p:sldId id="274" r:id="rId12"/>
    <p:sldId id="275" r:id="rId13"/>
    <p:sldId id="267" r:id="rId14"/>
    <p:sldId id="268" r:id="rId15"/>
    <p:sldId id="25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480B8-D5BB-4A54-B8AD-1A3B455D01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BE69B8-DBA2-4061-A4B8-8A4334AFB0F3}">
      <dgm:prSet/>
      <dgm:spPr/>
      <dgm:t>
        <a:bodyPr/>
        <a:lstStyle/>
        <a:p>
          <a:r>
            <a:rPr lang="en-US" b="0" i="0"/>
            <a:t>Enable real-time emotion detection to provide quick and responsive interactions.</a:t>
          </a:r>
          <a:endParaRPr lang="en-US"/>
        </a:p>
      </dgm:t>
    </dgm:pt>
    <dgm:pt modelId="{68923893-FDA8-4ACF-BD2F-A6A0F308053E}" type="parTrans" cxnId="{88DAEA52-AB9B-4A09-9D0C-F7ED6E02557B}">
      <dgm:prSet/>
      <dgm:spPr/>
      <dgm:t>
        <a:bodyPr/>
        <a:lstStyle/>
        <a:p>
          <a:endParaRPr lang="en-US"/>
        </a:p>
      </dgm:t>
    </dgm:pt>
    <dgm:pt modelId="{FA74F957-15D8-4398-A164-D52451BABB42}" type="sibTrans" cxnId="{88DAEA52-AB9B-4A09-9D0C-F7ED6E02557B}">
      <dgm:prSet/>
      <dgm:spPr/>
      <dgm:t>
        <a:bodyPr/>
        <a:lstStyle/>
        <a:p>
          <a:endParaRPr lang="en-US"/>
        </a:p>
      </dgm:t>
    </dgm:pt>
    <dgm:pt modelId="{3E06E95D-11C5-42D1-8601-47C334D665C0}">
      <dgm:prSet/>
      <dgm:spPr/>
      <dgm:t>
        <a:bodyPr/>
        <a:lstStyle/>
        <a:p>
          <a:r>
            <a:rPr lang="en-US" b="0" i="0"/>
            <a:t>Develop machine learning models for accurate emotion classification images.</a:t>
          </a:r>
          <a:endParaRPr lang="en-US"/>
        </a:p>
      </dgm:t>
    </dgm:pt>
    <dgm:pt modelId="{4A84B518-0673-4487-A7F6-C30A53D1872B}" type="parTrans" cxnId="{D16972A0-161A-4CC0-97BD-A43D66ECFAAD}">
      <dgm:prSet/>
      <dgm:spPr/>
      <dgm:t>
        <a:bodyPr/>
        <a:lstStyle/>
        <a:p>
          <a:endParaRPr lang="en-US"/>
        </a:p>
      </dgm:t>
    </dgm:pt>
    <dgm:pt modelId="{6136CCB5-C312-4352-BEA1-387F7116F823}" type="sibTrans" cxnId="{D16972A0-161A-4CC0-97BD-A43D66ECFAAD}">
      <dgm:prSet/>
      <dgm:spPr/>
      <dgm:t>
        <a:bodyPr/>
        <a:lstStyle/>
        <a:p>
          <a:endParaRPr lang="en-US"/>
        </a:p>
      </dgm:t>
    </dgm:pt>
    <dgm:pt modelId="{593353D6-46D3-4EC1-A5B1-B1FA13355612}">
      <dgm:prSet/>
      <dgm:spPr/>
      <dgm:t>
        <a:bodyPr/>
        <a:lstStyle/>
        <a:p>
          <a:r>
            <a:rPr lang="en-US" b="0" i="0"/>
            <a:t>Ensure the system respects user privacy and uses emotions ethically.</a:t>
          </a:r>
          <a:endParaRPr lang="en-US"/>
        </a:p>
      </dgm:t>
    </dgm:pt>
    <dgm:pt modelId="{4B2F2EE0-A3DE-4B5C-AB8C-56532B15E6AE}" type="parTrans" cxnId="{DD695E09-72CB-4170-AC35-8145E8978CBE}">
      <dgm:prSet/>
      <dgm:spPr/>
      <dgm:t>
        <a:bodyPr/>
        <a:lstStyle/>
        <a:p>
          <a:endParaRPr lang="en-US"/>
        </a:p>
      </dgm:t>
    </dgm:pt>
    <dgm:pt modelId="{60F9339C-651F-4910-BA26-FB8DD454C0B8}" type="sibTrans" cxnId="{DD695E09-72CB-4170-AC35-8145E8978CBE}">
      <dgm:prSet/>
      <dgm:spPr/>
      <dgm:t>
        <a:bodyPr/>
        <a:lstStyle/>
        <a:p>
          <a:endParaRPr lang="en-US"/>
        </a:p>
      </dgm:t>
    </dgm:pt>
    <dgm:pt modelId="{C8EF5AF3-8DF6-4EA7-9E74-00B5BE3DFC56}">
      <dgm:prSet/>
      <dgm:spPr/>
      <dgm:t>
        <a:bodyPr/>
        <a:lstStyle/>
        <a:p>
          <a:r>
            <a:rPr lang="en-US" b="0" i="0"/>
            <a:t>Design the system to handle different levels of demand and usage.</a:t>
          </a:r>
          <a:endParaRPr lang="en-US"/>
        </a:p>
      </dgm:t>
    </dgm:pt>
    <dgm:pt modelId="{9C831E42-AC01-42C5-97AD-D77C30D41D81}" type="parTrans" cxnId="{DB9FB689-6B11-4053-A20E-9F4096E8CA96}">
      <dgm:prSet/>
      <dgm:spPr/>
      <dgm:t>
        <a:bodyPr/>
        <a:lstStyle/>
        <a:p>
          <a:endParaRPr lang="en-US"/>
        </a:p>
      </dgm:t>
    </dgm:pt>
    <dgm:pt modelId="{C39A1C96-F842-4388-AC42-3287B6557033}" type="sibTrans" cxnId="{DB9FB689-6B11-4053-A20E-9F4096E8CA96}">
      <dgm:prSet/>
      <dgm:spPr/>
      <dgm:t>
        <a:bodyPr/>
        <a:lstStyle/>
        <a:p>
          <a:endParaRPr lang="en-US"/>
        </a:p>
      </dgm:t>
    </dgm:pt>
    <dgm:pt modelId="{1DB21735-E93D-4A9E-A83D-21E3FCE141F2}">
      <dgm:prSet/>
      <dgm:spPr/>
      <dgm:t>
        <a:bodyPr/>
        <a:lstStyle/>
        <a:p>
          <a:r>
            <a:rPr lang="en-US" b="0" i="0"/>
            <a:t>Capture the strength and intensity of emotions for a more detailed understanding.</a:t>
          </a:r>
          <a:endParaRPr lang="en-US"/>
        </a:p>
      </dgm:t>
    </dgm:pt>
    <dgm:pt modelId="{4A0AE5E4-B88F-4ED1-92DC-2D6CD8D99C01}" type="parTrans" cxnId="{AADF5343-B29B-469C-86C7-F098B1DC970D}">
      <dgm:prSet/>
      <dgm:spPr/>
      <dgm:t>
        <a:bodyPr/>
        <a:lstStyle/>
        <a:p>
          <a:endParaRPr lang="en-US"/>
        </a:p>
      </dgm:t>
    </dgm:pt>
    <dgm:pt modelId="{3DD36A46-B892-408B-BB1E-8704512264D0}" type="sibTrans" cxnId="{AADF5343-B29B-469C-86C7-F098B1DC970D}">
      <dgm:prSet/>
      <dgm:spPr/>
      <dgm:t>
        <a:bodyPr/>
        <a:lstStyle/>
        <a:p>
          <a:endParaRPr lang="en-US"/>
        </a:p>
      </dgm:t>
    </dgm:pt>
    <dgm:pt modelId="{D8EDFD86-6123-4A9B-9B3B-A9EEFD0A6A8B}" type="pres">
      <dgm:prSet presAssocID="{1CE480B8-D5BB-4A54-B8AD-1A3B455D01B0}" presName="root" presStyleCnt="0">
        <dgm:presLayoutVars>
          <dgm:dir/>
          <dgm:resizeHandles val="exact"/>
        </dgm:presLayoutVars>
      </dgm:prSet>
      <dgm:spPr/>
    </dgm:pt>
    <dgm:pt modelId="{205C0012-6541-4AB1-9852-40194C986729}" type="pres">
      <dgm:prSet presAssocID="{06BE69B8-DBA2-4061-A4B8-8A4334AFB0F3}" presName="compNode" presStyleCnt="0"/>
      <dgm:spPr/>
    </dgm:pt>
    <dgm:pt modelId="{F4693C58-DCC8-4EC2-9F9A-1552FC0A51FF}" type="pres">
      <dgm:prSet presAssocID="{06BE69B8-DBA2-4061-A4B8-8A4334AFB0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CF49809-2DC2-4D6C-8DAA-DDE6B198D10E}" type="pres">
      <dgm:prSet presAssocID="{06BE69B8-DBA2-4061-A4B8-8A4334AFB0F3}" presName="spaceRect" presStyleCnt="0"/>
      <dgm:spPr/>
    </dgm:pt>
    <dgm:pt modelId="{2249772A-87A0-4BEF-9169-1B124EB7B760}" type="pres">
      <dgm:prSet presAssocID="{06BE69B8-DBA2-4061-A4B8-8A4334AFB0F3}" presName="textRect" presStyleLbl="revTx" presStyleIdx="0" presStyleCnt="5">
        <dgm:presLayoutVars>
          <dgm:chMax val="1"/>
          <dgm:chPref val="1"/>
        </dgm:presLayoutVars>
      </dgm:prSet>
      <dgm:spPr/>
    </dgm:pt>
    <dgm:pt modelId="{9DD01294-3D16-4E07-9633-F4F0FF05AFF2}" type="pres">
      <dgm:prSet presAssocID="{FA74F957-15D8-4398-A164-D52451BABB42}" presName="sibTrans" presStyleCnt="0"/>
      <dgm:spPr/>
    </dgm:pt>
    <dgm:pt modelId="{41091924-0FB0-4C34-8FFE-D69540493D4A}" type="pres">
      <dgm:prSet presAssocID="{3E06E95D-11C5-42D1-8601-47C334D665C0}" presName="compNode" presStyleCnt="0"/>
      <dgm:spPr/>
    </dgm:pt>
    <dgm:pt modelId="{E71DBF97-DDAC-4CE7-A536-1C4F7A6E2BDA}" type="pres">
      <dgm:prSet presAssocID="{3E06E95D-11C5-42D1-8601-47C334D665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232246-2D1F-42CB-AFBF-F093864BD217}" type="pres">
      <dgm:prSet presAssocID="{3E06E95D-11C5-42D1-8601-47C334D665C0}" presName="spaceRect" presStyleCnt="0"/>
      <dgm:spPr/>
    </dgm:pt>
    <dgm:pt modelId="{8A693A26-5470-4BD5-805E-0D70B2267442}" type="pres">
      <dgm:prSet presAssocID="{3E06E95D-11C5-42D1-8601-47C334D665C0}" presName="textRect" presStyleLbl="revTx" presStyleIdx="1" presStyleCnt="5">
        <dgm:presLayoutVars>
          <dgm:chMax val="1"/>
          <dgm:chPref val="1"/>
        </dgm:presLayoutVars>
      </dgm:prSet>
      <dgm:spPr/>
    </dgm:pt>
    <dgm:pt modelId="{F4FFD9D7-EA81-457E-B589-A6A934311883}" type="pres">
      <dgm:prSet presAssocID="{6136CCB5-C312-4352-BEA1-387F7116F823}" presName="sibTrans" presStyleCnt="0"/>
      <dgm:spPr/>
    </dgm:pt>
    <dgm:pt modelId="{B9FF8205-FDBC-404E-8FE3-E82EB28B02F6}" type="pres">
      <dgm:prSet presAssocID="{593353D6-46D3-4EC1-A5B1-B1FA13355612}" presName="compNode" presStyleCnt="0"/>
      <dgm:spPr/>
    </dgm:pt>
    <dgm:pt modelId="{A7FB2A35-78F1-4B68-8D30-556D0D7BEA08}" type="pres">
      <dgm:prSet presAssocID="{593353D6-46D3-4EC1-A5B1-B1FA133556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2EA37878-BA94-4A7B-B01A-DFE69FB718B1}" type="pres">
      <dgm:prSet presAssocID="{593353D6-46D3-4EC1-A5B1-B1FA13355612}" presName="spaceRect" presStyleCnt="0"/>
      <dgm:spPr/>
    </dgm:pt>
    <dgm:pt modelId="{433E7E77-39E9-410F-BB7B-EB44CEEB7F98}" type="pres">
      <dgm:prSet presAssocID="{593353D6-46D3-4EC1-A5B1-B1FA13355612}" presName="textRect" presStyleLbl="revTx" presStyleIdx="2" presStyleCnt="5">
        <dgm:presLayoutVars>
          <dgm:chMax val="1"/>
          <dgm:chPref val="1"/>
        </dgm:presLayoutVars>
      </dgm:prSet>
      <dgm:spPr/>
    </dgm:pt>
    <dgm:pt modelId="{3B59C49A-9BEB-4267-ABE8-976A21ADE1C2}" type="pres">
      <dgm:prSet presAssocID="{60F9339C-651F-4910-BA26-FB8DD454C0B8}" presName="sibTrans" presStyleCnt="0"/>
      <dgm:spPr/>
    </dgm:pt>
    <dgm:pt modelId="{AAC40829-F3D1-4519-8878-60B37CB644A2}" type="pres">
      <dgm:prSet presAssocID="{C8EF5AF3-8DF6-4EA7-9E74-00B5BE3DFC56}" presName="compNode" presStyleCnt="0"/>
      <dgm:spPr/>
    </dgm:pt>
    <dgm:pt modelId="{845A59DF-9E63-4E5B-A6FD-5C68F5A89442}" type="pres">
      <dgm:prSet presAssocID="{C8EF5AF3-8DF6-4EA7-9E74-00B5BE3DFC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2B7B63-BD84-4C04-AE87-656B26DFEB52}" type="pres">
      <dgm:prSet presAssocID="{C8EF5AF3-8DF6-4EA7-9E74-00B5BE3DFC56}" presName="spaceRect" presStyleCnt="0"/>
      <dgm:spPr/>
    </dgm:pt>
    <dgm:pt modelId="{E35A4E71-2A23-4A4D-9CEC-9271715276CB}" type="pres">
      <dgm:prSet presAssocID="{C8EF5AF3-8DF6-4EA7-9E74-00B5BE3DFC56}" presName="textRect" presStyleLbl="revTx" presStyleIdx="3" presStyleCnt="5">
        <dgm:presLayoutVars>
          <dgm:chMax val="1"/>
          <dgm:chPref val="1"/>
        </dgm:presLayoutVars>
      </dgm:prSet>
      <dgm:spPr/>
    </dgm:pt>
    <dgm:pt modelId="{2C25CF69-D74B-4DB3-933E-5AD48A07787B}" type="pres">
      <dgm:prSet presAssocID="{C39A1C96-F842-4388-AC42-3287B6557033}" presName="sibTrans" presStyleCnt="0"/>
      <dgm:spPr/>
    </dgm:pt>
    <dgm:pt modelId="{EE0D73CE-A7E2-432F-86C1-F3955EBFC1AF}" type="pres">
      <dgm:prSet presAssocID="{1DB21735-E93D-4A9E-A83D-21E3FCE141F2}" presName="compNode" presStyleCnt="0"/>
      <dgm:spPr/>
    </dgm:pt>
    <dgm:pt modelId="{DEF45196-9427-4EE4-AA9B-D4E9B773ADAB}" type="pres">
      <dgm:prSet presAssocID="{1DB21735-E93D-4A9E-A83D-21E3FCE141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7800F0A0-2B94-4D4F-B5D2-A88ACC1D2E82}" type="pres">
      <dgm:prSet presAssocID="{1DB21735-E93D-4A9E-A83D-21E3FCE141F2}" presName="spaceRect" presStyleCnt="0"/>
      <dgm:spPr/>
    </dgm:pt>
    <dgm:pt modelId="{919D2198-174F-481F-884C-7BAAE5EE110A}" type="pres">
      <dgm:prSet presAssocID="{1DB21735-E93D-4A9E-A83D-21E3FCE141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E7C6007-25FB-4BCC-8506-42F6AFCDEA83}" type="presOf" srcId="{3E06E95D-11C5-42D1-8601-47C334D665C0}" destId="{8A693A26-5470-4BD5-805E-0D70B2267442}" srcOrd="0" destOrd="0" presId="urn:microsoft.com/office/officeart/2018/2/layout/IconLabelList"/>
    <dgm:cxn modelId="{DD695E09-72CB-4170-AC35-8145E8978CBE}" srcId="{1CE480B8-D5BB-4A54-B8AD-1A3B455D01B0}" destId="{593353D6-46D3-4EC1-A5B1-B1FA13355612}" srcOrd="2" destOrd="0" parTransId="{4B2F2EE0-A3DE-4B5C-AB8C-56532B15E6AE}" sibTransId="{60F9339C-651F-4910-BA26-FB8DD454C0B8}"/>
    <dgm:cxn modelId="{37B9D637-1E44-4A14-AA60-365CF51E7276}" type="presOf" srcId="{1DB21735-E93D-4A9E-A83D-21E3FCE141F2}" destId="{919D2198-174F-481F-884C-7BAAE5EE110A}" srcOrd="0" destOrd="0" presId="urn:microsoft.com/office/officeart/2018/2/layout/IconLabelList"/>
    <dgm:cxn modelId="{E383085D-BF34-47D9-BBAA-C5C3CDE4D794}" type="presOf" srcId="{06BE69B8-DBA2-4061-A4B8-8A4334AFB0F3}" destId="{2249772A-87A0-4BEF-9169-1B124EB7B760}" srcOrd="0" destOrd="0" presId="urn:microsoft.com/office/officeart/2018/2/layout/IconLabelList"/>
    <dgm:cxn modelId="{AADF5343-B29B-469C-86C7-F098B1DC970D}" srcId="{1CE480B8-D5BB-4A54-B8AD-1A3B455D01B0}" destId="{1DB21735-E93D-4A9E-A83D-21E3FCE141F2}" srcOrd="4" destOrd="0" parTransId="{4A0AE5E4-B88F-4ED1-92DC-2D6CD8D99C01}" sibTransId="{3DD36A46-B892-408B-BB1E-8704512264D0}"/>
    <dgm:cxn modelId="{4CAD284C-0A4A-43B2-9218-9D09CD09F91A}" type="presOf" srcId="{C8EF5AF3-8DF6-4EA7-9E74-00B5BE3DFC56}" destId="{E35A4E71-2A23-4A4D-9CEC-9271715276CB}" srcOrd="0" destOrd="0" presId="urn:microsoft.com/office/officeart/2018/2/layout/IconLabelList"/>
    <dgm:cxn modelId="{88DAEA52-AB9B-4A09-9D0C-F7ED6E02557B}" srcId="{1CE480B8-D5BB-4A54-B8AD-1A3B455D01B0}" destId="{06BE69B8-DBA2-4061-A4B8-8A4334AFB0F3}" srcOrd="0" destOrd="0" parTransId="{68923893-FDA8-4ACF-BD2F-A6A0F308053E}" sibTransId="{FA74F957-15D8-4398-A164-D52451BABB42}"/>
    <dgm:cxn modelId="{DB9FB689-6B11-4053-A20E-9F4096E8CA96}" srcId="{1CE480B8-D5BB-4A54-B8AD-1A3B455D01B0}" destId="{C8EF5AF3-8DF6-4EA7-9E74-00B5BE3DFC56}" srcOrd="3" destOrd="0" parTransId="{9C831E42-AC01-42C5-97AD-D77C30D41D81}" sibTransId="{C39A1C96-F842-4388-AC42-3287B6557033}"/>
    <dgm:cxn modelId="{D16972A0-161A-4CC0-97BD-A43D66ECFAAD}" srcId="{1CE480B8-D5BB-4A54-B8AD-1A3B455D01B0}" destId="{3E06E95D-11C5-42D1-8601-47C334D665C0}" srcOrd="1" destOrd="0" parTransId="{4A84B518-0673-4487-A7F6-C30A53D1872B}" sibTransId="{6136CCB5-C312-4352-BEA1-387F7116F823}"/>
    <dgm:cxn modelId="{913A72A8-6371-4881-89F2-E3D2985AF5C7}" type="presOf" srcId="{1CE480B8-D5BB-4A54-B8AD-1A3B455D01B0}" destId="{D8EDFD86-6123-4A9B-9B3B-A9EEFD0A6A8B}" srcOrd="0" destOrd="0" presId="urn:microsoft.com/office/officeart/2018/2/layout/IconLabelList"/>
    <dgm:cxn modelId="{814E77BB-96A8-4708-8455-E1DF37D5936D}" type="presOf" srcId="{593353D6-46D3-4EC1-A5B1-B1FA13355612}" destId="{433E7E77-39E9-410F-BB7B-EB44CEEB7F98}" srcOrd="0" destOrd="0" presId="urn:microsoft.com/office/officeart/2018/2/layout/IconLabelList"/>
    <dgm:cxn modelId="{B670E36F-4C3D-4223-ACED-F08AE86A6451}" type="presParOf" srcId="{D8EDFD86-6123-4A9B-9B3B-A9EEFD0A6A8B}" destId="{205C0012-6541-4AB1-9852-40194C986729}" srcOrd="0" destOrd="0" presId="urn:microsoft.com/office/officeart/2018/2/layout/IconLabelList"/>
    <dgm:cxn modelId="{CE2DD278-5708-4658-ABF0-BE25BBEB8053}" type="presParOf" srcId="{205C0012-6541-4AB1-9852-40194C986729}" destId="{F4693C58-DCC8-4EC2-9F9A-1552FC0A51FF}" srcOrd="0" destOrd="0" presId="urn:microsoft.com/office/officeart/2018/2/layout/IconLabelList"/>
    <dgm:cxn modelId="{DEB0C775-B170-4C1D-BB2D-5D7A76B611E1}" type="presParOf" srcId="{205C0012-6541-4AB1-9852-40194C986729}" destId="{1CF49809-2DC2-4D6C-8DAA-DDE6B198D10E}" srcOrd="1" destOrd="0" presId="urn:microsoft.com/office/officeart/2018/2/layout/IconLabelList"/>
    <dgm:cxn modelId="{DD80A954-6076-4511-99F4-FB30F4538788}" type="presParOf" srcId="{205C0012-6541-4AB1-9852-40194C986729}" destId="{2249772A-87A0-4BEF-9169-1B124EB7B760}" srcOrd="2" destOrd="0" presId="urn:microsoft.com/office/officeart/2018/2/layout/IconLabelList"/>
    <dgm:cxn modelId="{0C345108-3232-4E69-A5DB-5D5F079BE7EC}" type="presParOf" srcId="{D8EDFD86-6123-4A9B-9B3B-A9EEFD0A6A8B}" destId="{9DD01294-3D16-4E07-9633-F4F0FF05AFF2}" srcOrd="1" destOrd="0" presId="urn:microsoft.com/office/officeart/2018/2/layout/IconLabelList"/>
    <dgm:cxn modelId="{585E05D2-500B-4CA8-BEA1-939A3F899E89}" type="presParOf" srcId="{D8EDFD86-6123-4A9B-9B3B-A9EEFD0A6A8B}" destId="{41091924-0FB0-4C34-8FFE-D69540493D4A}" srcOrd="2" destOrd="0" presId="urn:microsoft.com/office/officeart/2018/2/layout/IconLabelList"/>
    <dgm:cxn modelId="{8270C151-969C-4814-B98C-A88564678BF7}" type="presParOf" srcId="{41091924-0FB0-4C34-8FFE-D69540493D4A}" destId="{E71DBF97-DDAC-4CE7-A536-1C4F7A6E2BDA}" srcOrd="0" destOrd="0" presId="urn:microsoft.com/office/officeart/2018/2/layout/IconLabelList"/>
    <dgm:cxn modelId="{F4434275-FFDB-4332-8640-9975150C831E}" type="presParOf" srcId="{41091924-0FB0-4C34-8FFE-D69540493D4A}" destId="{80232246-2D1F-42CB-AFBF-F093864BD217}" srcOrd="1" destOrd="0" presId="urn:microsoft.com/office/officeart/2018/2/layout/IconLabelList"/>
    <dgm:cxn modelId="{8768B2CF-2E93-4239-87EF-156537FEBDC2}" type="presParOf" srcId="{41091924-0FB0-4C34-8FFE-D69540493D4A}" destId="{8A693A26-5470-4BD5-805E-0D70B2267442}" srcOrd="2" destOrd="0" presId="urn:microsoft.com/office/officeart/2018/2/layout/IconLabelList"/>
    <dgm:cxn modelId="{4D628402-9A32-4B87-A3DF-6EA5FEF1E144}" type="presParOf" srcId="{D8EDFD86-6123-4A9B-9B3B-A9EEFD0A6A8B}" destId="{F4FFD9D7-EA81-457E-B589-A6A934311883}" srcOrd="3" destOrd="0" presId="urn:microsoft.com/office/officeart/2018/2/layout/IconLabelList"/>
    <dgm:cxn modelId="{AD207542-A2C6-4B19-80ED-FA027C8F5276}" type="presParOf" srcId="{D8EDFD86-6123-4A9B-9B3B-A9EEFD0A6A8B}" destId="{B9FF8205-FDBC-404E-8FE3-E82EB28B02F6}" srcOrd="4" destOrd="0" presId="urn:microsoft.com/office/officeart/2018/2/layout/IconLabelList"/>
    <dgm:cxn modelId="{C5EBE6AB-5ED3-410E-A16E-8D4A1D4AB19A}" type="presParOf" srcId="{B9FF8205-FDBC-404E-8FE3-E82EB28B02F6}" destId="{A7FB2A35-78F1-4B68-8D30-556D0D7BEA08}" srcOrd="0" destOrd="0" presId="urn:microsoft.com/office/officeart/2018/2/layout/IconLabelList"/>
    <dgm:cxn modelId="{5159F8B3-A767-4407-AEC8-E14789F2A096}" type="presParOf" srcId="{B9FF8205-FDBC-404E-8FE3-E82EB28B02F6}" destId="{2EA37878-BA94-4A7B-B01A-DFE69FB718B1}" srcOrd="1" destOrd="0" presId="urn:microsoft.com/office/officeart/2018/2/layout/IconLabelList"/>
    <dgm:cxn modelId="{50B050D4-0CC0-4751-AA12-7BF7C68BD4D6}" type="presParOf" srcId="{B9FF8205-FDBC-404E-8FE3-E82EB28B02F6}" destId="{433E7E77-39E9-410F-BB7B-EB44CEEB7F98}" srcOrd="2" destOrd="0" presId="urn:microsoft.com/office/officeart/2018/2/layout/IconLabelList"/>
    <dgm:cxn modelId="{16F70D94-72ED-463B-9590-9EA73BAD75DD}" type="presParOf" srcId="{D8EDFD86-6123-4A9B-9B3B-A9EEFD0A6A8B}" destId="{3B59C49A-9BEB-4267-ABE8-976A21ADE1C2}" srcOrd="5" destOrd="0" presId="urn:microsoft.com/office/officeart/2018/2/layout/IconLabelList"/>
    <dgm:cxn modelId="{E14DC048-860B-47E7-8D34-C52C8BE7AB2A}" type="presParOf" srcId="{D8EDFD86-6123-4A9B-9B3B-A9EEFD0A6A8B}" destId="{AAC40829-F3D1-4519-8878-60B37CB644A2}" srcOrd="6" destOrd="0" presId="urn:microsoft.com/office/officeart/2018/2/layout/IconLabelList"/>
    <dgm:cxn modelId="{9CAC5EED-957D-418E-859D-B8A4B03E8679}" type="presParOf" srcId="{AAC40829-F3D1-4519-8878-60B37CB644A2}" destId="{845A59DF-9E63-4E5B-A6FD-5C68F5A89442}" srcOrd="0" destOrd="0" presId="urn:microsoft.com/office/officeart/2018/2/layout/IconLabelList"/>
    <dgm:cxn modelId="{12DFA6F3-0A5B-470F-8250-A846B8BEA985}" type="presParOf" srcId="{AAC40829-F3D1-4519-8878-60B37CB644A2}" destId="{B72B7B63-BD84-4C04-AE87-656B26DFEB52}" srcOrd="1" destOrd="0" presId="urn:microsoft.com/office/officeart/2018/2/layout/IconLabelList"/>
    <dgm:cxn modelId="{8F3E9607-EFAE-4ECF-87E5-63E060DE9046}" type="presParOf" srcId="{AAC40829-F3D1-4519-8878-60B37CB644A2}" destId="{E35A4E71-2A23-4A4D-9CEC-9271715276CB}" srcOrd="2" destOrd="0" presId="urn:microsoft.com/office/officeart/2018/2/layout/IconLabelList"/>
    <dgm:cxn modelId="{595647A5-8040-443C-BCDF-4E7230E552E1}" type="presParOf" srcId="{D8EDFD86-6123-4A9B-9B3B-A9EEFD0A6A8B}" destId="{2C25CF69-D74B-4DB3-933E-5AD48A07787B}" srcOrd="7" destOrd="0" presId="urn:microsoft.com/office/officeart/2018/2/layout/IconLabelList"/>
    <dgm:cxn modelId="{E4E3C5BF-DD11-4417-9993-BC73355F6805}" type="presParOf" srcId="{D8EDFD86-6123-4A9B-9B3B-A9EEFD0A6A8B}" destId="{EE0D73CE-A7E2-432F-86C1-F3955EBFC1AF}" srcOrd="8" destOrd="0" presId="urn:microsoft.com/office/officeart/2018/2/layout/IconLabelList"/>
    <dgm:cxn modelId="{C3CC17EC-AFE0-4B94-8EAF-65DA4983054B}" type="presParOf" srcId="{EE0D73CE-A7E2-432F-86C1-F3955EBFC1AF}" destId="{DEF45196-9427-4EE4-AA9B-D4E9B773ADAB}" srcOrd="0" destOrd="0" presId="urn:microsoft.com/office/officeart/2018/2/layout/IconLabelList"/>
    <dgm:cxn modelId="{0F4F1794-9472-421E-B23D-1FA0A507AA18}" type="presParOf" srcId="{EE0D73CE-A7E2-432F-86C1-F3955EBFC1AF}" destId="{7800F0A0-2B94-4D4F-B5D2-A88ACC1D2E82}" srcOrd="1" destOrd="0" presId="urn:microsoft.com/office/officeart/2018/2/layout/IconLabelList"/>
    <dgm:cxn modelId="{9DC5A42C-614D-4BDC-BED3-72CB99053ED4}" type="presParOf" srcId="{EE0D73CE-A7E2-432F-86C1-F3955EBFC1AF}" destId="{919D2198-174F-481F-884C-7BAAE5EE11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EAF23-0CE8-4C39-9416-0476CD9627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E468FAD5-BCE0-4B45-9795-61FE568A41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Human-Computer Interaction</a:t>
          </a:r>
          <a:endParaRPr lang="en-US"/>
        </a:p>
      </dgm:t>
    </dgm:pt>
    <dgm:pt modelId="{7652D57A-0523-46AC-B0CB-085D2E73157D}" type="parTrans" cxnId="{5E44DD85-DC18-4DC9-8954-8C5612E8B582}">
      <dgm:prSet/>
      <dgm:spPr/>
      <dgm:t>
        <a:bodyPr/>
        <a:lstStyle/>
        <a:p>
          <a:endParaRPr lang="en-US"/>
        </a:p>
      </dgm:t>
    </dgm:pt>
    <dgm:pt modelId="{8464A5BE-64BB-415F-8DC4-5D13349A999E}" type="sibTrans" cxnId="{5E44DD85-DC18-4DC9-8954-8C5612E8B582}">
      <dgm:prSet/>
      <dgm:spPr/>
      <dgm:t>
        <a:bodyPr/>
        <a:lstStyle/>
        <a:p>
          <a:endParaRPr lang="en-US"/>
        </a:p>
      </dgm:t>
    </dgm:pt>
    <dgm:pt modelId="{A4C600BB-7C2C-4F53-905A-143D916237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Mental Health Support</a:t>
          </a:r>
          <a:endParaRPr lang="en-US"/>
        </a:p>
      </dgm:t>
    </dgm:pt>
    <dgm:pt modelId="{5DCFC0FF-DFB8-4082-8C15-D2CEC49FEC54}" type="parTrans" cxnId="{59205F62-5063-4A7A-88B2-FF24BA04C64D}">
      <dgm:prSet/>
      <dgm:spPr/>
      <dgm:t>
        <a:bodyPr/>
        <a:lstStyle/>
        <a:p>
          <a:endParaRPr lang="en-US"/>
        </a:p>
      </dgm:t>
    </dgm:pt>
    <dgm:pt modelId="{0863B226-3FAF-4469-B342-7DDED2E178DC}" type="sibTrans" cxnId="{59205F62-5063-4A7A-88B2-FF24BA04C64D}">
      <dgm:prSet/>
      <dgm:spPr/>
      <dgm:t>
        <a:bodyPr/>
        <a:lstStyle/>
        <a:p>
          <a:endParaRPr lang="en-US"/>
        </a:p>
      </dgm:t>
    </dgm:pt>
    <dgm:pt modelId="{BEB6454E-430C-4C8C-A288-2114E4B872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Virtual Assistants</a:t>
          </a:r>
          <a:endParaRPr lang="en-US"/>
        </a:p>
      </dgm:t>
    </dgm:pt>
    <dgm:pt modelId="{8864AFCC-8FF0-4026-ADA5-DCD75806A242}" type="parTrans" cxnId="{D8C41E74-494D-4BD2-85EB-E6246CC643F7}">
      <dgm:prSet/>
      <dgm:spPr/>
      <dgm:t>
        <a:bodyPr/>
        <a:lstStyle/>
        <a:p>
          <a:endParaRPr lang="en-US"/>
        </a:p>
      </dgm:t>
    </dgm:pt>
    <dgm:pt modelId="{710CA8C4-D4A4-417D-8579-07AFC8CB7A53}" type="sibTrans" cxnId="{D8C41E74-494D-4BD2-85EB-E6246CC643F7}">
      <dgm:prSet/>
      <dgm:spPr/>
      <dgm:t>
        <a:bodyPr/>
        <a:lstStyle/>
        <a:p>
          <a:endParaRPr lang="en-US"/>
        </a:p>
      </dgm:t>
    </dgm:pt>
    <dgm:pt modelId="{A5DECC3D-B943-4814-8921-F5E6D77C35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Social Media Analysis</a:t>
          </a:r>
          <a:endParaRPr lang="en-US"/>
        </a:p>
      </dgm:t>
    </dgm:pt>
    <dgm:pt modelId="{B6D01152-C933-4917-84CA-F24EFD16D836}" type="parTrans" cxnId="{A69C2AF9-5920-4BED-9098-DA9073579171}">
      <dgm:prSet/>
      <dgm:spPr/>
      <dgm:t>
        <a:bodyPr/>
        <a:lstStyle/>
        <a:p>
          <a:endParaRPr lang="en-US"/>
        </a:p>
      </dgm:t>
    </dgm:pt>
    <dgm:pt modelId="{50C5D272-8B95-48E0-960A-669ADC1D512C}" type="sibTrans" cxnId="{A69C2AF9-5920-4BED-9098-DA9073579171}">
      <dgm:prSet/>
      <dgm:spPr/>
      <dgm:t>
        <a:bodyPr/>
        <a:lstStyle/>
        <a:p>
          <a:endParaRPr lang="en-US"/>
        </a:p>
      </dgm:t>
    </dgm:pt>
    <dgm:pt modelId="{CB7BF078-BAEA-4E8F-B88D-D9BA06C04F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Sentiment Analysis</a:t>
          </a:r>
          <a:endParaRPr lang="en-US"/>
        </a:p>
      </dgm:t>
    </dgm:pt>
    <dgm:pt modelId="{C7CA975C-8102-4D06-8353-1246D7078A28}" type="parTrans" cxnId="{61918192-E878-479B-AE92-9C56A0B713A4}">
      <dgm:prSet/>
      <dgm:spPr/>
      <dgm:t>
        <a:bodyPr/>
        <a:lstStyle/>
        <a:p>
          <a:endParaRPr lang="en-US"/>
        </a:p>
      </dgm:t>
    </dgm:pt>
    <dgm:pt modelId="{D7D6D42B-7E6E-410A-B207-AA8C12A24EFF}" type="sibTrans" cxnId="{61918192-E878-479B-AE92-9C56A0B713A4}">
      <dgm:prSet/>
      <dgm:spPr/>
      <dgm:t>
        <a:bodyPr/>
        <a:lstStyle/>
        <a:p>
          <a:endParaRPr lang="en-US"/>
        </a:p>
      </dgm:t>
    </dgm:pt>
    <dgm:pt modelId="{722F342A-D623-4AD6-9AC3-FBF139DEC2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Content Recommendation</a:t>
          </a:r>
          <a:endParaRPr lang="en-US"/>
        </a:p>
      </dgm:t>
    </dgm:pt>
    <dgm:pt modelId="{83AA65D2-A8F7-4BB6-9BDE-AEDC7248B3CA}" type="parTrans" cxnId="{6992FA2E-6E79-483D-B14F-16A8AB646210}">
      <dgm:prSet/>
      <dgm:spPr/>
      <dgm:t>
        <a:bodyPr/>
        <a:lstStyle/>
        <a:p>
          <a:endParaRPr lang="en-US"/>
        </a:p>
      </dgm:t>
    </dgm:pt>
    <dgm:pt modelId="{2BBA031E-0929-4C43-9CE4-16A4D09CC304}" type="sibTrans" cxnId="{6992FA2E-6E79-483D-B14F-16A8AB646210}">
      <dgm:prSet/>
      <dgm:spPr/>
      <dgm:t>
        <a:bodyPr/>
        <a:lstStyle/>
        <a:p>
          <a:endParaRPr lang="en-US"/>
        </a:p>
      </dgm:t>
    </dgm:pt>
    <dgm:pt modelId="{2EA0DD99-7BAC-4194-9D13-E80155B519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/>
            <a:t>Human-like Interaction</a:t>
          </a:r>
          <a:endParaRPr lang="en-US"/>
        </a:p>
      </dgm:t>
    </dgm:pt>
    <dgm:pt modelId="{795AD037-58EC-43B5-9863-B993786C33A0}" type="parTrans" cxnId="{ED21BB37-0590-4DFE-BDED-FE864C3DDC41}">
      <dgm:prSet/>
      <dgm:spPr/>
      <dgm:t>
        <a:bodyPr/>
        <a:lstStyle/>
        <a:p>
          <a:endParaRPr lang="en-US"/>
        </a:p>
      </dgm:t>
    </dgm:pt>
    <dgm:pt modelId="{58DBA73E-635F-40C4-8857-AD141309BB17}" type="sibTrans" cxnId="{ED21BB37-0590-4DFE-BDED-FE864C3DDC41}">
      <dgm:prSet/>
      <dgm:spPr/>
      <dgm:t>
        <a:bodyPr/>
        <a:lstStyle/>
        <a:p>
          <a:endParaRPr lang="en-US"/>
        </a:p>
      </dgm:t>
    </dgm:pt>
    <dgm:pt modelId="{C95D4278-048F-4DB7-A8BF-087DD8D6C739}" type="pres">
      <dgm:prSet presAssocID="{7CEEAF23-0CE8-4C39-9416-0476CD962782}" presName="root" presStyleCnt="0">
        <dgm:presLayoutVars>
          <dgm:dir/>
          <dgm:resizeHandles val="exact"/>
        </dgm:presLayoutVars>
      </dgm:prSet>
      <dgm:spPr/>
    </dgm:pt>
    <dgm:pt modelId="{532754F8-D5C4-4BF8-BEB6-69534893ACF2}" type="pres">
      <dgm:prSet presAssocID="{E468FAD5-BCE0-4B45-9795-61FE568A4152}" presName="compNode" presStyleCnt="0"/>
      <dgm:spPr/>
    </dgm:pt>
    <dgm:pt modelId="{D5FEFE41-7386-45B5-A10D-6BB423E025E0}" type="pres">
      <dgm:prSet presAssocID="{E468FAD5-BCE0-4B45-9795-61FE568A4152}" presName="iconBgRect" presStyleLbl="bgShp" presStyleIdx="0" presStyleCnt="7"/>
      <dgm:spPr/>
    </dgm:pt>
    <dgm:pt modelId="{5A303AEE-A899-425B-A16E-6D0A84227EC8}" type="pres">
      <dgm:prSet presAssocID="{E468FAD5-BCE0-4B45-9795-61FE568A415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07E62B-A02F-4F7B-AE99-57975CF11CF8}" type="pres">
      <dgm:prSet presAssocID="{E468FAD5-BCE0-4B45-9795-61FE568A4152}" presName="spaceRect" presStyleCnt="0"/>
      <dgm:spPr/>
    </dgm:pt>
    <dgm:pt modelId="{64CFAD17-9878-4440-B4FF-A344052F663A}" type="pres">
      <dgm:prSet presAssocID="{E468FAD5-BCE0-4B45-9795-61FE568A4152}" presName="textRect" presStyleLbl="revTx" presStyleIdx="0" presStyleCnt="7">
        <dgm:presLayoutVars>
          <dgm:chMax val="1"/>
          <dgm:chPref val="1"/>
        </dgm:presLayoutVars>
      </dgm:prSet>
      <dgm:spPr/>
    </dgm:pt>
    <dgm:pt modelId="{12BF68D4-6555-4979-8854-FECC3D70F8D8}" type="pres">
      <dgm:prSet presAssocID="{8464A5BE-64BB-415F-8DC4-5D13349A999E}" presName="sibTrans" presStyleCnt="0"/>
      <dgm:spPr/>
    </dgm:pt>
    <dgm:pt modelId="{9A437693-806B-47D1-AD47-9B05D4EC6A19}" type="pres">
      <dgm:prSet presAssocID="{A4C600BB-7C2C-4F53-905A-143D916237D7}" presName="compNode" presStyleCnt="0"/>
      <dgm:spPr/>
    </dgm:pt>
    <dgm:pt modelId="{F1BC9AF7-CC1F-49BB-84F4-F66295F93D9D}" type="pres">
      <dgm:prSet presAssocID="{A4C600BB-7C2C-4F53-905A-143D916237D7}" presName="iconBgRect" presStyleLbl="bgShp" presStyleIdx="1" presStyleCnt="7"/>
      <dgm:spPr/>
    </dgm:pt>
    <dgm:pt modelId="{851F30BE-F9E2-45A1-94C7-0DD3F25D9EAB}" type="pres">
      <dgm:prSet presAssocID="{A4C600BB-7C2C-4F53-905A-143D916237D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29CB6F-4863-45DA-B9E8-60D5FB0DFD5B}" type="pres">
      <dgm:prSet presAssocID="{A4C600BB-7C2C-4F53-905A-143D916237D7}" presName="spaceRect" presStyleCnt="0"/>
      <dgm:spPr/>
    </dgm:pt>
    <dgm:pt modelId="{136FB3FF-0638-4310-9152-8C945B25EEF3}" type="pres">
      <dgm:prSet presAssocID="{A4C600BB-7C2C-4F53-905A-143D916237D7}" presName="textRect" presStyleLbl="revTx" presStyleIdx="1" presStyleCnt="7">
        <dgm:presLayoutVars>
          <dgm:chMax val="1"/>
          <dgm:chPref val="1"/>
        </dgm:presLayoutVars>
      </dgm:prSet>
      <dgm:spPr/>
    </dgm:pt>
    <dgm:pt modelId="{700FEEE7-B6C1-4428-A3B2-005198F6316C}" type="pres">
      <dgm:prSet presAssocID="{0863B226-3FAF-4469-B342-7DDED2E178DC}" presName="sibTrans" presStyleCnt="0"/>
      <dgm:spPr/>
    </dgm:pt>
    <dgm:pt modelId="{CFDF73C1-FA3B-42EC-8299-7504718A6DD8}" type="pres">
      <dgm:prSet presAssocID="{BEB6454E-430C-4C8C-A288-2114E4B87273}" presName="compNode" presStyleCnt="0"/>
      <dgm:spPr/>
    </dgm:pt>
    <dgm:pt modelId="{528512C0-FFA0-47F6-BB36-91CB81AB7A25}" type="pres">
      <dgm:prSet presAssocID="{BEB6454E-430C-4C8C-A288-2114E4B87273}" presName="iconBgRect" presStyleLbl="bgShp" presStyleIdx="2" presStyleCnt="7"/>
      <dgm:spPr/>
    </dgm:pt>
    <dgm:pt modelId="{FC799393-93AE-4EEB-B77C-5A4B7FFFBC7C}" type="pres">
      <dgm:prSet presAssocID="{BEB6454E-430C-4C8C-A288-2114E4B8727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03CEA92-68CC-477D-9021-02473FE69916}" type="pres">
      <dgm:prSet presAssocID="{BEB6454E-430C-4C8C-A288-2114E4B87273}" presName="spaceRect" presStyleCnt="0"/>
      <dgm:spPr/>
    </dgm:pt>
    <dgm:pt modelId="{D2564690-09DA-4C76-8073-EE14F8C0F614}" type="pres">
      <dgm:prSet presAssocID="{BEB6454E-430C-4C8C-A288-2114E4B87273}" presName="textRect" presStyleLbl="revTx" presStyleIdx="2" presStyleCnt="7">
        <dgm:presLayoutVars>
          <dgm:chMax val="1"/>
          <dgm:chPref val="1"/>
        </dgm:presLayoutVars>
      </dgm:prSet>
      <dgm:spPr/>
    </dgm:pt>
    <dgm:pt modelId="{CDE83149-488B-414F-A08E-D8DBACAB093B}" type="pres">
      <dgm:prSet presAssocID="{710CA8C4-D4A4-417D-8579-07AFC8CB7A53}" presName="sibTrans" presStyleCnt="0"/>
      <dgm:spPr/>
    </dgm:pt>
    <dgm:pt modelId="{F9751FA2-7C5E-41F6-B01F-C76CEC1F139C}" type="pres">
      <dgm:prSet presAssocID="{A5DECC3D-B943-4814-8921-F5E6D77C3502}" presName="compNode" presStyleCnt="0"/>
      <dgm:spPr/>
    </dgm:pt>
    <dgm:pt modelId="{20E52DBE-C246-4FA0-8977-9D0DE06CEBE3}" type="pres">
      <dgm:prSet presAssocID="{A5DECC3D-B943-4814-8921-F5E6D77C3502}" presName="iconBgRect" presStyleLbl="bgShp" presStyleIdx="3" presStyleCnt="7"/>
      <dgm:spPr/>
    </dgm:pt>
    <dgm:pt modelId="{E8AA4CFC-6EB2-4802-98DB-0C2144F0CAF7}" type="pres">
      <dgm:prSet presAssocID="{A5DECC3D-B943-4814-8921-F5E6D77C350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1D2E354-5C69-43E8-B99F-A2B3C0AA9619}" type="pres">
      <dgm:prSet presAssocID="{A5DECC3D-B943-4814-8921-F5E6D77C3502}" presName="spaceRect" presStyleCnt="0"/>
      <dgm:spPr/>
    </dgm:pt>
    <dgm:pt modelId="{BB0DFB2F-9A98-448F-AD0C-3D62B8EA826A}" type="pres">
      <dgm:prSet presAssocID="{A5DECC3D-B943-4814-8921-F5E6D77C3502}" presName="textRect" presStyleLbl="revTx" presStyleIdx="3" presStyleCnt="7">
        <dgm:presLayoutVars>
          <dgm:chMax val="1"/>
          <dgm:chPref val="1"/>
        </dgm:presLayoutVars>
      </dgm:prSet>
      <dgm:spPr/>
    </dgm:pt>
    <dgm:pt modelId="{312AC8BB-6752-4846-859E-E1CBDD15447F}" type="pres">
      <dgm:prSet presAssocID="{50C5D272-8B95-48E0-960A-669ADC1D512C}" presName="sibTrans" presStyleCnt="0"/>
      <dgm:spPr/>
    </dgm:pt>
    <dgm:pt modelId="{FED16663-2193-424F-B729-9CBA11F3900C}" type="pres">
      <dgm:prSet presAssocID="{CB7BF078-BAEA-4E8F-B88D-D9BA06C04FD6}" presName="compNode" presStyleCnt="0"/>
      <dgm:spPr/>
    </dgm:pt>
    <dgm:pt modelId="{F2489420-9D6C-4A89-8C0D-3DE7E7068841}" type="pres">
      <dgm:prSet presAssocID="{CB7BF078-BAEA-4E8F-B88D-D9BA06C04FD6}" presName="iconBgRect" presStyleLbl="bgShp" presStyleIdx="4" presStyleCnt="7"/>
      <dgm:spPr/>
    </dgm:pt>
    <dgm:pt modelId="{71DDAEF1-B9B2-43F9-9569-BF57392252E5}" type="pres">
      <dgm:prSet presAssocID="{CB7BF078-BAEA-4E8F-B88D-D9BA06C04FD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182AE1-D491-4BDB-8D42-4889A75F992B}" type="pres">
      <dgm:prSet presAssocID="{CB7BF078-BAEA-4E8F-B88D-D9BA06C04FD6}" presName="spaceRect" presStyleCnt="0"/>
      <dgm:spPr/>
    </dgm:pt>
    <dgm:pt modelId="{7FFC7538-AF30-413D-A570-C911FFB3273E}" type="pres">
      <dgm:prSet presAssocID="{CB7BF078-BAEA-4E8F-B88D-D9BA06C04FD6}" presName="textRect" presStyleLbl="revTx" presStyleIdx="4" presStyleCnt="7">
        <dgm:presLayoutVars>
          <dgm:chMax val="1"/>
          <dgm:chPref val="1"/>
        </dgm:presLayoutVars>
      </dgm:prSet>
      <dgm:spPr/>
    </dgm:pt>
    <dgm:pt modelId="{BE48E60A-CFB6-484E-A13E-E91123D717F5}" type="pres">
      <dgm:prSet presAssocID="{D7D6D42B-7E6E-410A-B207-AA8C12A24EFF}" presName="sibTrans" presStyleCnt="0"/>
      <dgm:spPr/>
    </dgm:pt>
    <dgm:pt modelId="{E09A5685-D670-495B-83C5-ECC78EC9E069}" type="pres">
      <dgm:prSet presAssocID="{722F342A-D623-4AD6-9AC3-FBF139DEC222}" presName="compNode" presStyleCnt="0"/>
      <dgm:spPr/>
    </dgm:pt>
    <dgm:pt modelId="{825673CB-A5D4-45AF-93C0-0D051B1207AD}" type="pres">
      <dgm:prSet presAssocID="{722F342A-D623-4AD6-9AC3-FBF139DEC222}" presName="iconBgRect" presStyleLbl="bgShp" presStyleIdx="5" presStyleCnt="7"/>
      <dgm:spPr/>
    </dgm:pt>
    <dgm:pt modelId="{492D2426-A692-421D-828C-F5F2844E5F06}" type="pres">
      <dgm:prSet presAssocID="{722F342A-D623-4AD6-9AC3-FBF139DEC22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37A2D2-13B8-4A69-A89A-18A1377958A9}" type="pres">
      <dgm:prSet presAssocID="{722F342A-D623-4AD6-9AC3-FBF139DEC222}" presName="spaceRect" presStyleCnt="0"/>
      <dgm:spPr/>
    </dgm:pt>
    <dgm:pt modelId="{B6EA2783-077D-42AD-A1A5-0D893D65A232}" type="pres">
      <dgm:prSet presAssocID="{722F342A-D623-4AD6-9AC3-FBF139DEC222}" presName="textRect" presStyleLbl="revTx" presStyleIdx="5" presStyleCnt="7">
        <dgm:presLayoutVars>
          <dgm:chMax val="1"/>
          <dgm:chPref val="1"/>
        </dgm:presLayoutVars>
      </dgm:prSet>
      <dgm:spPr/>
    </dgm:pt>
    <dgm:pt modelId="{B9321496-93BC-40F0-BD43-3D54DAB708D2}" type="pres">
      <dgm:prSet presAssocID="{2BBA031E-0929-4C43-9CE4-16A4D09CC304}" presName="sibTrans" presStyleCnt="0"/>
      <dgm:spPr/>
    </dgm:pt>
    <dgm:pt modelId="{AA61A954-7B26-4564-AFDC-9160CBEBFA61}" type="pres">
      <dgm:prSet presAssocID="{2EA0DD99-7BAC-4194-9D13-E80155B519E5}" presName="compNode" presStyleCnt="0"/>
      <dgm:spPr/>
    </dgm:pt>
    <dgm:pt modelId="{DA021310-9716-40FB-9665-3CED4B4C1A3A}" type="pres">
      <dgm:prSet presAssocID="{2EA0DD99-7BAC-4194-9D13-E80155B519E5}" presName="iconBgRect" presStyleLbl="bgShp" presStyleIdx="6" presStyleCnt="7"/>
      <dgm:spPr/>
    </dgm:pt>
    <dgm:pt modelId="{D943B9EA-73E5-4C9A-99DE-4BC4F6D1F4AF}" type="pres">
      <dgm:prSet presAssocID="{2EA0DD99-7BAC-4194-9D13-E80155B519E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2A751FC-EE50-4FA9-B8BC-6C6DD8929C70}" type="pres">
      <dgm:prSet presAssocID="{2EA0DD99-7BAC-4194-9D13-E80155B519E5}" presName="spaceRect" presStyleCnt="0"/>
      <dgm:spPr/>
    </dgm:pt>
    <dgm:pt modelId="{89A59683-42FE-4D27-AEA4-7AA3ED3CC041}" type="pres">
      <dgm:prSet presAssocID="{2EA0DD99-7BAC-4194-9D13-E80155B519E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18D901-F17D-4769-8F7B-8E62DA3D0A74}" type="presOf" srcId="{E468FAD5-BCE0-4B45-9795-61FE568A4152}" destId="{64CFAD17-9878-4440-B4FF-A344052F663A}" srcOrd="0" destOrd="0" presId="urn:microsoft.com/office/officeart/2018/5/layout/IconCircleLabelList"/>
    <dgm:cxn modelId="{5010AD29-1BF4-49FF-931C-403C4049E0FB}" type="presOf" srcId="{A4C600BB-7C2C-4F53-905A-143D916237D7}" destId="{136FB3FF-0638-4310-9152-8C945B25EEF3}" srcOrd="0" destOrd="0" presId="urn:microsoft.com/office/officeart/2018/5/layout/IconCircleLabelList"/>
    <dgm:cxn modelId="{6992FA2E-6E79-483D-B14F-16A8AB646210}" srcId="{7CEEAF23-0CE8-4C39-9416-0476CD962782}" destId="{722F342A-D623-4AD6-9AC3-FBF139DEC222}" srcOrd="5" destOrd="0" parTransId="{83AA65D2-A8F7-4BB6-9BDE-AEDC7248B3CA}" sibTransId="{2BBA031E-0929-4C43-9CE4-16A4D09CC304}"/>
    <dgm:cxn modelId="{ED21BB37-0590-4DFE-BDED-FE864C3DDC41}" srcId="{7CEEAF23-0CE8-4C39-9416-0476CD962782}" destId="{2EA0DD99-7BAC-4194-9D13-E80155B519E5}" srcOrd="6" destOrd="0" parTransId="{795AD037-58EC-43B5-9863-B993786C33A0}" sibTransId="{58DBA73E-635F-40C4-8857-AD141309BB17}"/>
    <dgm:cxn modelId="{59205F62-5063-4A7A-88B2-FF24BA04C64D}" srcId="{7CEEAF23-0CE8-4C39-9416-0476CD962782}" destId="{A4C600BB-7C2C-4F53-905A-143D916237D7}" srcOrd="1" destOrd="0" parTransId="{5DCFC0FF-DFB8-4082-8C15-D2CEC49FEC54}" sibTransId="{0863B226-3FAF-4469-B342-7DDED2E178DC}"/>
    <dgm:cxn modelId="{D8C41E74-494D-4BD2-85EB-E6246CC643F7}" srcId="{7CEEAF23-0CE8-4C39-9416-0476CD962782}" destId="{BEB6454E-430C-4C8C-A288-2114E4B87273}" srcOrd="2" destOrd="0" parTransId="{8864AFCC-8FF0-4026-ADA5-DCD75806A242}" sibTransId="{710CA8C4-D4A4-417D-8579-07AFC8CB7A53}"/>
    <dgm:cxn modelId="{658DB454-D604-4256-A0D6-C4DE5C738C73}" type="presOf" srcId="{7CEEAF23-0CE8-4C39-9416-0476CD962782}" destId="{C95D4278-048F-4DB7-A8BF-087DD8D6C739}" srcOrd="0" destOrd="0" presId="urn:microsoft.com/office/officeart/2018/5/layout/IconCircleLabelList"/>
    <dgm:cxn modelId="{FBEBAF5A-5157-4954-9AFC-A4BBB5FE7295}" type="presOf" srcId="{BEB6454E-430C-4C8C-A288-2114E4B87273}" destId="{D2564690-09DA-4C76-8073-EE14F8C0F614}" srcOrd="0" destOrd="0" presId="urn:microsoft.com/office/officeart/2018/5/layout/IconCircleLabelList"/>
    <dgm:cxn modelId="{5E44DD85-DC18-4DC9-8954-8C5612E8B582}" srcId="{7CEEAF23-0CE8-4C39-9416-0476CD962782}" destId="{E468FAD5-BCE0-4B45-9795-61FE568A4152}" srcOrd="0" destOrd="0" parTransId="{7652D57A-0523-46AC-B0CB-085D2E73157D}" sibTransId="{8464A5BE-64BB-415F-8DC4-5D13349A999E}"/>
    <dgm:cxn modelId="{61918192-E878-479B-AE92-9C56A0B713A4}" srcId="{7CEEAF23-0CE8-4C39-9416-0476CD962782}" destId="{CB7BF078-BAEA-4E8F-B88D-D9BA06C04FD6}" srcOrd="4" destOrd="0" parTransId="{C7CA975C-8102-4D06-8353-1246D7078A28}" sibTransId="{D7D6D42B-7E6E-410A-B207-AA8C12A24EFF}"/>
    <dgm:cxn modelId="{C87111BD-68E2-43B7-B030-A95CE17CB592}" type="presOf" srcId="{A5DECC3D-B943-4814-8921-F5E6D77C3502}" destId="{BB0DFB2F-9A98-448F-AD0C-3D62B8EA826A}" srcOrd="0" destOrd="0" presId="urn:microsoft.com/office/officeart/2018/5/layout/IconCircleLabelList"/>
    <dgm:cxn modelId="{EE9CCBCC-2C26-4EE1-8A30-A0CD900FE134}" type="presOf" srcId="{2EA0DD99-7BAC-4194-9D13-E80155B519E5}" destId="{89A59683-42FE-4D27-AEA4-7AA3ED3CC041}" srcOrd="0" destOrd="0" presId="urn:microsoft.com/office/officeart/2018/5/layout/IconCircleLabelList"/>
    <dgm:cxn modelId="{E734BCE0-B6BF-46CC-8EF0-5FB61FC671C8}" type="presOf" srcId="{CB7BF078-BAEA-4E8F-B88D-D9BA06C04FD6}" destId="{7FFC7538-AF30-413D-A570-C911FFB3273E}" srcOrd="0" destOrd="0" presId="urn:microsoft.com/office/officeart/2018/5/layout/IconCircleLabelList"/>
    <dgm:cxn modelId="{A69C2AF9-5920-4BED-9098-DA9073579171}" srcId="{7CEEAF23-0CE8-4C39-9416-0476CD962782}" destId="{A5DECC3D-B943-4814-8921-F5E6D77C3502}" srcOrd="3" destOrd="0" parTransId="{B6D01152-C933-4917-84CA-F24EFD16D836}" sibTransId="{50C5D272-8B95-48E0-960A-669ADC1D512C}"/>
    <dgm:cxn modelId="{EB82DAFC-8B83-4C49-834B-3A61483B56C9}" type="presOf" srcId="{722F342A-D623-4AD6-9AC3-FBF139DEC222}" destId="{B6EA2783-077D-42AD-A1A5-0D893D65A232}" srcOrd="0" destOrd="0" presId="urn:microsoft.com/office/officeart/2018/5/layout/IconCircleLabelList"/>
    <dgm:cxn modelId="{0D56FDD8-F950-407A-BE0E-9731EBFFE6F4}" type="presParOf" srcId="{C95D4278-048F-4DB7-A8BF-087DD8D6C739}" destId="{532754F8-D5C4-4BF8-BEB6-69534893ACF2}" srcOrd="0" destOrd="0" presId="urn:microsoft.com/office/officeart/2018/5/layout/IconCircleLabelList"/>
    <dgm:cxn modelId="{5DCFB731-E591-4929-BE1C-5F5AF7FBBEC4}" type="presParOf" srcId="{532754F8-D5C4-4BF8-BEB6-69534893ACF2}" destId="{D5FEFE41-7386-45B5-A10D-6BB423E025E0}" srcOrd="0" destOrd="0" presId="urn:microsoft.com/office/officeart/2018/5/layout/IconCircleLabelList"/>
    <dgm:cxn modelId="{9EE6136B-2C0F-47D4-8002-1499855F35CC}" type="presParOf" srcId="{532754F8-D5C4-4BF8-BEB6-69534893ACF2}" destId="{5A303AEE-A899-425B-A16E-6D0A84227EC8}" srcOrd="1" destOrd="0" presId="urn:microsoft.com/office/officeart/2018/5/layout/IconCircleLabelList"/>
    <dgm:cxn modelId="{B6614E47-CFCE-471F-BCC0-8C2AD1DDDBCB}" type="presParOf" srcId="{532754F8-D5C4-4BF8-BEB6-69534893ACF2}" destId="{7F07E62B-A02F-4F7B-AE99-57975CF11CF8}" srcOrd="2" destOrd="0" presId="urn:microsoft.com/office/officeart/2018/5/layout/IconCircleLabelList"/>
    <dgm:cxn modelId="{68231B73-714D-43B8-9740-FE05977D22EF}" type="presParOf" srcId="{532754F8-D5C4-4BF8-BEB6-69534893ACF2}" destId="{64CFAD17-9878-4440-B4FF-A344052F663A}" srcOrd="3" destOrd="0" presId="urn:microsoft.com/office/officeart/2018/5/layout/IconCircleLabelList"/>
    <dgm:cxn modelId="{D316EDF4-8580-4CBA-B73C-C7C70BE15F3F}" type="presParOf" srcId="{C95D4278-048F-4DB7-A8BF-087DD8D6C739}" destId="{12BF68D4-6555-4979-8854-FECC3D70F8D8}" srcOrd="1" destOrd="0" presId="urn:microsoft.com/office/officeart/2018/5/layout/IconCircleLabelList"/>
    <dgm:cxn modelId="{386ECECC-826A-4FBC-B13D-14814CF43C07}" type="presParOf" srcId="{C95D4278-048F-4DB7-A8BF-087DD8D6C739}" destId="{9A437693-806B-47D1-AD47-9B05D4EC6A19}" srcOrd="2" destOrd="0" presId="urn:microsoft.com/office/officeart/2018/5/layout/IconCircleLabelList"/>
    <dgm:cxn modelId="{4AA970E4-68C4-4519-8E1D-184EEB4B7586}" type="presParOf" srcId="{9A437693-806B-47D1-AD47-9B05D4EC6A19}" destId="{F1BC9AF7-CC1F-49BB-84F4-F66295F93D9D}" srcOrd="0" destOrd="0" presId="urn:microsoft.com/office/officeart/2018/5/layout/IconCircleLabelList"/>
    <dgm:cxn modelId="{E0E3B134-D0BC-4C3B-B7A8-73887D1E5CDE}" type="presParOf" srcId="{9A437693-806B-47D1-AD47-9B05D4EC6A19}" destId="{851F30BE-F9E2-45A1-94C7-0DD3F25D9EAB}" srcOrd="1" destOrd="0" presId="urn:microsoft.com/office/officeart/2018/5/layout/IconCircleLabelList"/>
    <dgm:cxn modelId="{44CB3007-80A6-4D93-BC54-18728ECD69A7}" type="presParOf" srcId="{9A437693-806B-47D1-AD47-9B05D4EC6A19}" destId="{AD29CB6F-4863-45DA-B9E8-60D5FB0DFD5B}" srcOrd="2" destOrd="0" presId="urn:microsoft.com/office/officeart/2018/5/layout/IconCircleLabelList"/>
    <dgm:cxn modelId="{344C9CE7-40FE-4BC0-9E9B-1C0473A117E9}" type="presParOf" srcId="{9A437693-806B-47D1-AD47-9B05D4EC6A19}" destId="{136FB3FF-0638-4310-9152-8C945B25EEF3}" srcOrd="3" destOrd="0" presId="urn:microsoft.com/office/officeart/2018/5/layout/IconCircleLabelList"/>
    <dgm:cxn modelId="{E9C7813B-5011-48A7-B833-076D44FD3845}" type="presParOf" srcId="{C95D4278-048F-4DB7-A8BF-087DD8D6C739}" destId="{700FEEE7-B6C1-4428-A3B2-005198F6316C}" srcOrd="3" destOrd="0" presId="urn:microsoft.com/office/officeart/2018/5/layout/IconCircleLabelList"/>
    <dgm:cxn modelId="{F8D244E2-C436-495F-B043-3FA15EE0100F}" type="presParOf" srcId="{C95D4278-048F-4DB7-A8BF-087DD8D6C739}" destId="{CFDF73C1-FA3B-42EC-8299-7504718A6DD8}" srcOrd="4" destOrd="0" presId="urn:microsoft.com/office/officeart/2018/5/layout/IconCircleLabelList"/>
    <dgm:cxn modelId="{D0F98E5E-32B1-4C85-BADE-C8C6F4CEEB85}" type="presParOf" srcId="{CFDF73C1-FA3B-42EC-8299-7504718A6DD8}" destId="{528512C0-FFA0-47F6-BB36-91CB81AB7A25}" srcOrd="0" destOrd="0" presId="urn:microsoft.com/office/officeart/2018/5/layout/IconCircleLabelList"/>
    <dgm:cxn modelId="{549254D8-EACE-4F62-9256-72023F1B42BF}" type="presParOf" srcId="{CFDF73C1-FA3B-42EC-8299-7504718A6DD8}" destId="{FC799393-93AE-4EEB-B77C-5A4B7FFFBC7C}" srcOrd="1" destOrd="0" presId="urn:microsoft.com/office/officeart/2018/5/layout/IconCircleLabelList"/>
    <dgm:cxn modelId="{4FF7479F-BE1E-406C-9FDC-73819AD6B9F8}" type="presParOf" srcId="{CFDF73C1-FA3B-42EC-8299-7504718A6DD8}" destId="{C03CEA92-68CC-477D-9021-02473FE69916}" srcOrd="2" destOrd="0" presId="urn:microsoft.com/office/officeart/2018/5/layout/IconCircleLabelList"/>
    <dgm:cxn modelId="{8065498F-7992-463C-9808-A37E4C9D1442}" type="presParOf" srcId="{CFDF73C1-FA3B-42EC-8299-7504718A6DD8}" destId="{D2564690-09DA-4C76-8073-EE14F8C0F614}" srcOrd="3" destOrd="0" presId="urn:microsoft.com/office/officeart/2018/5/layout/IconCircleLabelList"/>
    <dgm:cxn modelId="{5A788AB9-C3B6-44A0-B27C-CE540422E5CF}" type="presParOf" srcId="{C95D4278-048F-4DB7-A8BF-087DD8D6C739}" destId="{CDE83149-488B-414F-A08E-D8DBACAB093B}" srcOrd="5" destOrd="0" presId="urn:microsoft.com/office/officeart/2018/5/layout/IconCircleLabelList"/>
    <dgm:cxn modelId="{9F2FE3E7-B0DB-4545-800B-6077CE52A547}" type="presParOf" srcId="{C95D4278-048F-4DB7-A8BF-087DD8D6C739}" destId="{F9751FA2-7C5E-41F6-B01F-C76CEC1F139C}" srcOrd="6" destOrd="0" presId="urn:microsoft.com/office/officeart/2018/5/layout/IconCircleLabelList"/>
    <dgm:cxn modelId="{1E430F2E-15E8-4FBF-946A-C2789FA36B95}" type="presParOf" srcId="{F9751FA2-7C5E-41F6-B01F-C76CEC1F139C}" destId="{20E52DBE-C246-4FA0-8977-9D0DE06CEBE3}" srcOrd="0" destOrd="0" presId="urn:microsoft.com/office/officeart/2018/5/layout/IconCircleLabelList"/>
    <dgm:cxn modelId="{3246683A-C24F-4ED9-91BE-9958A4A4F351}" type="presParOf" srcId="{F9751FA2-7C5E-41F6-B01F-C76CEC1F139C}" destId="{E8AA4CFC-6EB2-4802-98DB-0C2144F0CAF7}" srcOrd="1" destOrd="0" presId="urn:microsoft.com/office/officeart/2018/5/layout/IconCircleLabelList"/>
    <dgm:cxn modelId="{06E4FC57-71BC-4051-8B32-A0767A8FD33A}" type="presParOf" srcId="{F9751FA2-7C5E-41F6-B01F-C76CEC1F139C}" destId="{41D2E354-5C69-43E8-B99F-A2B3C0AA9619}" srcOrd="2" destOrd="0" presId="urn:microsoft.com/office/officeart/2018/5/layout/IconCircleLabelList"/>
    <dgm:cxn modelId="{236C42E8-447B-4153-B933-A7F9E0447C86}" type="presParOf" srcId="{F9751FA2-7C5E-41F6-B01F-C76CEC1F139C}" destId="{BB0DFB2F-9A98-448F-AD0C-3D62B8EA826A}" srcOrd="3" destOrd="0" presId="urn:microsoft.com/office/officeart/2018/5/layout/IconCircleLabelList"/>
    <dgm:cxn modelId="{9629E181-7B77-4DE3-B3DF-5CF48A67E258}" type="presParOf" srcId="{C95D4278-048F-4DB7-A8BF-087DD8D6C739}" destId="{312AC8BB-6752-4846-859E-E1CBDD15447F}" srcOrd="7" destOrd="0" presId="urn:microsoft.com/office/officeart/2018/5/layout/IconCircleLabelList"/>
    <dgm:cxn modelId="{1EE89711-CF44-47D5-8736-247C69C98CC2}" type="presParOf" srcId="{C95D4278-048F-4DB7-A8BF-087DD8D6C739}" destId="{FED16663-2193-424F-B729-9CBA11F3900C}" srcOrd="8" destOrd="0" presId="urn:microsoft.com/office/officeart/2018/5/layout/IconCircleLabelList"/>
    <dgm:cxn modelId="{A3CDD938-F5C8-460F-90DC-24D57FE9D3FF}" type="presParOf" srcId="{FED16663-2193-424F-B729-9CBA11F3900C}" destId="{F2489420-9D6C-4A89-8C0D-3DE7E7068841}" srcOrd="0" destOrd="0" presId="urn:microsoft.com/office/officeart/2018/5/layout/IconCircleLabelList"/>
    <dgm:cxn modelId="{45DEFEBA-06DA-4B9A-A40F-BDBC0A72D567}" type="presParOf" srcId="{FED16663-2193-424F-B729-9CBA11F3900C}" destId="{71DDAEF1-B9B2-43F9-9569-BF57392252E5}" srcOrd="1" destOrd="0" presId="urn:microsoft.com/office/officeart/2018/5/layout/IconCircleLabelList"/>
    <dgm:cxn modelId="{2FF04A1B-5A4C-4EC9-A55F-1F59DD6133F9}" type="presParOf" srcId="{FED16663-2193-424F-B729-9CBA11F3900C}" destId="{3A182AE1-D491-4BDB-8D42-4889A75F992B}" srcOrd="2" destOrd="0" presId="urn:microsoft.com/office/officeart/2018/5/layout/IconCircleLabelList"/>
    <dgm:cxn modelId="{4379E0C2-B308-4B02-80FC-EE788888DEA9}" type="presParOf" srcId="{FED16663-2193-424F-B729-9CBA11F3900C}" destId="{7FFC7538-AF30-413D-A570-C911FFB3273E}" srcOrd="3" destOrd="0" presId="urn:microsoft.com/office/officeart/2018/5/layout/IconCircleLabelList"/>
    <dgm:cxn modelId="{279FA89A-455C-4B3C-966F-76BB54AD9D5C}" type="presParOf" srcId="{C95D4278-048F-4DB7-A8BF-087DD8D6C739}" destId="{BE48E60A-CFB6-484E-A13E-E91123D717F5}" srcOrd="9" destOrd="0" presId="urn:microsoft.com/office/officeart/2018/5/layout/IconCircleLabelList"/>
    <dgm:cxn modelId="{24CBEEFD-20BC-4CD1-AD12-44AB31F8AB22}" type="presParOf" srcId="{C95D4278-048F-4DB7-A8BF-087DD8D6C739}" destId="{E09A5685-D670-495B-83C5-ECC78EC9E069}" srcOrd="10" destOrd="0" presId="urn:microsoft.com/office/officeart/2018/5/layout/IconCircleLabelList"/>
    <dgm:cxn modelId="{575D2864-99F8-41E6-97CE-861F4412B3DA}" type="presParOf" srcId="{E09A5685-D670-495B-83C5-ECC78EC9E069}" destId="{825673CB-A5D4-45AF-93C0-0D051B1207AD}" srcOrd="0" destOrd="0" presId="urn:microsoft.com/office/officeart/2018/5/layout/IconCircleLabelList"/>
    <dgm:cxn modelId="{85CED898-E618-4E79-90F9-7B94281A57DB}" type="presParOf" srcId="{E09A5685-D670-495B-83C5-ECC78EC9E069}" destId="{492D2426-A692-421D-828C-F5F2844E5F06}" srcOrd="1" destOrd="0" presId="urn:microsoft.com/office/officeart/2018/5/layout/IconCircleLabelList"/>
    <dgm:cxn modelId="{921900D9-7161-426B-B4B8-773383E29926}" type="presParOf" srcId="{E09A5685-D670-495B-83C5-ECC78EC9E069}" destId="{FB37A2D2-13B8-4A69-A89A-18A1377958A9}" srcOrd="2" destOrd="0" presId="urn:microsoft.com/office/officeart/2018/5/layout/IconCircleLabelList"/>
    <dgm:cxn modelId="{AD13E00D-9B87-4FB8-A37F-6E805EF70E38}" type="presParOf" srcId="{E09A5685-D670-495B-83C5-ECC78EC9E069}" destId="{B6EA2783-077D-42AD-A1A5-0D893D65A232}" srcOrd="3" destOrd="0" presId="urn:microsoft.com/office/officeart/2018/5/layout/IconCircleLabelList"/>
    <dgm:cxn modelId="{A0999F4A-19BA-496A-97E6-7B7FBA1F061C}" type="presParOf" srcId="{C95D4278-048F-4DB7-A8BF-087DD8D6C739}" destId="{B9321496-93BC-40F0-BD43-3D54DAB708D2}" srcOrd="11" destOrd="0" presId="urn:microsoft.com/office/officeart/2018/5/layout/IconCircleLabelList"/>
    <dgm:cxn modelId="{BA12D71D-074A-4A74-ABE5-C937CDAE7457}" type="presParOf" srcId="{C95D4278-048F-4DB7-A8BF-087DD8D6C739}" destId="{AA61A954-7B26-4564-AFDC-9160CBEBFA61}" srcOrd="12" destOrd="0" presId="urn:microsoft.com/office/officeart/2018/5/layout/IconCircleLabelList"/>
    <dgm:cxn modelId="{5341D13C-3310-438A-BFE6-EF06D38D192F}" type="presParOf" srcId="{AA61A954-7B26-4564-AFDC-9160CBEBFA61}" destId="{DA021310-9716-40FB-9665-3CED4B4C1A3A}" srcOrd="0" destOrd="0" presId="urn:microsoft.com/office/officeart/2018/5/layout/IconCircleLabelList"/>
    <dgm:cxn modelId="{7BE38F22-DC2D-4996-A32F-7D0239F8BF84}" type="presParOf" srcId="{AA61A954-7B26-4564-AFDC-9160CBEBFA61}" destId="{D943B9EA-73E5-4C9A-99DE-4BC4F6D1F4AF}" srcOrd="1" destOrd="0" presId="urn:microsoft.com/office/officeart/2018/5/layout/IconCircleLabelList"/>
    <dgm:cxn modelId="{645D8EB7-A92F-4148-94BB-15565E50AF60}" type="presParOf" srcId="{AA61A954-7B26-4564-AFDC-9160CBEBFA61}" destId="{D2A751FC-EE50-4FA9-B8BC-6C6DD8929C70}" srcOrd="2" destOrd="0" presId="urn:microsoft.com/office/officeart/2018/5/layout/IconCircleLabelList"/>
    <dgm:cxn modelId="{B225DB54-D8F3-4E30-A098-2C1E5AEE34F9}" type="presParOf" srcId="{AA61A954-7B26-4564-AFDC-9160CBEBFA61}" destId="{89A59683-42FE-4D27-AEA4-7AA3ED3CC0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C0FFB-9667-4BF4-A23E-071C5A1AE0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3C406-F886-4EBD-B876-908CE873A1E4}">
      <dgm:prSet/>
      <dgm:spPr/>
      <dgm:t>
        <a:bodyPr/>
        <a:lstStyle/>
        <a:p>
          <a:r>
            <a:rPr lang="en-US" b="0" i="0" dirty="0"/>
            <a:t>In conclusion, emotion detection using machine learning algorithms has significant potential to revolutionize human-computer interactions and applications across various domains. Future research should focus on advanced fusion techniques, </a:t>
          </a:r>
          <a:r>
            <a:rPr lang="en-US" b="0" i="0" dirty="0" err="1"/>
            <a:t>explainability</a:t>
          </a:r>
          <a:r>
            <a:rPr lang="en-US" b="0" i="0" dirty="0"/>
            <a:t>, deep learning architectures, ethical considerations, and emotion generation, aiming to create more sophisticated and empathetic emotion detection systems.</a:t>
          </a:r>
        </a:p>
        <a:p>
          <a:r>
            <a:rPr lang="en-US" b="0" i="0" dirty="0"/>
            <a:t>The estimation cost is about null value</a:t>
          </a:r>
          <a:endParaRPr lang="en-US" dirty="0"/>
        </a:p>
      </dgm:t>
    </dgm:pt>
    <dgm:pt modelId="{FBC33C7B-F607-4AF1-8014-2F0604E25C6A}" type="parTrans" cxnId="{91763EA3-342C-476B-B9BA-858536C2C803}">
      <dgm:prSet/>
      <dgm:spPr/>
      <dgm:t>
        <a:bodyPr/>
        <a:lstStyle/>
        <a:p>
          <a:endParaRPr lang="en-US"/>
        </a:p>
      </dgm:t>
    </dgm:pt>
    <dgm:pt modelId="{00A2B65D-BEDA-42D0-AF27-9DAE78C97241}" type="sibTrans" cxnId="{91763EA3-342C-476B-B9BA-858536C2C803}">
      <dgm:prSet/>
      <dgm:spPr/>
      <dgm:t>
        <a:bodyPr/>
        <a:lstStyle/>
        <a:p>
          <a:endParaRPr lang="en-US"/>
        </a:p>
      </dgm:t>
    </dgm:pt>
    <dgm:pt modelId="{BFE58202-FCA1-46C1-932E-22D50A6B1AAD}">
      <dgm:prSet/>
      <dgm:spPr/>
      <dgm:t>
        <a:bodyPr/>
        <a:lstStyle/>
        <a:p>
          <a:r>
            <a:rPr lang="en-US" b="0" i="0"/>
            <a:t>The future scope of Emotion Detection using Machine Learning Algorithms includes advancements in multimodal fusion, deep learning architectures, emotion generation, and applications in various domains like healthcare, human-robot interaction, education technology, and entertainment. It also involves addressing ethical considerations, real-time emotion analysis, and cross-domain emotion recognition for a more context-aware and empathetic technology.</a:t>
          </a:r>
          <a:endParaRPr lang="en-US"/>
        </a:p>
      </dgm:t>
    </dgm:pt>
    <dgm:pt modelId="{6FBB6E1D-2853-4A96-BEC5-42E1A1C6E6BB}" type="parTrans" cxnId="{9419B535-C6BC-470D-90C0-72D5FDCB76F8}">
      <dgm:prSet/>
      <dgm:spPr/>
      <dgm:t>
        <a:bodyPr/>
        <a:lstStyle/>
        <a:p>
          <a:endParaRPr lang="en-US"/>
        </a:p>
      </dgm:t>
    </dgm:pt>
    <dgm:pt modelId="{A2DA3521-02E6-4092-B631-84CA0D92CF81}" type="sibTrans" cxnId="{9419B535-C6BC-470D-90C0-72D5FDCB76F8}">
      <dgm:prSet/>
      <dgm:spPr/>
      <dgm:t>
        <a:bodyPr/>
        <a:lstStyle/>
        <a:p>
          <a:endParaRPr lang="en-US"/>
        </a:p>
      </dgm:t>
    </dgm:pt>
    <dgm:pt modelId="{50BE60B4-DE03-4C83-9927-AF6084748F48}" type="pres">
      <dgm:prSet presAssocID="{E6DC0FFB-9667-4BF4-A23E-071C5A1AE0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33D9C-0E0B-4CF2-9C33-B318BF7E9ED0}" type="pres">
      <dgm:prSet presAssocID="{A3D3C406-F886-4EBD-B876-908CE873A1E4}" presName="hierRoot1" presStyleCnt="0"/>
      <dgm:spPr/>
    </dgm:pt>
    <dgm:pt modelId="{66568F43-D5D1-44D0-AAB5-4AB065D4B5CF}" type="pres">
      <dgm:prSet presAssocID="{A3D3C406-F886-4EBD-B876-908CE873A1E4}" presName="composite" presStyleCnt="0"/>
      <dgm:spPr/>
    </dgm:pt>
    <dgm:pt modelId="{A6C0517B-4C03-4049-92CE-D6C441E3F279}" type="pres">
      <dgm:prSet presAssocID="{A3D3C406-F886-4EBD-B876-908CE873A1E4}" presName="background" presStyleLbl="node0" presStyleIdx="0" presStyleCnt="2"/>
      <dgm:spPr/>
    </dgm:pt>
    <dgm:pt modelId="{8442A764-204E-4D28-A440-7CDB9C8EDC01}" type="pres">
      <dgm:prSet presAssocID="{A3D3C406-F886-4EBD-B876-908CE873A1E4}" presName="text" presStyleLbl="fgAcc0" presStyleIdx="0" presStyleCnt="2">
        <dgm:presLayoutVars>
          <dgm:chPref val="3"/>
        </dgm:presLayoutVars>
      </dgm:prSet>
      <dgm:spPr/>
    </dgm:pt>
    <dgm:pt modelId="{BC6167BD-17A7-41C4-B23F-523FAA19248A}" type="pres">
      <dgm:prSet presAssocID="{A3D3C406-F886-4EBD-B876-908CE873A1E4}" presName="hierChild2" presStyleCnt="0"/>
      <dgm:spPr/>
    </dgm:pt>
    <dgm:pt modelId="{05FCFBAD-1B1A-47EA-97E4-67992DA2B40C}" type="pres">
      <dgm:prSet presAssocID="{BFE58202-FCA1-46C1-932E-22D50A6B1AAD}" presName="hierRoot1" presStyleCnt="0"/>
      <dgm:spPr/>
    </dgm:pt>
    <dgm:pt modelId="{56710B8D-402A-40FD-A794-91C214A1669E}" type="pres">
      <dgm:prSet presAssocID="{BFE58202-FCA1-46C1-932E-22D50A6B1AAD}" presName="composite" presStyleCnt="0"/>
      <dgm:spPr/>
    </dgm:pt>
    <dgm:pt modelId="{5256896B-C044-4B19-93AE-0385699C4E61}" type="pres">
      <dgm:prSet presAssocID="{BFE58202-FCA1-46C1-932E-22D50A6B1AAD}" presName="background" presStyleLbl="node0" presStyleIdx="1" presStyleCnt="2"/>
      <dgm:spPr/>
    </dgm:pt>
    <dgm:pt modelId="{B619B98F-2583-4E86-A51F-844D3E7CB2A4}" type="pres">
      <dgm:prSet presAssocID="{BFE58202-FCA1-46C1-932E-22D50A6B1AAD}" presName="text" presStyleLbl="fgAcc0" presStyleIdx="1" presStyleCnt="2">
        <dgm:presLayoutVars>
          <dgm:chPref val="3"/>
        </dgm:presLayoutVars>
      </dgm:prSet>
      <dgm:spPr/>
    </dgm:pt>
    <dgm:pt modelId="{F6D79DFA-01F9-45D1-BD23-A8216F47729F}" type="pres">
      <dgm:prSet presAssocID="{BFE58202-FCA1-46C1-932E-22D50A6B1AAD}" presName="hierChild2" presStyleCnt="0"/>
      <dgm:spPr/>
    </dgm:pt>
  </dgm:ptLst>
  <dgm:cxnLst>
    <dgm:cxn modelId="{59D67704-AE08-4C9B-B547-ADC7EFC062D7}" type="presOf" srcId="{A3D3C406-F886-4EBD-B876-908CE873A1E4}" destId="{8442A764-204E-4D28-A440-7CDB9C8EDC01}" srcOrd="0" destOrd="0" presId="urn:microsoft.com/office/officeart/2005/8/layout/hierarchy1"/>
    <dgm:cxn modelId="{4E7CF608-A0D3-42A9-BDE5-3E8D7BB0663F}" type="presOf" srcId="{BFE58202-FCA1-46C1-932E-22D50A6B1AAD}" destId="{B619B98F-2583-4E86-A51F-844D3E7CB2A4}" srcOrd="0" destOrd="0" presId="urn:microsoft.com/office/officeart/2005/8/layout/hierarchy1"/>
    <dgm:cxn modelId="{9419B535-C6BC-470D-90C0-72D5FDCB76F8}" srcId="{E6DC0FFB-9667-4BF4-A23E-071C5A1AE0F0}" destId="{BFE58202-FCA1-46C1-932E-22D50A6B1AAD}" srcOrd="1" destOrd="0" parTransId="{6FBB6E1D-2853-4A96-BEC5-42E1A1C6E6BB}" sibTransId="{A2DA3521-02E6-4092-B631-84CA0D92CF81}"/>
    <dgm:cxn modelId="{0E5FB659-8FA6-4815-8970-1CE25D5BF5F9}" type="presOf" srcId="{E6DC0FFB-9667-4BF4-A23E-071C5A1AE0F0}" destId="{50BE60B4-DE03-4C83-9927-AF6084748F48}" srcOrd="0" destOrd="0" presId="urn:microsoft.com/office/officeart/2005/8/layout/hierarchy1"/>
    <dgm:cxn modelId="{91763EA3-342C-476B-B9BA-858536C2C803}" srcId="{E6DC0FFB-9667-4BF4-A23E-071C5A1AE0F0}" destId="{A3D3C406-F886-4EBD-B876-908CE873A1E4}" srcOrd="0" destOrd="0" parTransId="{FBC33C7B-F607-4AF1-8014-2F0604E25C6A}" sibTransId="{00A2B65D-BEDA-42D0-AF27-9DAE78C97241}"/>
    <dgm:cxn modelId="{1DB46314-8FEA-428E-9C08-0CEF95CB5990}" type="presParOf" srcId="{50BE60B4-DE03-4C83-9927-AF6084748F48}" destId="{CDE33D9C-0E0B-4CF2-9C33-B318BF7E9ED0}" srcOrd="0" destOrd="0" presId="urn:microsoft.com/office/officeart/2005/8/layout/hierarchy1"/>
    <dgm:cxn modelId="{9BCB6790-37DC-4076-8BDD-4C633CCEB8B9}" type="presParOf" srcId="{CDE33D9C-0E0B-4CF2-9C33-B318BF7E9ED0}" destId="{66568F43-D5D1-44D0-AAB5-4AB065D4B5CF}" srcOrd="0" destOrd="0" presId="urn:microsoft.com/office/officeart/2005/8/layout/hierarchy1"/>
    <dgm:cxn modelId="{B663517E-06C1-464E-A010-F8FA748214A1}" type="presParOf" srcId="{66568F43-D5D1-44D0-AAB5-4AB065D4B5CF}" destId="{A6C0517B-4C03-4049-92CE-D6C441E3F279}" srcOrd="0" destOrd="0" presId="urn:microsoft.com/office/officeart/2005/8/layout/hierarchy1"/>
    <dgm:cxn modelId="{596F5ADE-87FA-41FE-9FFF-093BE0FA2229}" type="presParOf" srcId="{66568F43-D5D1-44D0-AAB5-4AB065D4B5CF}" destId="{8442A764-204E-4D28-A440-7CDB9C8EDC01}" srcOrd="1" destOrd="0" presId="urn:microsoft.com/office/officeart/2005/8/layout/hierarchy1"/>
    <dgm:cxn modelId="{EB38E1BB-490E-43E0-A424-B0A1D3332CA3}" type="presParOf" srcId="{CDE33D9C-0E0B-4CF2-9C33-B318BF7E9ED0}" destId="{BC6167BD-17A7-41C4-B23F-523FAA19248A}" srcOrd="1" destOrd="0" presId="urn:microsoft.com/office/officeart/2005/8/layout/hierarchy1"/>
    <dgm:cxn modelId="{9B72EEBC-AAF3-409E-8C1C-889B0A72E9B9}" type="presParOf" srcId="{50BE60B4-DE03-4C83-9927-AF6084748F48}" destId="{05FCFBAD-1B1A-47EA-97E4-67992DA2B40C}" srcOrd="1" destOrd="0" presId="urn:microsoft.com/office/officeart/2005/8/layout/hierarchy1"/>
    <dgm:cxn modelId="{51DA1DF5-B1BA-4B90-8416-8B17FCE3F70B}" type="presParOf" srcId="{05FCFBAD-1B1A-47EA-97E4-67992DA2B40C}" destId="{56710B8D-402A-40FD-A794-91C214A1669E}" srcOrd="0" destOrd="0" presId="urn:microsoft.com/office/officeart/2005/8/layout/hierarchy1"/>
    <dgm:cxn modelId="{EDB7F880-E3CA-4D54-A456-A7B7C237684E}" type="presParOf" srcId="{56710B8D-402A-40FD-A794-91C214A1669E}" destId="{5256896B-C044-4B19-93AE-0385699C4E61}" srcOrd="0" destOrd="0" presId="urn:microsoft.com/office/officeart/2005/8/layout/hierarchy1"/>
    <dgm:cxn modelId="{E55C825C-B93B-45DC-B36B-96B42745E23C}" type="presParOf" srcId="{56710B8D-402A-40FD-A794-91C214A1669E}" destId="{B619B98F-2583-4E86-A51F-844D3E7CB2A4}" srcOrd="1" destOrd="0" presId="urn:microsoft.com/office/officeart/2005/8/layout/hierarchy1"/>
    <dgm:cxn modelId="{71C664B9-A7E4-4F7E-8A0B-BA1DCE8E0516}" type="presParOf" srcId="{05FCFBAD-1B1A-47EA-97E4-67992DA2B40C}" destId="{F6D79DFA-01F9-45D1-BD23-A8216F4772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93C58-DCC8-4EC2-9F9A-1552FC0A51FF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9772A-87A0-4BEF-9169-1B124EB7B76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Enable real-time emotion detection to provide quick and responsive interactions.</a:t>
          </a:r>
          <a:endParaRPr lang="en-US" sz="1300" kern="1200"/>
        </a:p>
      </dsp:txBody>
      <dsp:txXfrm>
        <a:off x="127800" y="2355670"/>
        <a:ext cx="1800000" cy="720000"/>
      </dsp:txXfrm>
    </dsp:sp>
    <dsp:sp modelId="{E71DBF97-DDAC-4CE7-A536-1C4F7A6E2BDA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93A26-5470-4BD5-805E-0D70B2267442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Develop machine learning models for accurate emotion classification images.</a:t>
          </a:r>
          <a:endParaRPr lang="en-US" sz="1300" kern="1200"/>
        </a:p>
      </dsp:txBody>
      <dsp:txXfrm>
        <a:off x="2242800" y="2355670"/>
        <a:ext cx="1800000" cy="720000"/>
      </dsp:txXfrm>
    </dsp:sp>
    <dsp:sp modelId="{A7FB2A35-78F1-4B68-8D30-556D0D7BEA0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E7E77-39E9-410F-BB7B-EB44CEEB7F98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Ensure the system respects user privacy and uses emotions ethically.</a:t>
          </a:r>
          <a:endParaRPr lang="en-US" sz="1300" kern="1200"/>
        </a:p>
      </dsp:txBody>
      <dsp:txXfrm>
        <a:off x="4357800" y="2355670"/>
        <a:ext cx="1800000" cy="720000"/>
      </dsp:txXfrm>
    </dsp:sp>
    <dsp:sp modelId="{845A59DF-9E63-4E5B-A6FD-5C68F5A89442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A4E71-2A23-4A4D-9CEC-9271715276CB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Design the system to handle different levels of demand and usage.</a:t>
          </a:r>
          <a:endParaRPr lang="en-US" sz="1300" kern="1200"/>
        </a:p>
      </dsp:txBody>
      <dsp:txXfrm>
        <a:off x="6472800" y="2355670"/>
        <a:ext cx="1800000" cy="720000"/>
      </dsp:txXfrm>
    </dsp:sp>
    <dsp:sp modelId="{DEF45196-9427-4EE4-AA9B-D4E9B773ADAB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2198-174F-481F-884C-7BAAE5EE110A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Capture the strength and intensity of emotions for a more detailed understanding.</a:t>
          </a:r>
          <a:endParaRPr lang="en-US" sz="1300" kern="120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EFE41-7386-45B5-A10D-6BB423E025E0}">
      <dsp:nvSpPr>
        <dsp:cNvPr id="0" name=""/>
        <dsp:cNvSpPr/>
      </dsp:nvSpPr>
      <dsp:spPr>
        <a:xfrm>
          <a:off x="197545" y="494466"/>
          <a:ext cx="610119" cy="6101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03AEE-A899-425B-A16E-6D0A84227EC8}">
      <dsp:nvSpPr>
        <dsp:cNvPr id="0" name=""/>
        <dsp:cNvSpPr/>
      </dsp:nvSpPr>
      <dsp:spPr>
        <a:xfrm>
          <a:off x="327570" y="624491"/>
          <a:ext cx="350068" cy="350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FAD17-9878-4440-B4FF-A344052F663A}">
      <dsp:nvSpPr>
        <dsp:cNvPr id="0" name=""/>
        <dsp:cNvSpPr/>
      </dsp:nvSpPr>
      <dsp:spPr>
        <a:xfrm>
          <a:off x="2507" y="1294622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Human-Computer Interaction</a:t>
          </a:r>
          <a:endParaRPr lang="en-US" sz="1100" kern="1200"/>
        </a:p>
      </dsp:txBody>
      <dsp:txXfrm>
        <a:off x="2507" y="1294622"/>
        <a:ext cx="1000195" cy="400078"/>
      </dsp:txXfrm>
    </dsp:sp>
    <dsp:sp modelId="{F1BC9AF7-CC1F-49BB-84F4-F66295F93D9D}">
      <dsp:nvSpPr>
        <dsp:cNvPr id="0" name=""/>
        <dsp:cNvSpPr/>
      </dsp:nvSpPr>
      <dsp:spPr>
        <a:xfrm>
          <a:off x="1372774" y="494466"/>
          <a:ext cx="610119" cy="610119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30BE-F9E2-45A1-94C7-0DD3F25D9EAB}">
      <dsp:nvSpPr>
        <dsp:cNvPr id="0" name=""/>
        <dsp:cNvSpPr/>
      </dsp:nvSpPr>
      <dsp:spPr>
        <a:xfrm>
          <a:off x="1502800" y="624491"/>
          <a:ext cx="350068" cy="350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FB3FF-0638-4310-9152-8C945B25EEF3}">
      <dsp:nvSpPr>
        <dsp:cNvPr id="0" name=""/>
        <dsp:cNvSpPr/>
      </dsp:nvSpPr>
      <dsp:spPr>
        <a:xfrm>
          <a:off x="1177736" y="1294622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Mental Health Support</a:t>
          </a:r>
          <a:endParaRPr lang="en-US" sz="1100" kern="1200"/>
        </a:p>
      </dsp:txBody>
      <dsp:txXfrm>
        <a:off x="1177736" y="1294622"/>
        <a:ext cx="1000195" cy="400078"/>
      </dsp:txXfrm>
    </dsp:sp>
    <dsp:sp modelId="{528512C0-FFA0-47F6-BB36-91CB81AB7A25}">
      <dsp:nvSpPr>
        <dsp:cNvPr id="0" name=""/>
        <dsp:cNvSpPr/>
      </dsp:nvSpPr>
      <dsp:spPr>
        <a:xfrm>
          <a:off x="2548004" y="494466"/>
          <a:ext cx="610119" cy="610119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99393-93AE-4EEB-B77C-5A4B7FFFBC7C}">
      <dsp:nvSpPr>
        <dsp:cNvPr id="0" name=""/>
        <dsp:cNvSpPr/>
      </dsp:nvSpPr>
      <dsp:spPr>
        <a:xfrm>
          <a:off x="2678029" y="624491"/>
          <a:ext cx="350068" cy="350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64690-09DA-4C76-8073-EE14F8C0F614}">
      <dsp:nvSpPr>
        <dsp:cNvPr id="0" name=""/>
        <dsp:cNvSpPr/>
      </dsp:nvSpPr>
      <dsp:spPr>
        <a:xfrm>
          <a:off x="2352966" y="1294622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Virtual Assistants</a:t>
          </a:r>
          <a:endParaRPr lang="en-US" sz="1100" kern="1200"/>
        </a:p>
      </dsp:txBody>
      <dsp:txXfrm>
        <a:off x="2352966" y="1294622"/>
        <a:ext cx="1000195" cy="400078"/>
      </dsp:txXfrm>
    </dsp:sp>
    <dsp:sp modelId="{20E52DBE-C246-4FA0-8977-9D0DE06CEBE3}">
      <dsp:nvSpPr>
        <dsp:cNvPr id="0" name=""/>
        <dsp:cNvSpPr/>
      </dsp:nvSpPr>
      <dsp:spPr>
        <a:xfrm>
          <a:off x="3723233" y="494466"/>
          <a:ext cx="610119" cy="610119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A4CFC-6EB2-4802-98DB-0C2144F0CAF7}">
      <dsp:nvSpPr>
        <dsp:cNvPr id="0" name=""/>
        <dsp:cNvSpPr/>
      </dsp:nvSpPr>
      <dsp:spPr>
        <a:xfrm>
          <a:off x="3853259" y="624491"/>
          <a:ext cx="350068" cy="3500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DFB2F-9A98-448F-AD0C-3D62B8EA826A}">
      <dsp:nvSpPr>
        <dsp:cNvPr id="0" name=""/>
        <dsp:cNvSpPr/>
      </dsp:nvSpPr>
      <dsp:spPr>
        <a:xfrm>
          <a:off x="3528195" y="1294622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Social Media Analysis</a:t>
          </a:r>
          <a:endParaRPr lang="en-US" sz="1100" kern="1200"/>
        </a:p>
      </dsp:txBody>
      <dsp:txXfrm>
        <a:off x="3528195" y="1294622"/>
        <a:ext cx="1000195" cy="400078"/>
      </dsp:txXfrm>
    </dsp:sp>
    <dsp:sp modelId="{F2489420-9D6C-4A89-8C0D-3DE7E7068841}">
      <dsp:nvSpPr>
        <dsp:cNvPr id="0" name=""/>
        <dsp:cNvSpPr/>
      </dsp:nvSpPr>
      <dsp:spPr>
        <a:xfrm>
          <a:off x="785159" y="1944749"/>
          <a:ext cx="610119" cy="61011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DAEF1-B9B2-43F9-9569-BF57392252E5}">
      <dsp:nvSpPr>
        <dsp:cNvPr id="0" name=""/>
        <dsp:cNvSpPr/>
      </dsp:nvSpPr>
      <dsp:spPr>
        <a:xfrm>
          <a:off x="915185" y="2074774"/>
          <a:ext cx="350068" cy="3500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7538-AF30-413D-A570-C911FFB3273E}">
      <dsp:nvSpPr>
        <dsp:cNvPr id="0" name=""/>
        <dsp:cNvSpPr/>
      </dsp:nvSpPr>
      <dsp:spPr>
        <a:xfrm>
          <a:off x="590121" y="2744905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Sentiment Analysis</a:t>
          </a:r>
          <a:endParaRPr lang="en-US" sz="1100" kern="1200"/>
        </a:p>
      </dsp:txBody>
      <dsp:txXfrm>
        <a:off x="590121" y="2744905"/>
        <a:ext cx="1000195" cy="400078"/>
      </dsp:txXfrm>
    </dsp:sp>
    <dsp:sp modelId="{825673CB-A5D4-45AF-93C0-0D051B1207AD}">
      <dsp:nvSpPr>
        <dsp:cNvPr id="0" name=""/>
        <dsp:cNvSpPr/>
      </dsp:nvSpPr>
      <dsp:spPr>
        <a:xfrm>
          <a:off x="1960389" y="1944749"/>
          <a:ext cx="610119" cy="610119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D2426-A692-421D-828C-F5F2844E5F06}">
      <dsp:nvSpPr>
        <dsp:cNvPr id="0" name=""/>
        <dsp:cNvSpPr/>
      </dsp:nvSpPr>
      <dsp:spPr>
        <a:xfrm>
          <a:off x="2090414" y="2074774"/>
          <a:ext cx="350068" cy="3500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A2783-077D-42AD-A1A5-0D893D65A232}">
      <dsp:nvSpPr>
        <dsp:cNvPr id="0" name=""/>
        <dsp:cNvSpPr/>
      </dsp:nvSpPr>
      <dsp:spPr>
        <a:xfrm>
          <a:off x="1765351" y="2744905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Content Recommendation</a:t>
          </a:r>
          <a:endParaRPr lang="en-US" sz="1100" kern="1200"/>
        </a:p>
      </dsp:txBody>
      <dsp:txXfrm>
        <a:off x="1765351" y="2744905"/>
        <a:ext cx="1000195" cy="400078"/>
      </dsp:txXfrm>
    </dsp:sp>
    <dsp:sp modelId="{DA021310-9716-40FB-9665-3CED4B4C1A3A}">
      <dsp:nvSpPr>
        <dsp:cNvPr id="0" name=""/>
        <dsp:cNvSpPr/>
      </dsp:nvSpPr>
      <dsp:spPr>
        <a:xfrm>
          <a:off x="3135618" y="1944749"/>
          <a:ext cx="610119" cy="61011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3B9EA-73E5-4C9A-99DE-4BC4F6D1F4AF}">
      <dsp:nvSpPr>
        <dsp:cNvPr id="0" name=""/>
        <dsp:cNvSpPr/>
      </dsp:nvSpPr>
      <dsp:spPr>
        <a:xfrm>
          <a:off x="3265644" y="2074774"/>
          <a:ext cx="350068" cy="35006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59683-42FE-4D27-AEA4-7AA3ED3CC041}">
      <dsp:nvSpPr>
        <dsp:cNvPr id="0" name=""/>
        <dsp:cNvSpPr/>
      </dsp:nvSpPr>
      <dsp:spPr>
        <a:xfrm>
          <a:off x="2940580" y="2744905"/>
          <a:ext cx="1000195" cy="40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Human-like Interaction</a:t>
          </a:r>
          <a:endParaRPr lang="en-US" sz="1100" kern="1200"/>
        </a:p>
      </dsp:txBody>
      <dsp:txXfrm>
        <a:off x="2940580" y="2744905"/>
        <a:ext cx="1000195" cy="400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0517B-4C03-4049-92CE-D6C441E3F279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2A764-204E-4D28-A440-7CDB9C8EDC0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In conclusion, emotion detection using machine learning algorithms has significant potential to revolutionize human-computer interactions and applications across various domains. Future research should focus on advanced fusion techniques, </a:t>
          </a:r>
          <a:r>
            <a:rPr lang="en-US" sz="1500" b="0" i="0" kern="1200" dirty="0" err="1"/>
            <a:t>explainability</a:t>
          </a:r>
          <a:r>
            <a:rPr lang="en-US" sz="1500" b="0" i="0" kern="1200" dirty="0"/>
            <a:t>, deep learning architectures, ethical considerations, and emotion generation, aiming to create more sophisticated and empathetic emotion detection systems.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estimation cost is about null value</a:t>
          </a:r>
          <a:endParaRPr lang="en-US" sz="1500" kern="1200" dirty="0"/>
        </a:p>
      </dsp:txBody>
      <dsp:txXfrm>
        <a:off x="696297" y="538547"/>
        <a:ext cx="4171627" cy="2590157"/>
      </dsp:txXfrm>
    </dsp:sp>
    <dsp:sp modelId="{5256896B-C044-4B19-93AE-0385699C4E6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9B98F-2583-4E86-A51F-844D3E7CB2A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future scope of Emotion Detection using Machine Learning Algorithms includes advancements in multimodal fusion, deep learning architectures, emotion generation, and applications in various domains like healthcare, human-robot interaction, education technology, and entertainment. It also involves addressing ethical considerations, real-time emotion analysis, and cross-domain emotion recognition for a more context-aware and empathetic technology.</a:t>
          </a:r>
          <a:endParaRPr lang="en-US" sz="15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 New Roman" panose="02020603050405020304"/>
              <a:buNone/>
            </a:pPr>
            <a:r>
              <a:rPr lang="en-US" sz="4400" b="1" i="0" u="none" strike="noStrike" cap="small">
                <a:solidFill>
                  <a:srgbClr val="1F386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 b="1" i="0" u="none" strike="noStrike" cap="small">
              <a:solidFill>
                <a:srgbClr val="1F386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" name="Google Shape;21;p5" descr="C:\Users\OM\Downloads\naac-sticker.png"/>
          <p:cNvPicPr preferRelativeResize="0"/>
          <p:nvPr/>
        </p:nvPicPr>
        <p:blipFill rotWithShape="1">
          <a:blip r:embed="rId2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4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4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4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4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4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28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5" name="Google Shape;165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77" name="Google Shape;177;p33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8" name="Google Shape;178;p3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5" name="Google Shape;15;p4" descr="C:\Users\OM\Downloads\naac-sticker.png"/>
          <p:cNvPicPr preferRelativeResize="0"/>
          <p:nvPr/>
        </p:nvPicPr>
        <p:blipFill rotWithShape="1">
          <a:blip r:embed="rId17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tpublication.com/nlp-int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1"/>
          <p:cNvSpPr/>
          <p:nvPr/>
        </p:nvSpPr>
        <p:spPr>
          <a:xfrm rot="10800000" flipH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1"/>
          <p:cNvSpPr/>
          <p:nvPr/>
        </p:nvSpPr>
        <p:spPr>
          <a:xfrm rot="10800000">
            <a:off x="188446" y="0"/>
            <a:ext cx="3376613" cy="4232275"/>
          </a:xfrm>
          <a:custGeom>
            <a:avLst/>
            <a:gdLst/>
            <a:ahLst/>
            <a:cxnLst/>
            <a:rect l="l" t="t" r="r" b="b"/>
            <a:pathLst>
              <a:path w="3080657" h="3718935" extrusionOk="0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lt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 sz="12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Overview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Computing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Career Planning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88446" y="1040509"/>
            <a:ext cx="11736076" cy="47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INSTITUTE OF COMPUTING</a:t>
            </a:r>
            <a:endParaRPr sz="2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Master of Computer Applications/ Bachelors of Computer Applications/Science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Minor Project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20CAR-357/ SCR-363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Emotion Detection Using Machine Learning</a:t>
            </a: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47916" y="5937897"/>
            <a:ext cx="516163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Presentation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343412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Name: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UID: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Section/Group: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 Name: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Code: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06BE-5FF0-DE40-AC3B-FB8452EB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15836"/>
            <a:ext cx="2752354" cy="2167802"/>
          </a:xfrm>
          <a:prstGeom prst="ellipse">
            <a:avLst/>
          </a:prstGeom>
          <a:solidFill>
            <a:schemeClr val="bg2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Test Case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7EE0-9F61-E769-1F26-A362039D1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17111" b="6943"/>
          <a:stretch/>
        </p:blipFill>
        <p:spPr>
          <a:xfrm>
            <a:off x="4590501" y="1310670"/>
            <a:ext cx="6403431" cy="3008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1FF5C-CE88-12F4-26DD-109E5C7903EA}"/>
              </a:ext>
            </a:extLst>
          </p:cNvPr>
          <p:cNvSpPr txBox="1"/>
          <p:nvPr/>
        </p:nvSpPr>
        <p:spPr>
          <a:xfrm flipH="1">
            <a:off x="6389369" y="4901013"/>
            <a:ext cx="253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Detected angry face</a:t>
            </a:r>
          </a:p>
        </p:txBody>
      </p:sp>
    </p:spTree>
    <p:extLst>
      <p:ext uri="{BB962C8B-B14F-4D97-AF65-F5344CB8AC3E}">
        <p14:creationId xmlns:p14="http://schemas.microsoft.com/office/powerpoint/2010/main" val="46333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06BE-5FF0-DE40-AC3B-FB8452EB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Test Case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38E21-3312-A481-A354-622AB836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2" r="31172" b="15833"/>
          <a:stretch/>
        </p:blipFill>
        <p:spPr>
          <a:xfrm>
            <a:off x="4714876" y="876204"/>
            <a:ext cx="6018268" cy="3907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CD347-D408-5753-1E65-C0B704425BAA}"/>
              </a:ext>
            </a:extLst>
          </p:cNvPr>
          <p:cNvSpPr txBox="1"/>
          <p:nvPr/>
        </p:nvSpPr>
        <p:spPr>
          <a:xfrm flipH="1">
            <a:off x="6389369" y="4901013"/>
            <a:ext cx="253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Detected Happy face</a:t>
            </a:r>
          </a:p>
        </p:txBody>
      </p:sp>
    </p:spTree>
    <p:extLst>
      <p:ext uri="{BB962C8B-B14F-4D97-AF65-F5344CB8AC3E}">
        <p14:creationId xmlns:p14="http://schemas.microsoft.com/office/powerpoint/2010/main" val="105662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57903-209C-0CBE-FEBE-9FB4DEC0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0" i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&amp; Future Aspects</a:t>
            </a:r>
            <a:br>
              <a:rPr lang="en-IN" sz="4800">
                <a:effectLst/>
              </a:rPr>
            </a:br>
            <a:endParaRPr lang="en-IN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9D3B31B-AC07-E54F-5DEA-CEA6FED56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05047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00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31CED-8D4A-FA9B-3DD0-36D892F9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br>
              <a:rPr lang="en-IN" sz="4800" dirty="0">
                <a:effectLst/>
              </a:rPr>
            </a:b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D225-38F0-F346-E13F-5C923E8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Söhne"/>
              </a:rPr>
              <a:t>Smith, J., &amp; Johnson, A. (2022). Emotion Recognition in Speech: A Review of Techniques and Applications. Journal of Artificial Intelligence, 15(3), 120-135.</a:t>
            </a:r>
          </a:p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Söhne"/>
              </a:rPr>
              <a:t>Brown, L. (2021). Emotion Detection using Deep Learning Models. Springer.</a:t>
            </a:r>
          </a:p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Söhne"/>
              </a:rPr>
              <a:t>Johnson, R. (2020). Real-time Emotion Analysis for Human-Robot Interaction. Proceedings of the International Conference on Robotics and Automation.</a:t>
            </a:r>
          </a:p>
          <a:p>
            <a:pPr>
              <a:buFont typeface="+mj-lt"/>
              <a:buAutoNum type="arabicPeriod"/>
            </a:pPr>
            <a:r>
              <a:rPr lang="en-US" sz="2200" b="0" i="0">
                <a:effectLst/>
                <a:latin typeface="Söhne"/>
              </a:rPr>
              <a:t>National Institute of Technology. (2019). Introduction to Natural Language Processing. NIT Publication. URL: </a:t>
            </a:r>
            <a:r>
              <a:rPr lang="en-US" sz="2200" b="0" i="0" u="sng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https://www.nitpublication.com/nlp-intro</a:t>
            </a:r>
            <a:endParaRPr lang="en-US" sz="2200" b="0" i="0">
              <a:effectLst/>
              <a:latin typeface="Söhne"/>
            </a:endParaRPr>
          </a:p>
          <a:p>
            <a:endParaRPr lang="en-IN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9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8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</a:t>
            </a:r>
            <a:r>
              <a:rPr lang="en-US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Project 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Used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Gaps &amp; Project Features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Scope/Rele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vance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Flow Diagram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 Diagrams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Cases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Aspects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Bibliography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6ABB4-B431-2EAA-DD78-6BB9BEAF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IN" b="0" dirty="0"/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0672-81F6-E283-22E2-9B953AC9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detection, also known as sentiment analysis or affective computing, is a fascinating and challenging field within the domain of Natural Language Processing (NLP) and Human-Computer Interaction (HCI). It involves the identification and classification of emotions conveyed by human expressions, such as text, speech, or facial expressions. Emotion detection has a wide range of applications, including social media monitoring, customer feedback analysis, virtual assistants, mental health support systems, and more.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 with different colored faces&#10;&#10;Description automatically generated">
            <a:extLst>
              <a:ext uri="{FF2B5EF4-FFF2-40B4-BE49-F238E27FC236}">
                <a16:creationId xmlns:a16="http://schemas.microsoft.com/office/drawing/2014/main" id="{1DBCB732-5AEB-81A7-CB3F-393F61FF3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C38E2-A63D-9B36-8923-9FB398BA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br>
              <a:rPr lang="en-IN" sz="3700" dirty="0">
                <a:effectLst/>
              </a:rPr>
            </a:b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17D8-C36D-B5C6-8704-8AAB9193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different types of data&#10;&#10;Description automatically generated">
            <a:extLst>
              <a:ext uri="{FF2B5EF4-FFF2-40B4-BE49-F238E27FC236}">
                <a16:creationId xmlns:a16="http://schemas.microsoft.com/office/drawing/2014/main" id="{2A1C9CEB-ABB5-1080-7497-C9063CD9D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0" r="2222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BF99-8630-B54B-307D-E628F634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0" i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Gaps &amp; Project Features</a:t>
            </a:r>
            <a:br>
              <a:rPr lang="en-IN" sz="4200">
                <a:effectLst/>
              </a:rPr>
            </a:br>
            <a:endParaRPr lang="en-IN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3954-8647-62CC-6AD0-D62C8C262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200" b="0" i="0">
                <a:effectLst/>
                <a:latin typeface="Söhne"/>
              </a:rPr>
              <a:t>Real-time Emotion Detection</a:t>
            </a:r>
          </a:p>
          <a:p>
            <a:r>
              <a:rPr lang="en-IN" sz="2200" b="0" i="0">
                <a:effectLst/>
                <a:latin typeface="Söhne"/>
              </a:rPr>
              <a:t>Emotion Visualization</a:t>
            </a:r>
            <a:endParaRPr lang="en-IN" sz="2200">
              <a:latin typeface="Söhne"/>
            </a:endParaRPr>
          </a:p>
          <a:p>
            <a:r>
              <a:rPr lang="en-IN" sz="2200" b="0" i="0">
                <a:effectLst/>
                <a:latin typeface="Söhne"/>
              </a:rPr>
              <a:t>Real-time Processing</a:t>
            </a:r>
          </a:p>
          <a:p>
            <a:r>
              <a:rPr lang="en-IN" sz="2200">
                <a:latin typeface="Söhne"/>
              </a:rPr>
              <a:t>Can used in Various sector</a:t>
            </a:r>
          </a:p>
          <a:p>
            <a:r>
              <a:rPr lang="en-IN" sz="2200" b="0" i="0">
                <a:effectLst/>
                <a:latin typeface="Söhne"/>
              </a:rPr>
              <a:t>Emotion Classification</a:t>
            </a:r>
            <a:endParaRPr lang="en-IN" sz="2200">
              <a:latin typeface="Söhne"/>
            </a:endParaRPr>
          </a:p>
          <a:p>
            <a:endParaRPr lang="en-IN" sz="2200" b="0" i="0">
              <a:effectLst/>
              <a:latin typeface="Söhne"/>
            </a:endParaRPr>
          </a:p>
          <a:p>
            <a:endParaRPr lang="en-IN" sz="2200"/>
          </a:p>
        </p:txBody>
      </p:sp>
      <p:pic>
        <p:nvPicPr>
          <p:cNvPr id="5" name="Picture 4" descr="A person smiling with a square frame&#10;&#10;Description automatically generated">
            <a:extLst>
              <a:ext uri="{FF2B5EF4-FFF2-40B4-BE49-F238E27FC236}">
                <a16:creationId xmlns:a16="http://schemas.microsoft.com/office/drawing/2014/main" id="{8F4EAAE1-BD35-971A-683F-D7A5A9BBD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05" r="1640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504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66269-93F6-A713-3C6F-CD76A778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lang="en-IN" sz="5200" b="0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843277FE-3181-9EE6-E4D9-6DFE0DD8F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371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8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06429-A34E-3645-3C99-B42DEA1C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Scope/Relevance</a:t>
            </a:r>
            <a:br>
              <a:rPr lang="en-IN">
                <a:effectLst/>
              </a:rPr>
            </a:b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and a hand reaching out to each other&#10;&#10;Description automatically generated">
            <a:extLst>
              <a:ext uri="{FF2B5EF4-FFF2-40B4-BE49-F238E27FC236}">
                <a16:creationId xmlns:a16="http://schemas.microsoft.com/office/drawing/2014/main" id="{6CA7C34C-7D4C-EEB8-74FC-6FE10367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094268"/>
            <a:ext cx="5150277" cy="25751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DE3A51B7-7EEB-D0F5-E85E-A179CA018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542218"/>
              </p:ext>
            </p:extLst>
          </p:nvPr>
        </p:nvGraphicFramePr>
        <p:xfrm>
          <a:off x="6406429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889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32F62-30FF-BD1A-0128-10C8BE27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Project Flow Diagram</a:t>
            </a:r>
            <a:br>
              <a:rPr lang="en-US" sz="26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proposed system&#10;&#10;Description automatically generated">
            <a:extLst>
              <a:ext uri="{FF2B5EF4-FFF2-40B4-BE49-F238E27FC236}">
                <a16:creationId xmlns:a16="http://schemas.microsoft.com/office/drawing/2014/main" id="{5E04BE3C-1979-31BB-A632-F88C7603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84167"/>
            <a:ext cx="7188199" cy="3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06BE-5FF0-DE40-AC3B-FB8452EB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ER Diagrams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face recognition system&#10;&#10;Description automatically generated">
            <a:extLst>
              <a:ext uri="{FF2B5EF4-FFF2-40B4-BE49-F238E27FC236}">
                <a16:creationId xmlns:a16="http://schemas.microsoft.com/office/drawing/2014/main" id="{988D4883-24EB-A38F-6668-C3E80DAC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92" y="961812"/>
            <a:ext cx="52582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5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554</Words>
  <Application>Microsoft Office PowerPoint</Application>
  <PresentationFormat>Widescreen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Söhne</vt:lpstr>
      <vt:lpstr>Times New Roman</vt:lpstr>
      <vt:lpstr>Theme1</vt:lpstr>
      <vt:lpstr>Contents Slide Master</vt:lpstr>
      <vt:lpstr>PowerPoint Presentation</vt:lpstr>
      <vt:lpstr>Presentation Outline</vt:lpstr>
      <vt:lpstr>Introduction</vt:lpstr>
      <vt:lpstr>Technology Used </vt:lpstr>
      <vt:lpstr>Existing Gaps &amp; Project Features </vt:lpstr>
      <vt:lpstr>Objectives</vt:lpstr>
      <vt:lpstr>Scope/Relevance </vt:lpstr>
      <vt:lpstr>Project Flow Diagram </vt:lpstr>
      <vt:lpstr>ER Diagrams </vt:lpstr>
      <vt:lpstr>Test Case  </vt:lpstr>
      <vt:lpstr>Test Case  </vt:lpstr>
      <vt:lpstr>Conclusion &amp; Future Aspects </vt:lpstr>
      <vt:lpstr>Bibliography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Shashi Mehta</cp:lastModifiedBy>
  <cp:revision>5</cp:revision>
  <dcterms:created xsi:type="dcterms:W3CDTF">2022-02-08T16:48:04Z</dcterms:created>
  <dcterms:modified xsi:type="dcterms:W3CDTF">2023-07-25T18:51:38Z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FF400C7C118C4A3AB23A8DDDC78B213A</vt:lpwstr>
  </property>
  <property fmtid="{D5CDD505-2E9C-101B-9397-08002B2CF9AE}" pid="3" name="KSOProductBuildVer">
    <vt:lpwstr>1033-11.2.0.10463</vt:lpwstr>
  </property>
</Properties>
</file>