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60" r:id="rId12"/>
    <p:sldId id="264" r:id="rId13"/>
    <p:sldId id="273" r:id="rId14"/>
    <p:sldId id="261" r:id="rId15"/>
    <p:sldId id="262" r:id="rId16"/>
    <p:sldId id="272" r:id="rId17"/>
    <p:sldId id="263" r:id="rId18"/>
    <p:sldId id="271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62" autoAdjust="0"/>
    <p:restoredTop sz="94660"/>
  </p:normalViewPr>
  <p:slideViewPr>
    <p:cSldViewPr>
      <p:cViewPr varScale="1">
        <p:scale>
          <a:sx n="68" d="100"/>
          <a:sy n="68" d="100"/>
        </p:scale>
        <p:origin x="113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BD2C2-A384-45CC-AAF0-10BD20273D2A}" type="datetimeFigureOut">
              <a:rPr lang="en-US" smtClean="0"/>
              <a:t>2023-05-11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181A6-916D-4520-B616-1EA789DE4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23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181A6-916D-4520-B616-1EA789DE4A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86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2181A6-916D-4520-B616-1EA789DE4A8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51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FC47-110E-4CDA-8744-A827140EFC1A}" type="datetimeFigureOut">
              <a:rPr lang="en-US" smtClean="0"/>
              <a:t>2023-05-11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B84F1DE5-685B-4A42-A073-ED23D090922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35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FC47-110E-4CDA-8744-A827140EFC1A}" type="datetimeFigureOut">
              <a:rPr lang="en-US" smtClean="0"/>
              <a:t>2023-05-11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1DE5-685B-4A42-A073-ED23D090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5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FC47-110E-4CDA-8744-A827140EFC1A}" type="datetimeFigureOut">
              <a:rPr lang="en-US" smtClean="0"/>
              <a:t>2023-05-11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1DE5-685B-4A42-A073-ED23D090922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807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FC47-110E-4CDA-8744-A827140EFC1A}" type="datetimeFigureOut">
              <a:rPr lang="en-US" smtClean="0"/>
              <a:t>2023-05-11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1DE5-685B-4A42-A073-ED23D090922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42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FC47-110E-4CDA-8744-A827140EFC1A}" type="datetimeFigureOut">
              <a:rPr lang="en-US" smtClean="0"/>
              <a:t>2023-05-11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1DE5-685B-4A42-A073-ED23D090922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12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FC47-110E-4CDA-8744-A827140EFC1A}" type="datetimeFigureOut">
              <a:rPr lang="en-US" smtClean="0"/>
              <a:t>2023-05-11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1DE5-685B-4A42-A073-ED23D090922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972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FC47-110E-4CDA-8744-A827140EFC1A}" type="datetimeFigureOut">
              <a:rPr lang="en-US" smtClean="0"/>
              <a:t>2023-05-11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1DE5-685B-4A42-A073-ED23D090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FC47-110E-4CDA-8744-A827140EFC1A}" type="datetimeFigureOut">
              <a:rPr lang="en-US" smtClean="0"/>
              <a:t>2023-05-11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1DE5-685B-4A42-A073-ED23D090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17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FC47-110E-4CDA-8744-A827140EFC1A}" type="datetimeFigureOut">
              <a:rPr lang="en-US" smtClean="0"/>
              <a:t>2023-05-11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1DE5-685B-4A42-A073-ED23D090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5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FC47-110E-4CDA-8744-A827140EFC1A}" type="datetimeFigureOut">
              <a:rPr lang="en-US" smtClean="0"/>
              <a:t>2023-05-11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1DE5-685B-4A42-A073-ED23D090922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46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FA11FC47-110E-4CDA-8744-A827140EFC1A}" type="datetimeFigureOut">
              <a:rPr lang="en-US" smtClean="0"/>
              <a:t>2023-05-11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F1DE5-685B-4A42-A073-ED23D090922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73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1FC47-110E-4CDA-8744-A827140EFC1A}" type="datetimeFigureOut">
              <a:rPr lang="en-US" smtClean="0"/>
              <a:t>2023-05-11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84F1DE5-685B-4A42-A073-ED23D0909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8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221604&amp;picture=future-downloading" TargetMode="Externa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hyperlink" Target="https://www.pexels.com/photo/background-book-stack-books-close-up-1148399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flickr.com/photos/joeybones/679120181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2133600"/>
            <a:ext cx="79248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Rounded MT Bold" pitchFamily="34" charset="0"/>
              </a:rPr>
              <a:t>GROUP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Rounded MT Bold" pitchFamily="34" charset="0"/>
              </a:rPr>
              <a:t> 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Rounded MT Bold" pitchFamily="34" charset="0"/>
              </a:rPr>
              <a:t>PROJECT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Rounded MT Bold" pitchFamily="34" charset="0"/>
              </a:rPr>
              <a:t> 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Rounded MT Bold" pitchFamily="34" charset="0"/>
              </a:rPr>
              <a:t>– GROUP 31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2967335"/>
            <a:ext cx="51634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COSC 12043</a:t>
            </a:r>
          </a:p>
        </p:txBody>
      </p:sp>
    </p:spTree>
    <p:extLst>
      <p:ext uri="{BB962C8B-B14F-4D97-AF65-F5344CB8AC3E}">
        <p14:creationId xmlns:p14="http://schemas.microsoft.com/office/powerpoint/2010/main" val="82027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F6621CF-F493-40D5-98AE-24A9D3AD4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3" y="0"/>
            <a:ext cx="9146155" cy="495026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8266FF-36E0-5B11-0242-6ADD2B61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33" y="0"/>
            <a:ext cx="4481967" cy="1566333"/>
          </a:xfrm>
        </p:spPr>
        <p:txBody>
          <a:bodyPr vert="horz" lIns="91440" tIns="45720" rIns="91440" bIns="0" rtlCol="0" anchor="ctr">
            <a:normAutofit/>
          </a:bodyPr>
          <a:lstStyle/>
          <a:p>
            <a:pPr defTabSz="914400"/>
            <a:r>
              <a:rPr lang="en-US" sz="4200" dirty="0"/>
              <a:t>Feedback class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DEE02A-D296-42EA-88F5-7803F69CE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4950269"/>
            <a:ext cx="9143772" cy="1907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Hand placing stars">
            <a:extLst>
              <a:ext uri="{FF2B5EF4-FFF2-40B4-BE49-F238E27FC236}">
                <a16:creationId xmlns:a16="http://schemas.microsoft.com/office/drawing/2014/main" id="{5C934523-CDDD-4C0B-BA5C-EBD60AB592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612" r="20435" b="-2"/>
          <a:stretch/>
        </p:blipFill>
        <p:spPr>
          <a:xfrm>
            <a:off x="2385" y="-2"/>
            <a:ext cx="2512216" cy="5486402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AE98AEB-83E1-57A0-EE77-201D104167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" t="10909" r="25000" b="50000"/>
          <a:stretch/>
        </p:blipFill>
        <p:spPr>
          <a:xfrm>
            <a:off x="2514600" y="1828800"/>
            <a:ext cx="6857999" cy="36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5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10279" y="457200"/>
            <a:ext cx="34624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Inheritance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380530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Extends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6992"/>
            <a:ext cx="9144000" cy="346353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14442E7-84F7-43C6-564F-76823E07B565}"/>
              </a:ext>
            </a:extLst>
          </p:cNvPr>
          <p:cNvSpPr/>
          <p:nvPr/>
        </p:nvSpPr>
        <p:spPr>
          <a:xfrm>
            <a:off x="76200" y="4419600"/>
            <a:ext cx="4038600" cy="533400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2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67000" y="304800"/>
            <a:ext cx="34624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Inheritance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92" y="2352524"/>
            <a:ext cx="9119411" cy="29814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1328661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Implements</a:t>
            </a:r>
            <a:endParaRPr lang="en-US" sz="2000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292B5B2-88E1-F392-2D5A-213026C751C1}"/>
              </a:ext>
            </a:extLst>
          </p:cNvPr>
          <p:cNvSpPr/>
          <p:nvPr/>
        </p:nvSpPr>
        <p:spPr>
          <a:xfrm>
            <a:off x="0" y="3352800"/>
            <a:ext cx="4495800" cy="533400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1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8B2146-F339-3115-8FAF-479CE2B37E9F}"/>
              </a:ext>
            </a:extLst>
          </p:cNvPr>
          <p:cNvSpPr txBox="1"/>
          <p:nvPr/>
        </p:nvSpPr>
        <p:spPr>
          <a:xfrm>
            <a:off x="1905000" y="304800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Polymorphism</a:t>
            </a:r>
          </a:p>
        </p:txBody>
      </p:sp>
      <p:pic>
        <p:nvPicPr>
          <p:cNvPr id="8" name="Picture 7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86EA713E-7054-C2B2-EEA0-AA9DACB9B1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8" t="13890" r="3333" b="6365"/>
          <a:stretch/>
        </p:blipFill>
        <p:spPr>
          <a:xfrm>
            <a:off x="76200" y="1828800"/>
            <a:ext cx="9117106" cy="4038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4F0AC9-0A80-AA84-137D-A046DB7BE4A0}"/>
              </a:ext>
            </a:extLst>
          </p:cNvPr>
          <p:cNvSpPr txBox="1"/>
          <p:nvPr/>
        </p:nvSpPr>
        <p:spPr>
          <a:xfrm>
            <a:off x="457200" y="1228130"/>
            <a:ext cx="2138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Overload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02C7D20-0BB3-270C-4071-8C2790A469BB}"/>
              </a:ext>
            </a:extLst>
          </p:cNvPr>
          <p:cNvSpPr/>
          <p:nvPr/>
        </p:nvSpPr>
        <p:spPr>
          <a:xfrm>
            <a:off x="76200" y="2133600"/>
            <a:ext cx="2519516" cy="279975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8731E5-FA83-C806-70BD-3055ED7B824B}"/>
              </a:ext>
            </a:extLst>
          </p:cNvPr>
          <p:cNvSpPr/>
          <p:nvPr/>
        </p:nvSpPr>
        <p:spPr>
          <a:xfrm>
            <a:off x="76200" y="4953000"/>
            <a:ext cx="3657600" cy="3810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0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67000" y="304800"/>
            <a:ext cx="34989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Abstraction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144780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Abstract 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2200"/>
            <a:ext cx="9144000" cy="177622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2967BD7-A1D7-AFF3-288A-5C4743302F1E}"/>
              </a:ext>
            </a:extLst>
          </p:cNvPr>
          <p:cNvSpPr/>
          <p:nvPr/>
        </p:nvSpPr>
        <p:spPr>
          <a:xfrm>
            <a:off x="0" y="2366665"/>
            <a:ext cx="2514600" cy="528935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3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59006" y="228600"/>
            <a:ext cx="40126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Abstraction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115193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Interface</a:t>
            </a:r>
          </a:p>
        </p:txBody>
      </p:sp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3005688C-1F08-1A17-60DE-239E5253B9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6" t="12472" r="13333" b="48438"/>
          <a:stretch/>
        </p:blipFill>
        <p:spPr>
          <a:xfrm>
            <a:off x="-4916" y="1905000"/>
            <a:ext cx="9148916" cy="33528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A0A5608-29CF-79BE-075A-00841A95B7B8}"/>
              </a:ext>
            </a:extLst>
          </p:cNvPr>
          <p:cNvSpPr/>
          <p:nvPr/>
        </p:nvSpPr>
        <p:spPr>
          <a:xfrm>
            <a:off x="0" y="2075260"/>
            <a:ext cx="2362200" cy="363140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2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5">
            <a:extLst>
              <a:ext uri="{FF2B5EF4-FFF2-40B4-BE49-F238E27FC236}">
                <a16:creationId xmlns:a16="http://schemas.microsoft.com/office/drawing/2014/main" id="{65513E21-21B0-48DB-8CF1-35E43B33A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967AB6-A90C-B4E0-3625-8EB014F9F3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r="11001" b="-1"/>
          <a:stretch/>
        </p:blipFill>
        <p:spPr>
          <a:xfrm>
            <a:off x="20" y="10"/>
            <a:ext cx="914375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ADCE37-CA37-E1F7-2EE4-E9E6D035F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477" y="992221"/>
            <a:ext cx="4685481" cy="4873558"/>
          </a:xfrm>
        </p:spPr>
        <p:txBody>
          <a:bodyPr vert="horz" lIns="91440" tIns="45720" rIns="91440" bIns="0" rtlCol="0" anchor="ctr">
            <a:normAutofit/>
          </a:bodyPr>
          <a:lstStyle/>
          <a:p>
            <a:pPr defTabSz="914400"/>
            <a:r>
              <a:rPr lang="en-US" sz="4200" dirty="0"/>
              <a:t>Other features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80B8A35-DEA7-4D43-9DF8-90B4681D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810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95600" y="381000"/>
            <a:ext cx="2867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Database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9149891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4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43C27-84C5-DABB-CC1B-0CDE40B1D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6799943" cy="1277835"/>
          </a:xfrm>
        </p:spPr>
        <p:txBody>
          <a:bodyPr/>
          <a:lstStyle/>
          <a:p>
            <a:r>
              <a:rPr lang="en-US" sz="5400" b="1" cap="none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Data</a:t>
            </a:r>
            <a:r>
              <a:rPr lang="en-US" dirty="0"/>
              <a:t> </a:t>
            </a:r>
            <a:r>
              <a:rPr lang="en-US" sz="5400" b="1" cap="none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  <a:latin typeface="+mn-lt"/>
                <a:ea typeface="+mn-ea"/>
                <a:cs typeface="+mn-cs"/>
              </a:rPr>
              <a:t>structure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0C9DD1C-C9CB-A83B-23F2-03BFC1C32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1" t="12241" r="33994" b="6029"/>
          <a:stretch/>
        </p:blipFill>
        <p:spPr>
          <a:xfrm>
            <a:off x="7374" y="849082"/>
            <a:ext cx="8984226" cy="5098591"/>
          </a:xfrm>
        </p:spPr>
      </p:pic>
    </p:spTree>
    <p:extLst>
      <p:ext uri="{BB962C8B-B14F-4D97-AF65-F5344CB8AC3E}">
        <p14:creationId xmlns:p14="http://schemas.microsoft.com/office/powerpoint/2010/main" val="378929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C28CE9E3-59C5-86A9-A443-0502F46CD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221581"/>
            <a:ext cx="9144000" cy="44148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A45DEC-25BB-15CA-383C-22017F1D77A7}"/>
              </a:ext>
            </a:extLst>
          </p:cNvPr>
          <p:cNvSpPr txBox="1"/>
          <p:nvPr/>
        </p:nvSpPr>
        <p:spPr>
          <a:xfrm>
            <a:off x="685800" y="1143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Expected</a:t>
            </a:r>
            <a:r>
              <a:rPr lang="en-US" dirty="0"/>
              <a:t>   </a:t>
            </a:r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41023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1587617-1CD9-4BB4-8FDB-02547523F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359BEA-F467-446B-9ED2-7DE4AE394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32546" y="4459039"/>
            <a:ext cx="6482259" cy="5515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cap="all" dirty="0">
                <a:ln w="11430"/>
                <a:latin typeface="+mj-lt"/>
                <a:ea typeface="+mj-ea"/>
                <a:cs typeface="+mj-cs"/>
              </a:rPr>
              <a:t>Online Book Store</a:t>
            </a:r>
          </a:p>
        </p:txBody>
      </p:sp>
      <p:pic>
        <p:nvPicPr>
          <p:cNvPr id="3" name="Picture 2" descr="A picture containing book&#10;&#10;Description automatically generated">
            <a:extLst>
              <a:ext uri="{FF2B5EF4-FFF2-40B4-BE49-F238E27FC236}">
                <a16:creationId xmlns:a16="http://schemas.microsoft.com/office/drawing/2014/main" id="{24E7941E-89A4-0DEE-9F14-7930532B74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352" y="1002539"/>
            <a:ext cx="6486451" cy="293511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7C4A58F-EDCB-42E6-BB21-2D410EF07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32546" y="5027185"/>
            <a:ext cx="648225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CEF18BD6-B169-4CEE-BB3D-71DFD6A8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253CD2-F713-407C-B979-22CDBA531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2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CB53001-AF4A-02CF-7FDF-7730021FCF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2" t="23418" r="35858" b="6218"/>
          <a:stretch/>
        </p:blipFill>
        <p:spPr>
          <a:xfrm>
            <a:off x="-2458" y="1143000"/>
            <a:ext cx="9146458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2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52753D-2477-3DF2-DEA3-958771078948}"/>
              </a:ext>
            </a:extLst>
          </p:cNvPr>
          <p:cNvSpPr txBox="1"/>
          <p:nvPr/>
        </p:nvSpPr>
        <p:spPr>
          <a:xfrm>
            <a:off x="609600" y="1295400"/>
            <a:ext cx="6477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Web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Introduce to multiple sellers</a:t>
            </a:r>
          </a:p>
        </p:txBody>
      </p:sp>
    </p:spTree>
    <p:extLst>
      <p:ext uri="{BB962C8B-B14F-4D97-AF65-F5344CB8AC3E}">
        <p14:creationId xmlns:p14="http://schemas.microsoft.com/office/powerpoint/2010/main" val="251864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9BB71B-CC38-0839-72CE-A2D16D7B5A98}"/>
              </a:ext>
            </a:extLst>
          </p:cNvPr>
          <p:cNvSpPr txBox="1"/>
          <p:nvPr/>
        </p:nvSpPr>
        <p:spPr>
          <a:xfrm>
            <a:off x="609600" y="1695271"/>
            <a:ext cx="792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79822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11">
            <a:extLst>
              <a:ext uri="{FF2B5EF4-FFF2-40B4-BE49-F238E27FC236}">
                <a16:creationId xmlns:a16="http://schemas.microsoft.com/office/drawing/2014/main" id="{E724B9E8-02C8-4B2E-8770-A00A67760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6" name="Picture 13">
            <a:extLst>
              <a:ext uri="{FF2B5EF4-FFF2-40B4-BE49-F238E27FC236}">
                <a16:creationId xmlns:a16="http://schemas.microsoft.com/office/drawing/2014/main" id="{7B8AE548-0BFA-4792-9962-3375923C7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57" name="Straight Connector 15">
            <a:extLst>
              <a:ext uri="{FF2B5EF4-FFF2-40B4-BE49-F238E27FC236}">
                <a16:creationId xmlns:a16="http://schemas.microsoft.com/office/drawing/2014/main" id="{67639EF4-FA83-4D85-90FE-B831AF283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17">
            <a:extLst>
              <a:ext uri="{FF2B5EF4-FFF2-40B4-BE49-F238E27FC236}">
                <a16:creationId xmlns:a16="http://schemas.microsoft.com/office/drawing/2014/main" id="{CC87E76A-8F50-413D-9BFC-C5A1525BD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59" name="Rectangle 19">
            <a:extLst>
              <a:ext uri="{FF2B5EF4-FFF2-40B4-BE49-F238E27FC236}">
                <a16:creationId xmlns:a16="http://schemas.microsoft.com/office/drawing/2014/main" id="{9A1C6278-B7D5-4E8E-B4DC-834832980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21">
            <a:extLst>
              <a:ext uri="{FF2B5EF4-FFF2-40B4-BE49-F238E27FC236}">
                <a16:creationId xmlns:a16="http://schemas.microsoft.com/office/drawing/2014/main" id="{C007F3D3-099E-430E-8754-C084D0FA5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32546" y="4459039"/>
            <a:ext cx="6482259" cy="5515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cap="all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latin typeface="Aharoni" panose="020B0604020202020204" pitchFamily="2" charset="-79"/>
                <a:ea typeface="+mj-ea"/>
                <a:cs typeface="Aharoni" panose="020B0604020202020204" pitchFamily="2" charset="-79"/>
              </a:rPr>
              <a:t>Purpose</a:t>
            </a:r>
            <a:endParaRPr lang="en-US" sz="3100" cap="all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Aharoni" panose="020B0604020202020204" pitchFamily="2" charset="-79"/>
              <a:ea typeface="+mj-ea"/>
              <a:cs typeface="Aharoni" panose="020B0604020202020204" pitchFamily="2" charset="-79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661653"/>
            <a:ext cx="2077974" cy="13863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72" y="1665203"/>
            <a:ext cx="2077974" cy="13827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386" y="1665204"/>
            <a:ext cx="2077974" cy="1382796"/>
          </a:xfrm>
          <a:prstGeom prst="rect">
            <a:avLst/>
          </a:prstGeom>
        </p:spPr>
      </p:pic>
      <p:cxnSp>
        <p:nvCxnSpPr>
          <p:cNvPr id="61" name="Straight Connector 23">
            <a:extLst>
              <a:ext uri="{FF2B5EF4-FFF2-40B4-BE49-F238E27FC236}">
                <a16:creationId xmlns:a16="http://schemas.microsoft.com/office/drawing/2014/main" id="{6B9EA5DA-6DFD-447D-B8F9-CB95CA114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32546" y="5027185"/>
            <a:ext cx="648225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2" name="Picture 25">
            <a:extLst>
              <a:ext uri="{FF2B5EF4-FFF2-40B4-BE49-F238E27FC236}">
                <a16:creationId xmlns:a16="http://schemas.microsoft.com/office/drawing/2014/main" id="{87612EF9-94E7-42BA-B4A9-4B38643FB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63" name="Straight Connector 27">
            <a:extLst>
              <a:ext uri="{FF2B5EF4-FFF2-40B4-BE49-F238E27FC236}">
                <a16:creationId xmlns:a16="http://schemas.microsoft.com/office/drawing/2014/main" id="{9E597F0B-0A17-4BF2-A904-9D99811F3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089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ainting, colorfulness, lilac, purple&#10;&#10;Description automatically generated">
            <a:extLst>
              <a:ext uri="{FF2B5EF4-FFF2-40B4-BE49-F238E27FC236}">
                <a16:creationId xmlns:a16="http://schemas.microsoft.com/office/drawing/2014/main" id="{DC7EF958-F997-2C96-8504-9B4C15C132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549" b="7768"/>
          <a:stretch/>
        </p:blipFill>
        <p:spPr>
          <a:xfrm>
            <a:off x="0" y="0"/>
            <a:ext cx="9143999" cy="61254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895600" y="304800"/>
            <a:ext cx="2467343" cy="184665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6000" b="1" dirty="0">
                <a:ln w="11430"/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Classes</a:t>
            </a:r>
          </a:p>
          <a:p>
            <a:pPr algn="ctr"/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52600" y="1752600"/>
            <a:ext cx="5257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4000" dirty="0"/>
              <a:t>Registration class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000" dirty="0"/>
              <a:t>Login class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000" dirty="0"/>
              <a:t>Book class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000" dirty="0"/>
              <a:t>Orders class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000" dirty="0"/>
              <a:t>Payments class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4000" dirty="0"/>
              <a:t>Feedback class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2"/>
          <a:stretch/>
        </p:blipFill>
        <p:spPr>
          <a:xfrm>
            <a:off x="6189985" y="1981200"/>
            <a:ext cx="2649215" cy="3581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463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F6621CF-F493-40D5-98AE-24A9D3AD4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3" y="0"/>
            <a:ext cx="9146155" cy="495026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884E4-D93A-140F-7E4D-6E43AA0C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0" y="220285"/>
            <a:ext cx="4481967" cy="1363995"/>
          </a:xfrm>
        </p:spPr>
        <p:txBody>
          <a:bodyPr vert="horz" lIns="91440" tIns="45720" rIns="91440" bIns="0" rtlCol="0" anchor="ctr">
            <a:normAutofit/>
          </a:bodyPr>
          <a:lstStyle/>
          <a:p>
            <a:pPr defTabSz="914400"/>
            <a:r>
              <a:rPr lang="en-US" sz="4200" dirty="0"/>
              <a:t>Registration class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DEE02A-D296-42EA-88F5-7803F69CE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4950269"/>
            <a:ext cx="9143772" cy="1907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nference room table">
            <a:extLst>
              <a:ext uri="{FF2B5EF4-FFF2-40B4-BE49-F238E27FC236}">
                <a16:creationId xmlns:a16="http://schemas.microsoft.com/office/drawing/2014/main" id="{21EF1B9E-7CC9-9C29-81F1-65C544417E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603"/>
          <a:stretch/>
        </p:blipFill>
        <p:spPr>
          <a:xfrm>
            <a:off x="2384" y="-2"/>
            <a:ext cx="2512153" cy="5385466"/>
          </a:xfrm>
          <a:prstGeom prst="rect">
            <a:avLst/>
          </a:prstGeom>
        </p:spPr>
      </p:pic>
      <p:pic>
        <p:nvPicPr>
          <p:cNvPr id="6" name="Picture 5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7ECC9FF4-AF71-39AF-13B0-FD3B10A5C08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12472" r="16667" b="22461"/>
          <a:stretch/>
        </p:blipFill>
        <p:spPr>
          <a:xfrm>
            <a:off x="2521460" y="1804565"/>
            <a:ext cx="6627079" cy="359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F6621CF-F493-40D5-98AE-24A9D3AD4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3" y="0"/>
            <a:ext cx="9146155" cy="495026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31D-FE29-1813-BAFF-195A5E2F8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228600"/>
            <a:ext cx="4481967" cy="977343"/>
          </a:xfrm>
        </p:spPr>
        <p:txBody>
          <a:bodyPr vert="horz" lIns="91440" tIns="45720" rIns="91440" bIns="0" rtlCol="0" anchor="ctr">
            <a:normAutofit/>
          </a:bodyPr>
          <a:lstStyle/>
          <a:p>
            <a:pPr defTabSz="914400"/>
            <a:r>
              <a:rPr lang="en-US" sz="4200" dirty="0"/>
              <a:t>Login class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DEE02A-D296-42EA-88F5-7803F69CE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4950269"/>
            <a:ext cx="9143772" cy="1907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935D5C-454A-1A8E-5809-66B8E6C391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07" r="34640" b="-2"/>
          <a:stretch/>
        </p:blipFill>
        <p:spPr>
          <a:xfrm>
            <a:off x="2384" y="-2"/>
            <a:ext cx="2512215" cy="5334002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EC2F57F-1E3D-E293-CD51-FBD5319546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2" t="12895" r="23325" b="15745"/>
          <a:stretch/>
        </p:blipFill>
        <p:spPr>
          <a:xfrm>
            <a:off x="2514599" y="1871418"/>
            <a:ext cx="6756260" cy="347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F6621CF-F493-40D5-98AE-24A9D3AD4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3" y="0"/>
            <a:ext cx="9146155" cy="495026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6E8900-469F-0A33-94B5-A3315F7CA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33" y="110067"/>
            <a:ext cx="4481967" cy="1109133"/>
          </a:xfrm>
        </p:spPr>
        <p:txBody>
          <a:bodyPr vert="horz" lIns="91440" tIns="45720" rIns="91440" bIns="0" rtlCol="0" anchor="ctr">
            <a:normAutofit/>
          </a:bodyPr>
          <a:lstStyle/>
          <a:p>
            <a:pPr defTabSz="914400"/>
            <a:r>
              <a:rPr lang="en-US" sz="4200" dirty="0"/>
              <a:t>Book class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ADEE02A-D296-42EA-88F5-7803F69CE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4950269"/>
            <a:ext cx="9143772" cy="1907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tack of books on a table">
            <a:extLst>
              <a:ext uri="{FF2B5EF4-FFF2-40B4-BE49-F238E27FC236}">
                <a16:creationId xmlns:a16="http://schemas.microsoft.com/office/drawing/2014/main" id="{87C22E03-8BE0-6001-BF29-1972498B00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9523" r="4275"/>
          <a:stretch/>
        </p:blipFill>
        <p:spPr>
          <a:xfrm>
            <a:off x="2384" y="-2"/>
            <a:ext cx="2436016" cy="5396895"/>
          </a:xfrm>
          <a:prstGeom prst="rect">
            <a:avLst/>
          </a:prstGeom>
        </p:spPr>
      </p:pic>
      <p:pic>
        <p:nvPicPr>
          <p:cNvPr id="9" name="Picture 8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58F4F830-1885-B192-7575-583EDEAA52D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" t="10909" r="41667" b="5579"/>
          <a:stretch/>
        </p:blipFill>
        <p:spPr>
          <a:xfrm>
            <a:off x="2438400" y="1341905"/>
            <a:ext cx="6703215" cy="406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17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F6621CF-F493-40D5-98AE-24A9D3AD4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3" y="0"/>
            <a:ext cx="9146155" cy="495026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F629F-8DA1-87E7-2D62-082F754F5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33" y="213616"/>
            <a:ext cx="4481967" cy="929384"/>
          </a:xfrm>
        </p:spPr>
        <p:txBody>
          <a:bodyPr vert="horz" lIns="91440" tIns="45720" rIns="91440" bIns="0" rtlCol="0" anchor="ctr">
            <a:normAutofit/>
          </a:bodyPr>
          <a:lstStyle/>
          <a:p>
            <a:pPr defTabSz="914400"/>
            <a:r>
              <a:rPr lang="en-US" sz="4200" dirty="0" err="1"/>
              <a:t>OrderS</a:t>
            </a:r>
            <a:r>
              <a:rPr lang="en-US" sz="4200" dirty="0"/>
              <a:t> class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DEE02A-D296-42EA-88F5-7803F69CE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4950269"/>
            <a:ext cx="9143772" cy="1907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359880-286D-BA0D-A2EE-6D993F439D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95" r="30668"/>
          <a:stretch/>
        </p:blipFill>
        <p:spPr>
          <a:xfrm>
            <a:off x="2385" y="-2"/>
            <a:ext cx="2497620" cy="5396895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3393C79-9348-D502-91BE-AA05A08F76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9" t="11912" r="40000" b="29672"/>
          <a:stretch/>
        </p:blipFill>
        <p:spPr>
          <a:xfrm>
            <a:off x="2500005" y="1572852"/>
            <a:ext cx="6891289" cy="381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8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F6621CF-F493-40D5-98AE-24A9D3AD4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3" y="0"/>
            <a:ext cx="9146155" cy="495026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D3C58-2C05-0D32-3AE8-6B2E38CE6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33" y="228600"/>
            <a:ext cx="4481967" cy="956733"/>
          </a:xfrm>
        </p:spPr>
        <p:txBody>
          <a:bodyPr vert="horz" lIns="91440" tIns="45720" rIns="91440" bIns="0" rtlCol="0" anchor="ctr">
            <a:normAutofit/>
          </a:bodyPr>
          <a:lstStyle/>
          <a:p>
            <a:pPr defTabSz="914400"/>
            <a:r>
              <a:rPr lang="en-US" sz="4200" dirty="0"/>
              <a:t>Payment class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DEE02A-D296-42EA-88F5-7803F69CE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4950269"/>
            <a:ext cx="9143772" cy="1907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hand holding a cell phone and a credit card&#10;&#10;Description automatically generated with low confidence">
            <a:extLst>
              <a:ext uri="{FF2B5EF4-FFF2-40B4-BE49-F238E27FC236}">
                <a16:creationId xmlns:a16="http://schemas.microsoft.com/office/drawing/2014/main" id="{C1C9C96E-0B63-9AFD-AA06-1C6AC09E67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7387" r="37023"/>
          <a:stretch/>
        </p:blipFill>
        <p:spPr>
          <a:xfrm>
            <a:off x="2385" y="-2"/>
            <a:ext cx="2512216" cy="54864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3F8948-7BEC-4ADF-5856-49969EFA0077}"/>
              </a:ext>
            </a:extLst>
          </p:cNvPr>
          <p:cNvSpPr txBox="1"/>
          <p:nvPr/>
        </p:nvSpPr>
        <p:spPr>
          <a:xfrm>
            <a:off x="1069866" y="6657945"/>
            <a:ext cx="24208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www.flickr.com/photos/joeybones/6791201819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D2D8F89-215D-BF52-E8E6-179C8C4F80F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3" t="12473" r="28333" b="23418"/>
          <a:stretch/>
        </p:blipFill>
        <p:spPr>
          <a:xfrm>
            <a:off x="2514601" y="1524000"/>
            <a:ext cx="6638705" cy="397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6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655</TotalTime>
  <Words>75</Words>
  <Application>Microsoft Office PowerPoint</Application>
  <PresentationFormat>On-screen Show (4:3)</PresentationFormat>
  <Paragraphs>37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Aharoni</vt:lpstr>
      <vt:lpstr>Arial</vt:lpstr>
      <vt:lpstr>Arial Rounded MT Bold</vt:lpstr>
      <vt:lpstr>Calibri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Registration class</vt:lpstr>
      <vt:lpstr>Login class</vt:lpstr>
      <vt:lpstr>Book class</vt:lpstr>
      <vt:lpstr>OrderS class</vt:lpstr>
      <vt:lpstr>Payment class</vt:lpstr>
      <vt:lpstr>Feedback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features</vt:lpstr>
      <vt:lpstr>PowerPoint Presentation</vt:lpstr>
      <vt:lpstr>Data structure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PS/2020/095 - WIJEKOON W.M.P.G.</cp:lastModifiedBy>
  <cp:revision>15</cp:revision>
  <dcterms:created xsi:type="dcterms:W3CDTF">2023-05-09T13:39:14Z</dcterms:created>
  <dcterms:modified xsi:type="dcterms:W3CDTF">2023-05-11T04:02:09Z</dcterms:modified>
</cp:coreProperties>
</file>