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77" r:id="rId2"/>
    <p:sldId id="288" r:id="rId3"/>
    <p:sldId id="282" r:id="rId4"/>
    <p:sldId id="290" r:id="rId5"/>
    <p:sldId id="302" r:id="rId6"/>
    <p:sldId id="291" r:id="rId7"/>
    <p:sldId id="312" r:id="rId8"/>
    <p:sldId id="303" r:id="rId9"/>
    <p:sldId id="304" r:id="rId10"/>
    <p:sldId id="292" r:id="rId11"/>
    <p:sldId id="294" r:id="rId12"/>
    <p:sldId id="305" r:id="rId13"/>
    <p:sldId id="307" r:id="rId14"/>
    <p:sldId id="306" r:id="rId15"/>
    <p:sldId id="308" r:id="rId16"/>
    <p:sldId id="310" r:id="rId17"/>
    <p:sldId id="311" r:id="rId18"/>
    <p:sldId id="284" r:id="rId19"/>
    <p:sldId id="286" r:id="rId2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419">
          <p15:clr>
            <a:srgbClr val="A4A3A4"/>
          </p15:clr>
        </p15:guide>
        <p15:guide id="2" orient="horz" pos="4164">
          <p15:clr>
            <a:srgbClr val="A4A3A4"/>
          </p15:clr>
        </p15:guide>
        <p15:guide id="3" orient="horz" pos="1171">
          <p15:clr>
            <a:srgbClr val="A4A3A4"/>
          </p15:clr>
        </p15:guide>
        <p15:guide id="4" orient="horz" pos="3505">
          <p15:clr>
            <a:srgbClr val="A4A3A4"/>
          </p15:clr>
        </p15:guide>
        <p15:guide id="5" orient="horz" pos="1685">
          <p15:clr>
            <a:srgbClr val="A4A3A4"/>
          </p15:clr>
        </p15:guide>
        <p15:guide id="6" pos="2880">
          <p15:clr>
            <a:srgbClr val="A4A3A4"/>
          </p15:clr>
        </p15:guide>
        <p15:guide id="7" pos="5616">
          <p15:clr>
            <a:srgbClr val="A4A3A4"/>
          </p15:clr>
        </p15:guide>
        <p15:guide id="8" pos="144">
          <p15:clr>
            <a:srgbClr val="A4A3A4"/>
          </p15:clr>
        </p15:guide>
        <p15:guide id="9">
          <p15:clr>
            <a:srgbClr val="A4A3A4"/>
          </p15:clr>
        </p15:guide>
        <p15:guide id="10" pos="1104">
          <p15:clr>
            <a:srgbClr val="A4A3A4"/>
          </p15:clr>
        </p15:guide>
        <p15:guide id="11" pos="1591">
          <p15:clr>
            <a:srgbClr val="A4A3A4"/>
          </p15:clr>
        </p15:guide>
        <p15:guide id="12" pos="3024">
          <p15:clr>
            <a:srgbClr val="A4A3A4"/>
          </p15:clr>
        </p15:guide>
        <p15:guide id="13" pos="143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modar Raut" initials="D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6C0A"/>
    <a:srgbClr val="0075B0"/>
    <a:srgbClr val="00547E"/>
    <a:srgbClr val="0093DD"/>
    <a:srgbClr val="FFFFFF"/>
    <a:srgbClr val="69CAFB"/>
    <a:srgbClr val="44BDFA"/>
    <a:srgbClr val="0085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54" autoAdjust="0"/>
  </p:normalViewPr>
  <p:slideViewPr>
    <p:cSldViewPr snapToGrid="0" showGuides="1">
      <p:cViewPr varScale="1">
        <p:scale>
          <a:sx n="108" d="100"/>
          <a:sy n="108" d="100"/>
        </p:scale>
        <p:origin x="1704" y="108"/>
      </p:cViewPr>
      <p:guideLst>
        <p:guide orient="horz" pos="1419"/>
        <p:guide orient="horz" pos="4164"/>
        <p:guide orient="horz" pos="1171"/>
        <p:guide orient="horz" pos="3505"/>
        <p:guide orient="horz" pos="1685"/>
        <p:guide pos="2880"/>
        <p:guide pos="5616"/>
        <p:guide pos="144"/>
        <p:guide/>
        <p:guide pos="1104"/>
        <p:guide pos="1591"/>
        <p:guide pos="3024"/>
        <p:guide pos="143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80" d="100"/>
          <a:sy n="80" d="100"/>
        </p:scale>
        <p:origin x="-202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F3DB0290-AD4D-4875-AE36-9B95EED37B23}" type="datetimeFigureOut">
              <a:rPr lang="en-US"/>
              <a:pPr>
                <a:defRPr/>
              </a:pPr>
              <a:t>3/9/2020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A392957E-9FAD-400F-965F-6B63005E971A}" type="slidenum">
              <a:rPr lang="en-US"/>
              <a:pPr>
                <a:defRPr/>
              </a:pPr>
              <a:t>‹#›</a:t>
            </a:fld>
            <a:endParaRPr lang="en-US"/>
          </a:p>
        </p:txBody>
      </p:sp>
    </p:spTree>
    <p:extLst>
      <p:ext uri="{BB962C8B-B14F-4D97-AF65-F5344CB8AC3E}">
        <p14:creationId xmlns:p14="http://schemas.microsoft.com/office/powerpoint/2010/main" val="24723294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34DB1155-23EC-48ED-968C-871B97B5CB18}" type="datetimeFigureOut">
              <a:rPr lang="en-US"/>
              <a:pPr>
                <a:defRPr/>
              </a:pPr>
              <a:t>3/9/2020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408DA488-622B-4B03-89F7-0C7090BEF1C8}" type="slidenum">
              <a:rPr lang="en-US"/>
              <a:pPr>
                <a:defRPr/>
              </a:pPr>
              <a:t>‹#›</a:t>
            </a:fld>
            <a:endParaRPr lang="en-US"/>
          </a:p>
        </p:txBody>
      </p:sp>
    </p:spTree>
    <p:extLst>
      <p:ext uri="{BB962C8B-B14F-4D97-AF65-F5344CB8AC3E}">
        <p14:creationId xmlns:p14="http://schemas.microsoft.com/office/powerpoint/2010/main" val="27179905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p:cNvSpPr>
            <a:spLocks noGrp="1"/>
          </p:cNvSpPr>
          <p:nvPr>
            <p:ph type="sldNum" sz="quarter" idx="5"/>
          </p:nvPr>
        </p:nvSpPr>
        <p:spPr/>
        <p:txBody>
          <a:bodyPr/>
          <a:lstStyle/>
          <a:p>
            <a:pPr>
              <a:defRPr/>
            </a:pPr>
            <a:fld id="{DE56D01E-7CD5-4779-B5A8-6F713FF65951}" type="slidenum">
              <a:rPr lang="en-US" smtClean="0"/>
              <a:pPr>
                <a:defRPr/>
              </a:pPr>
              <a:t>3</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4" name="Slide Number Placeholder 3"/>
          <p:cNvSpPr>
            <a:spLocks noGrp="1"/>
          </p:cNvSpPr>
          <p:nvPr>
            <p:ph type="sldNum" sz="quarter" idx="5"/>
          </p:nvPr>
        </p:nvSpPr>
        <p:spPr/>
        <p:txBody>
          <a:bodyPr/>
          <a:lstStyle/>
          <a:p>
            <a:pPr>
              <a:defRPr/>
            </a:pPr>
            <a:fld id="{DE56D01E-7CD5-4779-B5A8-6F713FF65951}" type="slidenum">
              <a:rPr lang="en-US" smtClean="0"/>
              <a:pPr>
                <a:defRPr/>
              </a:pPr>
              <a:t>12</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p:cNvSpPr>
            <a:spLocks noGrp="1"/>
          </p:cNvSpPr>
          <p:nvPr>
            <p:ph type="sldNum" sz="quarter" idx="5"/>
          </p:nvPr>
        </p:nvSpPr>
        <p:spPr/>
        <p:txBody>
          <a:bodyPr/>
          <a:lstStyle/>
          <a:p>
            <a:pPr>
              <a:defRPr/>
            </a:pPr>
            <a:fld id="{DE56D01E-7CD5-4779-B5A8-6F713FF65951}" type="slidenum">
              <a:rPr lang="en-US" smtClean="0"/>
              <a:pPr>
                <a:defRPr/>
              </a:pPr>
              <a:t>13</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p:cNvSpPr>
            <a:spLocks noGrp="1"/>
          </p:cNvSpPr>
          <p:nvPr>
            <p:ph type="sldNum" sz="quarter" idx="5"/>
          </p:nvPr>
        </p:nvSpPr>
        <p:spPr/>
        <p:txBody>
          <a:bodyPr/>
          <a:lstStyle/>
          <a:p>
            <a:pPr>
              <a:defRPr/>
            </a:pPr>
            <a:fld id="{DE56D01E-7CD5-4779-B5A8-6F713FF65951}" type="slidenum">
              <a:rPr lang="en-US" smtClean="0"/>
              <a:pPr>
                <a:defRPr/>
              </a:pPr>
              <a:t>14</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p:cNvSpPr>
            <a:spLocks noGrp="1"/>
          </p:cNvSpPr>
          <p:nvPr>
            <p:ph type="sldNum" sz="quarter" idx="5"/>
          </p:nvPr>
        </p:nvSpPr>
        <p:spPr/>
        <p:txBody>
          <a:bodyPr/>
          <a:lstStyle/>
          <a:p>
            <a:pPr>
              <a:defRPr/>
            </a:pPr>
            <a:fld id="{DE56D01E-7CD5-4779-B5A8-6F713FF65951}" type="slidenum">
              <a:rPr lang="en-US" smtClean="0"/>
              <a:pPr>
                <a:defRPr/>
              </a:pPr>
              <a:t>15</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p:cNvSpPr>
            <a:spLocks noGrp="1"/>
          </p:cNvSpPr>
          <p:nvPr>
            <p:ph type="sldNum" sz="quarter" idx="5"/>
          </p:nvPr>
        </p:nvSpPr>
        <p:spPr/>
        <p:txBody>
          <a:bodyPr/>
          <a:lstStyle/>
          <a:p>
            <a:pPr>
              <a:defRPr/>
            </a:pPr>
            <a:fld id="{DE56D01E-7CD5-4779-B5A8-6F713FF65951}" type="slidenum">
              <a:rPr lang="en-US" smtClean="0"/>
              <a:pPr>
                <a:defRPr/>
              </a:pPr>
              <a:t>16</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p:cNvSpPr>
            <a:spLocks noGrp="1"/>
          </p:cNvSpPr>
          <p:nvPr>
            <p:ph type="sldNum" sz="quarter" idx="5"/>
          </p:nvPr>
        </p:nvSpPr>
        <p:spPr/>
        <p:txBody>
          <a:bodyPr/>
          <a:lstStyle/>
          <a:p>
            <a:pPr>
              <a:defRPr/>
            </a:pPr>
            <a:fld id="{DE56D01E-7CD5-4779-B5A8-6F713FF65951}" type="slidenum">
              <a:rPr lang="en-US" smtClean="0"/>
              <a:pPr>
                <a:defRPr/>
              </a:pPr>
              <a:t>17</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p:cNvSpPr>
            <a:spLocks noGrp="1"/>
          </p:cNvSpPr>
          <p:nvPr>
            <p:ph type="sldNum" sz="quarter" idx="5"/>
          </p:nvPr>
        </p:nvSpPr>
        <p:spPr/>
        <p:txBody>
          <a:bodyPr/>
          <a:lstStyle/>
          <a:p>
            <a:pPr>
              <a:defRPr/>
            </a:pPr>
            <a:fld id="{DE56D01E-7CD5-4779-B5A8-6F713FF65951}" type="slidenum">
              <a:rPr lang="en-US" smtClean="0"/>
              <a:pPr>
                <a:defRPr/>
              </a:pPr>
              <a:t>4</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p:cNvSpPr>
            <a:spLocks noGrp="1"/>
          </p:cNvSpPr>
          <p:nvPr>
            <p:ph type="sldNum" sz="quarter" idx="5"/>
          </p:nvPr>
        </p:nvSpPr>
        <p:spPr/>
        <p:txBody>
          <a:bodyPr/>
          <a:lstStyle/>
          <a:p>
            <a:pPr>
              <a:defRPr/>
            </a:pPr>
            <a:fld id="{DE56D01E-7CD5-4779-B5A8-6F713FF65951}" type="slidenum">
              <a:rPr lang="en-US" smtClean="0"/>
              <a:pPr>
                <a:defRPr/>
              </a:pPr>
              <a:t>5</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p:cNvSpPr>
            <a:spLocks noGrp="1"/>
          </p:cNvSpPr>
          <p:nvPr>
            <p:ph type="sldNum" sz="quarter" idx="5"/>
          </p:nvPr>
        </p:nvSpPr>
        <p:spPr/>
        <p:txBody>
          <a:bodyPr/>
          <a:lstStyle/>
          <a:p>
            <a:pPr>
              <a:defRPr/>
            </a:pPr>
            <a:fld id="{DE56D01E-7CD5-4779-B5A8-6F713FF65951}" type="slidenum">
              <a:rPr lang="en-US" smtClean="0"/>
              <a:pPr>
                <a:defRPr/>
              </a:pPr>
              <a:t>6</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p:cNvSpPr>
            <a:spLocks noGrp="1"/>
          </p:cNvSpPr>
          <p:nvPr>
            <p:ph type="sldNum" sz="quarter" idx="5"/>
          </p:nvPr>
        </p:nvSpPr>
        <p:spPr/>
        <p:txBody>
          <a:bodyPr/>
          <a:lstStyle/>
          <a:p>
            <a:pPr>
              <a:defRPr/>
            </a:pPr>
            <a:fld id="{DE56D01E-7CD5-4779-B5A8-6F713FF65951}" type="slidenum">
              <a:rPr lang="en-US" smtClean="0"/>
              <a:pPr>
                <a:defRPr/>
              </a:pPr>
              <a:t>7</a:t>
            </a:fld>
            <a:endParaRPr lang="en-US" dirty="0"/>
          </a:p>
        </p:txBody>
      </p:sp>
    </p:spTree>
    <p:extLst>
      <p:ext uri="{BB962C8B-B14F-4D97-AF65-F5344CB8AC3E}">
        <p14:creationId xmlns:p14="http://schemas.microsoft.com/office/powerpoint/2010/main" val="2110895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p:cNvSpPr>
            <a:spLocks noGrp="1"/>
          </p:cNvSpPr>
          <p:nvPr>
            <p:ph type="sldNum" sz="quarter" idx="5"/>
          </p:nvPr>
        </p:nvSpPr>
        <p:spPr/>
        <p:txBody>
          <a:bodyPr/>
          <a:lstStyle/>
          <a:p>
            <a:pPr>
              <a:defRPr/>
            </a:pPr>
            <a:fld id="{DE56D01E-7CD5-4779-B5A8-6F713FF65951}" type="slidenum">
              <a:rPr lang="en-US" smtClean="0"/>
              <a:pPr>
                <a:defRPr/>
              </a:pPr>
              <a:t>8</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p:cNvSpPr>
            <a:spLocks noGrp="1"/>
          </p:cNvSpPr>
          <p:nvPr>
            <p:ph type="sldNum" sz="quarter" idx="5"/>
          </p:nvPr>
        </p:nvSpPr>
        <p:spPr/>
        <p:txBody>
          <a:bodyPr/>
          <a:lstStyle/>
          <a:p>
            <a:pPr>
              <a:defRPr/>
            </a:pPr>
            <a:fld id="{DE56D01E-7CD5-4779-B5A8-6F713FF65951}" type="slidenum">
              <a:rPr lang="en-US" smtClean="0"/>
              <a:pPr>
                <a:defRPr/>
              </a:pPr>
              <a:t>9</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p:cNvSpPr>
            <a:spLocks noGrp="1"/>
          </p:cNvSpPr>
          <p:nvPr>
            <p:ph type="sldNum" sz="quarter" idx="5"/>
          </p:nvPr>
        </p:nvSpPr>
        <p:spPr/>
        <p:txBody>
          <a:bodyPr/>
          <a:lstStyle/>
          <a:p>
            <a:pPr>
              <a:defRPr/>
            </a:pPr>
            <a:fld id="{DE56D01E-7CD5-4779-B5A8-6F713FF65951}" type="slidenum">
              <a:rPr lang="en-US" smtClean="0"/>
              <a:pPr>
                <a:defRPr/>
              </a:pPr>
              <a:t>10</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p:cNvSpPr>
            <a:spLocks noGrp="1"/>
          </p:cNvSpPr>
          <p:nvPr>
            <p:ph type="sldNum" sz="quarter" idx="5"/>
          </p:nvPr>
        </p:nvSpPr>
        <p:spPr/>
        <p:txBody>
          <a:bodyPr/>
          <a:lstStyle/>
          <a:p>
            <a:pPr>
              <a:defRPr/>
            </a:pPr>
            <a:fld id="{DE56D01E-7CD5-4779-B5A8-6F713FF65951}" type="slidenum">
              <a:rPr lang="en-US" smtClean="0"/>
              <a:pPr>
                <a:defRPr/>
              </a:pPr>
              <a:t>11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 Slide - Option 1">
    <p:spTree>
      <p:nvGrpSpPr>
        <p:cNvPr id="1" name=""/>
        <p:cNvGrpSpPr/>
        <p:nvPr/>
      </p:nvGrpSpPr>
      <p:grpSpPr>
        <a:xfrm>
          <a:off x="0" y="0"/>
          <a:ext cx="0" cy="0"/>
          <a:chOff x="0" y="0"/>
          <a:chExt cx="0" cy="0"/>
        </a:xfrm>
      </p:grpSpPr>
      <p:sp>
        <p:nvSpPr>
          <p:cNvPr id="3" name="Rectangle 2"/>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Title 1"/>
          <p:cNvSpPr>
            <a:spLocks noGrp="1"/>
          </p:cNvSpPr>
          <p:nvPr>
            <p:ph type="title"/>
          </p:nvPr>
        </p:nvSpPr>
        <p:spPr>
          <a:xfrm>
            <a:off x="1658112" y="1116433"/>
            <a:ext cx="7257288" cy="566610"/>
          </a:xfrm>
          <a:prstGeom prst="rect">
            <a:avLst/>
          </a:prstGeom>
        </p:spPr>
        <p:txBody>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a:t>Click to edit Master title style</a:t>
            </a:r>
          </a:p>
        </p:txBody>
      </p:sp>
      <p:sp>
        <p:nvSpPr>
          <p:cNvPr id="6"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2660EB3A-D604-4AB8-B6FE-517D58584C80}" type="slidenum">
              <a:rPr lang="en-US"/>
              <a:pPr>
                <a:defRPr/>
              </a:pPr>
              <a:t>‹#›</a:t>
            </a:fld>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8464" y="120087"/>
            <a:ext cx="1546985" cy="438313"/>
          </a:xfrm>
          <a:prstGeom prst="rect">
            <a:avLst/>
          </a:prstGeom>
        </p:spPr>
      </p:pic>
    </p:spTree>
    <p:extLst>
      <p:ext uri="{BB962C8B-B14F-4D97-AF65-F5344CB8AC3E}">
        <p14:creationId xmlns:p14="http://schemas.microsoft.com/office/powerpoint/2010/main" val="2112569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Slide/Content/Bullet Slide with image">
    <p:spTree>
      <p:nvGrpSpPr>
        <p:cNvPr id="1" name=""/>
        <p:cNvGrpSpPr/>
        <p:nvPr/>
      </p:nvGrpSpPr>
      <p:grpSpPr>
        <a:xfrm>
          <a:off x="0" y="0"/>
          <a:ext cx="0" cy="0"/>
          <a:chOff x="0" y="0"/>
          <a:chExt cx="0" cy="0"/>
        </a:xfrm>
      </p:grpSpPr>
      <p:pic>
        <p:nvPicPr>
          <p:cNvPr id="4"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r="-3629" b="8450"/>
          <a:stretch>
            <a:fillRect/>
          </a:stretch>
        </p:blipFill>
        <p:spPr bwMode="auto">
          <a:xfrm>
            <a:off x="2552700" y="2982913"/>
            <a:ext cx="6591300" cy="387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a:solidFill>
                  <a:srgbClr val="0075B0"/>
                </a:solidFill>
                <a:ea typeface="Kozuka Gothic Pro R" pitchFamily="34" charset="-128"/>
                <a:cs typeface="Arial" charset="0"/>
              </a:rPr>
              <a:t>www.cybage.com</a:t>
            </a:r>
          </a:p>
        </p:txBody>
      </p:sp>
      <p:sp>
        <p:nvSpPr>
          <p:cNvPr id="8"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latin typeface="Kozuka Gothic Pro M" pitchFamily="34" charset="-128"/>
              </a:rPr>
              <a:t> </a:t>
            </a:r>
            <a:r>
              <a:rPr lang="en-US" sz="650" dirty="0">
                <a:solidFill>
                  <a:schemeClr val="tx1">
                    <a:lumMod val="85000"/>
                    <a:lumOff val="15000"/>
                  </a:schemeClr>
                </a:solidFill>
                <a:latin typeface="Microsoft Sans Serif" pitchFamily="34" charset="0"/>
                <a:cs typeface="Microsoft Sans Serif" pitchFamily="34" charset="0"/>
              </a:rPr>
              <a:t>Copyright © 2016. </a:t>
            </a:r>
            <a:r>
              <a:rPr lang="en-US" sz="650" dirty="0" err="1">
                <a:solidFill>
                  <a:schemeClr val="tx1">
                    <a:lumMod val="85000"/>
                    <a:lumOff val="15000"/>
                  </a:schemeClr>
                </a:solidFill>
                <a:latin typeface="Microsoft Sans Serif" pitchFamily="34" charset="0"/>
                <a:cs typeface="Microsoft Sans Serif" pitchFamily="34" charset="0"/>
              </a:rPr>
              <a:t>Cybage</a:t>
            </a:r>
            <a:r>
              <a:rPr lang="en-US" sz="650" dirty="0">
                <a:solidFill>
                  <a:schemeClr val="tx1">
                    <a:lumMod val="85000"/>
                    <a:lumOff val="15000"/>
                  </a:schemeClr>
                </a:solidFill>
                <a:latin typeface="Microsoft Sans Serif" pitchFamily="34" charset="0"/>
                <a:cs typeface="Microsoft Sans Serif" pitchFamily="34" charset="0"/>
              </a:rPr>
              <a:t> Software Pvt. Ltd. All Rights Reserved. </a:t>
            </a:r>
            <a:r>
              <a:rPr lang="en-US" sz="650" dirty="0" err="1">
                <a:solidFill>
                  <a:schemeClr val="tx1">
                    <a:lumMod val="85000"/>
                    <a:lumOff val="15000"/>
                  </a:schemeClr>
                </a:solidFill>
                <a:latin typeface="Microsoft Sans Serif" pitchFamily="34" charset="0"/>
                <a:cs typeface="Microsoft Sans Serif" pitchFamily="34" charset="0"/>
              </a:rPr>
              <a:t>Cybage</a:t>
            </a:r>
            <a:r>
              <a:rPr lang="en-US" sz="650" dirty="0">
                <a:solidFill>
                  <a:schemeClr val="tx1">
                    <a:lumMod val="85000"/>
                    <a:lumOff val="15000"/>
                  </a:schemeClr>
                </a:solidFill>
                <a:latin typeface="Microsoft Sans Serif" pitchFamily="34" charset="0"/>
                <a:cs typeface="Microsoft Sans Serif" pitchFamily="34" charset="0"/>
              </a:rPr>
              <a:t> Confidential.</a:t>
            </a:r>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Segoe UI" pitchFamily="34" charset="0"/>
                <a:ea typeface="Segoe UI" pitchFamily="34" charset="0"/>
                <a:cs typeface="Segoe UI" pitchFamily="34" charset="0"/>
              </a:defRPr>
            </a:lvl1pPr>
          </a:lstStyle>
          <a:p>
            <a:r>
              <a:rPr lang="en-US" dirty="0"/>
              <a:t>Click to edit Master title style</a:t>
            </a:r>
          </a:p>
        </p:txBody>
      </p:sp>
      <p:sp>
        <p:nvSpPr>
          <p:cNvPr id="12" name="Text Placeholder 3"/>
          <p:cNvSpPr>
            <a:spLocks noGrp="1"/>
          </p:cNvSpPr>
          <p:nvPr>
            <p:ph type="body" sz="half" idx="2"/>
          </p:nvPr>
        </p:nvSpPr>
        <p:spPr>
          <a:xfrm>
            <a:off x="1645666" y="1721802"/>
            <a:ext cx="7269734" cy="4724717"/>
          </a:xfrm>
          <a:prstGeom prst="rect">
            <a:avLst/>
          </a:prstGeom>
        </p:spPr>
        <p:txBody>
          <a:bodyPr/>
          <a:lstStyle>
            <a:lvl1pPr marL="457200" indent="-228600">
              <a:buFont typeface="Arial" pitchFamily="34" charset="0"/>
              <a:buChar char="•"/>
              <a:defRPr sz="18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632EA29C-C541-4170-82C5-9362BD02D04E}" type="slidenum">
              <a:rPr lang="en-US"/>
              <a:pPr>
                <a:defRPr/>
              </a:pPr>
              <a:t>‹#›</a:t>
            </a:fld>
            <a:endParaRPr lang="en-US" dirty="0"/>
          </a:p>
        </p:txBody>
      </p:sp>
    </p:spTree>
    <p:extLst>
      <p:ext uri="{BB962C8B-B14F-4D97-AF65-F5344CB8AC3E}">
        <p14:creationId xmlns:p14="http://schemas.microsoft.com/office/powerpoint/2010/main" val="3019029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agram Slide with Text - Opt 1">
    <p:spTree>
      <p:nvGrpSpPr>
        <p:cNvPr id="1" name=""/>
        <p:cNvGrpSpPr/>
        <p:nvPr/>
      </p:nvGrpSpPr>
      <p:grpSpPr>
        <a:xfrm>
          <a:off x="0" y="0"/>
          <a:ext cx="0" cy="0"/>
          <a:chOff x="0" y="0"/>
          <a:chExt cx="0" cy="0"/>
        </a:xfrm>
      </p:grpSpPr>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a:solidFill>
                  <a:srgbClr val="0075B0"/>
                </a:solidFill>
                <a:ea typeface="Kozuka Gothic Pro R" pitchFamily="34" charset="-128"/>
                <a:cs typeface="Arial" charset="0"/>
              </a:rPr>
              <a:t>www.cybage.com</a:t>
            </a:r>
          </a:p>
        </p:txBody>
      </p:sp>
      <p:sp>
        <p:nvSpPr>
          <p:cNvPr id="9" name="Text Placeholder 3"/>
          <p:cNvSpPr>
            <a:spLocks noGrp="1"/>
          </p:cNvSpPr>
          <p:nvPr>
            <p:ph type="body" sz="half" idx="2"/>
          </p:nvPr>
        </p:nvSpPr>
        <p:spPr>
          <a:xfrm>
            <a:off x="1645666" y="5306251"/>
            <a:ext cx="7269734" cy="1423733"/>
          </a:xfrm>
          <a:prstGeom prst="rect">
            <a:avLst/>
          </a:prstGeom>
        </p:spPr>
        <p:txBody>
          <a:bodyPr/>
          <a:lstStyle>
            <a:lvl1pPr marL="228600" indent="-228600">
              <a:buFont typeface="Arial" pitchFamily="34" charset="0"/>
              <a:buNone/>
              <a:defRPr sz="17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2" name="Picture Placeholder 2"/>
          <p:cNvSpPr>
            <a:spLocks noGrp="1"/>
          </p:cNvSpPr>
          <p:nvPr>
            <p:ph type="pic" idx="1"/>
          </p:nvPr>
        </p:nvSpPr>
        <p:spPr>
          <a:xfrm>
            <a:off x="1752600" y="1856231"/>
            <a:ext cx="5644896" cy="3154681"/>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20"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Segoe UI" pitchFamily="34" charset="0"/>
                <a:ea typeface="Segoe UI" pitchFamily="34" charset="0"/>
                <a:cs typeface="Segoe UI" pitchFamily="34" charset="0"/>
              </a:defRPr>
            </a:lvl1pPr>
          </a:lstStyle>
          <a:p>
            <a:r>
              <a:rPr lang="en-US" dirty="0"/>
              <a:t>Click to edit Master title style</a:t>
            </a:r>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089CA7F7-F4C4-4DC2-8A57-21C659CD7216}" type="slidenum">
              <a:rPr lang="en-US"/>
              <a:pPr>
                <a:defRPr/>
              </a:pPr>
              <a:t>‹#›</a:t>
            </a:fld>
            <a:endParaRPr lang="en-US" dirty="0"/>
          </a:p>
        </p:txBody>
      </p:sp>
    </p:spTree>
    <p:extLst>
      <p:ext uri="{BB962C8B-B14F-4D97-AF65-F5344CB8AC3E}">
        <p14:creationId xmlns:p14="http://schemas.microsoft.com/office/powerpoint/2010/main" val="29696984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gram with Text - Opt 2">
    <p:spTree>
      <p:nvGrpSpPr>
        <p:cNvPr id="1" name=""/>
        <p:cNvGrpSpPr/>
        <p:nvPr/>
      </p:nvGrpSpPr>
      <p:grpSpPr>
        <a:xfrm>
          <a:off x="0" y="0"/>
          <a:ext cx="0" cy="0"/>
          <a:chOff x="0" y="0"/>
          <a:chExt cx="0" cy="0"/>
        </a:xfrm>
      </p:grpSpPr>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a:solidFill>
                  <a:srgbClr val="0075B0"/>
                </a:solidFill>
                <a:ea typeface="Kozuka Gothic Pro R" pitchFamily="34" charset="-128"/>
                <a:cs typeface="Arial" charset="0"/>
              </a:rPr>
              <a:t>www.cybage.com</a:t>
            </a:r>
          </a:p>
        </p:txBody>
      </p:sp>
      <p:sp>
        <p:nvSpPr>
          <p:cNvPr id="13" name="Picture Placeholder 2"/>
          <p:cNvSpPr>
            <a:spLocks noGrp="1"/>
          </p:cNvSpPr>
          <p:nvPr>
            <p:ph type="pic" idx="1"/>
          </p:nvPr>
        </p:nvSpPr>
        <p:spPr>
          <a:xfrm>
            <a:off x="228600" y="1856231"/>
            <a:ext cx="4260850" cy="3154681"/>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22" name="Title 1"/>
          <p:cNvSpPr>
            <a:spLocks noGrp="1"/>
          </p:cNvSpPr>
          <p:nvPr>
            <p:ph type="title"/>
          </p:nvPr>
        </p:nvSpPr>
        <p:spPr>
          <a:xfrm>
            <a:off x="1658112" y="799720"/>
            <a:ext cx="7257288" cy="566610"/>
          </a:xfrm>
          <a:prstGeom prst="rect">
            <a:avLst/>
          </a:prstGeom>
        </p:spPr>
        <p:txBody>
          <a:bodyPr/>
          <a:lstStyle>
            <a:lvl1pPr algn="l">
              <a:defRPr sz="2500">
                <a:solidFill>
                  <a:schemeClr val="bg1"/>
                </a:solidFill>
                <a:latin typeface="Segoe UI" pitchFamily="34" charset="0"/>
                <a:ea typeface="Segoe UI" pitchFamily="34" charset="0"/>
                <a:cs typeface="Segoe UI" pitchFamily="34" charset="0"/>
              </a:defRPr>
            </a:lvl1pPr>
          </a:lstStyle>
          <a:p>
            <a:r>
              <a:rPr lang="en-US" dirty="0"/>
              <a:t>Click to edit Master title style</a:t>
            </a:r>
          </a:p>
        </p:txBody>
      </p:sp>
      <p:sp>
        <p:nvSpPr>
          <p:cNvPr id="9" name="Text Placeholder 3"/>
          <p:cNvSpPr>
            <a:spLocks noGrp="1"/>
          </p:cNvSpPr>
          <p:nvPr>
            <p:ph type="body" sz="half" idx="10"/>
          </p:nvPr>
        </p:nvSpPr>
        <p:spPr>
          <a:xfrm>
            <a:off x="4572000" y="1758379"/>
            <a:ext cx="4343400"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Slide Number Placeholder 5"/>
          <p:cNvSpPr>
            <a:spLocks noGrp="1"/>
          </p:cNvSpPr>
          <p:nvPr>
            <p:ph type="sldNum" sz="quarter" idx="11"/>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21EA9D3A-9DF0-413E-93DD-8C0E48055F8C}" type="slidenum">
              <a:rPr lang="en-US"/>
              <a:pPr>
                <a:defRPr/>
              </a:pPr>
              <a:t>‹#›</a:t>
            </a:fld>
            <a:endParaRPr lang="en-US" dirty="0"/>
          </a:p>
        </p:txBody>
      </p:sp>
    </p:spTree>
    <p:extLst>
      <p:ext uri="{BB962C8B-B14F-4D97-AF65-F5344CB8AC3E}">
        <p14:creationId xmlns:p14="http://schemas.microsoft.com/office/powerpoint/2010/main" val="38321929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agram with Text - Option 3">
    <p:spTree>
      <p:nvGrpSpPr>
        <p:cNvPr id="1" name=""/>
        <p:cNvGrpSpPr/>
        <p:nvPr/>
      </p:nvGrpSpPr>
      <p:grpSpPr>
        <a:xfrm>
          <a:off x="0" y="0"/>
          <a:ext cx="0" cy="0"/>
          <a:chOff x="0" y="0"/>
          <a:chExt cx="0" cy="0"/>
        </a:xfrm>
      </p:grpSpPr>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a:solidFill>
                  <a:srgbClr val="0075B0"/>
                </a:solidFill>
                <a:ea typeface="Kozuka Gothic Pro R" pitchFamily="34" charset="-128"/>
                <a:cs typeface="Arial" charset="0"/>
              </a:rPr>
              <a:t>www.cybage.com</a:t>
            </a:r>
          </a:p>
        </p:txBody>
      </p:sp>
      <p:sp>
        <p:nvSpPr>
          <p:cNvPr id="8" name="Rectangle 3"/>
          <p:cNvSpPr>
            <a:spLocks noChangeArrowheads="1"/>
          </p:cNvSpPr>
          <p:nvPr userDrawn="1"/>
        </p:nvSpPr>
        <p:spPr bwMode="auto">
          <a:xfrm>
            <a:off x="209550" y="2327275"/>
            <a:ext cx="21558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000">
                <a:solidFill>
                  <a:schemeClr val="bg1"/>
                </a:solidFill>
                <a:latin typeface="Microsoft Sans Serif" pitchFamily="34" charset="0"/>
                <a:ea typeface="Kozuka Gothic Pro L" pitchFamily="34" charset="-128"/>
                <a:cs typeface="Microsoft Sans Serif" pitchFamily="34" charset="0"/>
              </a:rPr>
              <a:t>Place image here</a:t>
            </a:r>
          </a:p>
        </p:txBody>
      </p:sp>
      <p:sp>
        <p:nvSpPr>
          <p:cNvPr id="15" name="Picture Placeholder 2"/>
          <p:cNvSpPr>
            <a:spLocks noGrp="1"/>
          </p:cNvSpPr>
          <p:nvPr>
            <p:ph type="pic" idx="1"/>
          </p:nvPr>
        </p:nvSpPr>
        <p:spPr>
          <a:xfrm>
            <a:off x="228600" y="1856232"/>
            <a:ext cx="2136775" cy="158204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a:solidFill>
                  <a:schemeClr val="bg1"/>
                </a:solidFill>
                <a:latin typeface="Segoe UI" pitchFamily="34" charset="0"/>
                <a:ea typeface="Segoe UI" pitchFamily="34" charset="0"/>
                <a:cs typeface="Segoe UI" pitchFamily="34" charset="0"/>
              </a:defRPr>
            </a:lvl1pPr>
          </a:lstStyle>
          <a:p>
            <a:r>
              <a:rPr lang="en-US" dirty="0"/>
              <a:t>Click to edit Master title style</a:t>
            </a:r>
          </a:p>
        </p:txBody>
      </p:sp>
      <p:sp>
        <p:nvSpPr>
          <p:cNvPr id="12" name="Text Placeholder 3"/>
          <p:cNvSpPr>
            <a:spLocks noGrp="1"/>
          </p:cNvSpPr>
          <p:nvPr>
            <p:ph type="body" sz="half" idx="10"/>
          </p:nvPr>
        </p:nvSpPr>
        <p:spPr>
          <a:xfrm>
            <a:off x="2498280" y="1721803"/>
            <a:ext cx="6389687"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9" name="Slide Number Placeholder 5"/>
          <p:cNvSpPr>
            <a:spLocks noGrp="1"/>
          </p:cNvSpPr>
          <p:nvPr>
            <p:ph type="sldNum" sz="quarter" idx="11"/>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B2D103BA-A63D-434B-BBAA-F783C63294D6}" type="slidenum">
              <a:rPr lang="en-US"/>
              <a:pPr>
                <a:defRPr/>
              </a:pPr>
              <a:t>‹#›</a:t>
            </a:fld>
            <a:endParaRPr lang="en-US" dirty="0"/>
          </a:p>
        </p:txBody>
      </p:sp>
    </p:spTree>
    <p:extLst>
      <p:ext uri="{BB962C8B-B14F-4D97-AF65-F5344CB8AC3E}">
        <p14:creationId xmlns:p14="http://schemas.microsoft.com/office/powerpoint/2010/main" val="7242015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lide with 4 tables">
    <p:spTree>
      <p:nvGrpSpPr>
        <p:cNvPr id="1" name=""/>
        <p:cNvGrpSpPr/>
        <p:nvPr/>
      </p:nvGrpSpPr>
      <p:grpSpPr>
        <a:xfrm>
          <a:off x="0" y="0"/>
          <a:ext cx="0" cy="0"/>
          <a:chOff x="0" y="0"/>
          <a:chExt cx="0" cy="0"/>
        </a:xfrm>
      </p:grpSpPr>
      <p:sp>
        <p:nvSpPr>
          <p:cNvPr id="11" name="Rectangle 10"/>
          <p:cNvSpPr/>
          <p:nvPr userDrawn="1"/>
        </p:nvSpPr>
        <p:spPr bwMode="auto">
          <a:xfrm flipH="1">
            <a:off x="-9525" y="1457325"/>
            <a:ext cx="2286000" cy="795338"/>
          </a:xfrm>
          <a:prstGeom prst="rect">
            <a:avLst/>
          </a:prstGeom>
          <a:solidFill>
            <a:srgbClr val="00547E">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bwMode="auto">
          <a:xfrm flipH="1">
            <a:off x="4572000" y="1457325"/>
            <a:ext cx="2286000" cy="795338"/>
          </a:xfrm>
          <a:prstGeom prst="rect">
            <a:avLst/>
          </a:prstGeom>
          <a:solidFill>
            <a:srgbClr val="B36005">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p:nvSpPr>
        <p:spPr bwMode="auto">
          <a:xfrm flipH="1">
            <a:off x="6858000" y="1457325"/>
            <a:ext cx="2286000" cy="795338"/>
          </a:xfrm>
          <a:prstGeom prst="rect">
            <a:avLst/>
          </a:prstGeom>
          <a:solidFill>
            <a:srgbClr val="EB7E07">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ectangle 13"/>
          <p:cNvSpPr/>
          <p:nvPr/>
        </p:nvSpPr>
        <p:spPr bwMode="auto">
          <a:xfrm flipH="1">
            <a:off x="2278063" y="1457325"/>
            <a:ext cx="2293937" cy="795338"/>
          </a:xfrm>
          <a:prstGeom prst="rect">
            <a:avLst/>
          </a:prstGeom>
          <a:solidFill>
            <a:srgbClr val="0075B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p:cNvSpPr/>
          <p:nvPr/>
        </p:nvSpPr>
        <p:spPr bwMode="auto">
          <a:xfrm flipH="1" flipV="1">
            <a:off x="2278063" y="2252663"/>
            <a:ext cx="2293937" cy="3343275"/>
          </a:xfrm>
          <a:prstGeom prst="rect">
            <a:avLst/>
          </a:prstGeom>
          <a:solidFill>
            <a:srgbClr val="69CAFB">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bwMode="auto">
          <a:xfrm flipH="1" flipV="1">
            <a:off x="4572000" y="2252663"/>
            <a:ext cx="2286000" cy="3343275"/>
          </a:xfrm>
          <a:prstGeom prst="rect">
            <a:avLst/>
          </a:prstGeom>
          <a:solidFill>
            <a:srgbClr val="FAB160">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Clr>
                <a:schemeClr val="tx1">
                  <a:lumMod val="75000"/>
                  <a:lumOff val="25000"/>
                </a:schemeClr>
              </a:buClr>
              <a:defRPr/>
            </a:pPr>
            <a:endParaRPr lang="en-US"/>
          </a:p>
        </p:txBody>
      </p:sp>
      <p:sp>
        <p:nvSpPr>
          <p:cNvPr id="17" name="Rectangle 16"/>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a:p>
        </p:txBody>
      </p:sp>
      <p:sp>
        <p:nvSpPr>
          <p:cNvPr id="18" name="Rectangle 17"/>
          <p:cNvSpPr/>
          <p:nvPr/>
        </p:nvSpPr>
        <p:spPr bwMode="auto">
          <a:xfrm flipH="1" flipV="1">
            <a:off x="-9525" y="2252663"/>
            <a:ext cx="2286000" cy="3343275"/>
          </a:xfrm>
          <a:prstGeom prst="rect">
            <a:avLst/>
          </a:prstGeom>
          <a:solidFill>
            <a:srgbClr val="44BDF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Clr>
                <a:schemeClr val="tx1">
                  <a:lumMod val="75000"/>
                  <a:lumOff val="25000"/>
                </a:schemeClr>
              </a:buClr>
              <a:defRPr/>
            </a:pPr>
            <a:endParaRPr lang="en-US"/>
          </a:p>
        </p:txBody>
      </p:sp>
      <p:sp>
        <p:nvSpPr>
          <p:cNvPr id="19" name="Rectangle 18"/>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p>
        </p:txBody>
      </p:sp>
      <p:sp>
        <p:nvSpPr>
          <p:cNvPr id="20" name="Rectangle 19"/>
          <p:cNvSpPr/>
          <p:nvPr userDrawn="1"/>
        </p:nvSpPr>
        <p:spPr bwMode="auto">
          <a:xfrm flipH="1" flipV="1">
            <a:off x="6858000" y="2252663"/>
            <a:ext cx="2286000" cy="3343275"/>
          </a:xfrm>
          <a:prstGeom prst="rect">
            <a:avLst/>
          </a:prstGeom>
          <a:solidFill>
            <a:srgbClr val="FDD9B1">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a:solidFill>
                  <a:srgbClr val="0075B0"/>
                </a:solidFill>
                <a:ea typeface="Kozuka Gothic Pro R" pitchFamily="34" charset="-128"/>
                <a:cs typeface="Arial" charset="0"/>
              </a:rPr>
              <a:t>www.cybage.com</a:t>
            </a:r>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Segoe UI" pitchFamily="34" charset="0"/>
                <a:ea typeface="Segoe UI" pitchFamily="34" charset="0"/>
                <a:cs typeface="Segoe UI" pitchFamily="34" charset="0"/>
              </a:defRPr>
            </a:lvl1pPr>
          </a:lstStyle>
          <a:p>
            <a:r>
              <a:rPr lang="en-US" dirty="0"/>
              <a:t>Click to edit Master title style</a:t>
            </a:r>
          </a:p>
        </p:txBody>
      </p:sp>
      <p:sp>
        <p:nvSpPr>
          <p:cNvPr id="32" name="Text Placeholder 3"/>
          <p:cNvSpPr>
            <a:spLocks noGrp="1"/>
          </p:cNvSpPr>
          <p:nvPr>
            <p:ph type="body" sz="half" idx="2"/>
          </p:nvPr>
        </p:nvSpPr>
        <p:spPr>
          <a:xfrm>
            <a:off x="128017" y="1545146"/>
            <a:ext cx="1920240" cy="713422"/>
          </a:xfrm>
          <a:prstGeom prst="rect">
            <a:avLst/>
          </a:prstGeom>
        </p:spPr>
        <p:txBody>
          <a:bodyPr/>
          <a:lstStyle>
            <a:lvl1pPr marL="0" indent="0">
              <a:buNone/>
              <a:defRPr sz="170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6" name="Text Placeholder 3"/>
          <p:cNvSpPr>
            <a:spLocks noGrp="1"/>
          </p:cNvSpPr>
          <p:nvPr>
            <p:ph type="body" sz="half" idx="11"/>
          </p:nvPr>
        </p:nvSpPr>
        <p:spPr>
          <a:xfrm>
            <a:off x="2267713" y="1545146"/>
            <a:ext cx="1920240" cy="713422"/>
          </a:xfrm>
          <a:prstGeom prst="rect">
            <a:avLst/>
          </a:prstGeom>
        </p:spPr>
        <p:txBody>
          <a:bodyPr/>
          <a:lstStyle>
            <a:lvl1pPr marL="0" indent="0">
              <a:buNone/>
              <a:defRPr sz="170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2" name="Text Placeholder 3"/>
          <p:cNvSpPr>
            <a:spLocks noGrp="1"/>
          </p:cNvSpPr>
          <p:nvPr>
            <p:ph type="body" sz="half" idx="13"/>
          </p:nvPr>
        </p:nvSpPr>
        <p:spPr>
          <a:xfrm>
            <a:off x="4562856" y="1545146"/>
            <a:ext cx="1920240" cy="713422"/>
          </a:xfrm>
          <a:prstGeom prst="rect">
            <a:avLst/>
          </a:prstGeom>
        </p:spPr>
        <p:txBody>
          <a:bodyPr/>
          <a:lstStyle>
            <a:lvl1pPr marL="0" indent="0">
              <a:buNone/>
              <a:defRPr lang="en-US" sz="1700" kern="1200" dirty="0" smtClean="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9" name="Text Placeholder 3"/>
          <p:cNvSpPr>
            <a:spLocks noGrp="1"/>
          </p:cNvSpPr>
          <p:nvPr>
            <p:ph type="body" sz="half" idx="15"/>
          </p:nvPr>
        </p:nvSpPr>
        <p:spPr>
          <a:xfrm>
            <a:off x="6848856" y="1545146"/>
            <a:ext cx="1920240" cy="713422"/>
          </a:xfrm>
          <a:prstGeom prst="rect">
            <a:avLst/>
          </a:prstGeom>
        </p:spPr>
        <p:txBody>
          <a:bodyPr/>
          <a:lstStyle>
            <a:lvl1pPr marL="0" indent="0">
              <a:buNone/>
              <a:defRPr lang="en-US" sz="1700" kern="1200" dirty="0" smtClean="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21" name="Text Placeholder 3"/>
          <p:cNvSpPr>
            <a:spLocks noGrp="1"/>
          </p:cNvSpPr>
          <p:nvPr>
            <p:ph type="body" sz="half" idx="17"/>
          </p:nvPr>
        </p:nvSpPr>
        <p:spPr>
          <a:xfrm>
            <a:off x="128017"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3"/>
          <p:cNvSpPr>
            <a:spLocks noGrp="1"/>
          </p:cNvSpPr>
          <p:nvPr>
            <p:ph type="body" sz="half" idx="18"/>
          </p:nvPr>
        </p:nvSpPr>
        <p:spPr>
          <a:xfrm>
            <a:off x="2267712"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3"/>
          <p:cNvSpPr>
            <a:spLocks noGrp="1"/>
          </p:cNvSpPr>
          <p:nvPr>
            <p:ph type="body" sz="half" idx="19"/>
          </p:nvPr>
        </p:nvSpPr>
        <p:spPr>
          <a:xfrm>
            <a:off x="4572000"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3"/>
          <p:cNvSpPr>
            <a:spLocks noGrp="1"/>
          </p:cNvSpPr>
          <p:nvPr>
            <p:ph type="body" sz="half" idx="20"/>
          </p:nvPr>
        </p:nvSpPr>
        <p:spPr>
          <a:xfrm>
            <a:off x="6857999"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Slide Number Placeholder 5"/>
          <p:cNvSpPr>
            <a:spLocks noGrp="1"/>
          </p:cNvSpPr>
          <p:nvPr>
            <p:ph type="sldNum" sz="quarter" idx="21"/>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E2CAF88E-6F27-44C8-9EA2-48A00F8046E9}" type="slidenum">
              <a:rPr lang="en-US"/>
              <a:pPr>
                <a:defRPr/>
              </a:pPr>
              <a:t>‹#›</a:t>
            </a:fld>
            <a:endParaRPr lang="en-US" dirty="0"/>
          </a:p>
        </p:txBody>
      </p:sp>
    </p:spTree>
    <p:extLst>
      <p:ext uri="{BB962C8B-B14F-4D97-AF65-F5344CB8AC3E}">
        <p14:creationId xmlns:p14="http://schemas.microsoft.com/office/powerpoint/2010/main" val="4194213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lide with 3 tables">
    <p:spTree>
      <p:nvGrpSpPr>
        <p:cNvPr id="1" name=""/>
        <p:cNvGrpSpPr/>
        <p:nvPr/>
      </p:nvGrpSpPr>
      <p:grpSpPr>
        <a:xfrm>
          <a:off x="0" y="0"/>
          <a:ext cx="0" cy="0"/>
          <a:chOff x="0" y="0"/>
          <a:chExt cx="0" cy="0"/>
        </a:xfrm>
      </p:grpSpPr>
      <p:sp>
        <p:nvSpPr>
          <p:cNvPr id="11" name="Rectangle 10"/>
          <p:cNvSpPr/>
          <p:nvPr userDrawn="1"/>
        </p:nvSpPr>
        <p:spPr>
          <a:xfrm flipV="1">
            <a:off x="2286000" y="2252663"/>
            <a:ext cx="2286000" cy="3343275"/>
          </a:xfrm>
          <a:prstGeom prst="rect">
            <a:avLst/>
          </a:prstGeom>
          <a:solidFill>
            <a:srgbClr val="44BDF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userDrawn="1"/>
        </p:nvSpPr>
        <p:spPr>
          <a:xfrm flipV="1">
            <a:off x="6858000" y="2252663"/>
            <a:ext cx="2286000" cy="3343275"/>
          </a:xfrm>
          <a:prstGeom prst="rect">
            <a:avLst/>
          </a:prstGeom>
          <a:solidFill>
            <a:srgbClr val="44BDF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flipV="1">
            <a:off x="4572000" y="2252663"/>
            <a:ext cx="2286000" cy="3343275"/>
          </a:xfrm>
          <a:prstGeom prst="rect">
            <a:avLst/>
          </a:prstGeom>
          <a:solidFill>
            <a:srgbClr val="65C9F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ectangle 13"/>
          <p:cNvSpPr/>
          <p:nvPr userDrawn="1"/>
        </p:nvSpPr>
        <p:spPr>
          <a:xfrm flipV="1">
            <a:off x="2286000" y="1457325"/>
            <a:ext cx="2286000" cy="795338"/>
          </a:xfrm>
          <a:prstGeom prst="rect">
            <a:avLst/>
          </a:prstGeom>
          <a:solidFill>
            <a:srgbClr val="00547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p:cNvSpPr/>
          <p:nvPr userDrawn="1"/>
        </p:nvSpPr>
        <p:spPr>
          <a:xfrm flipV="1">
            <a:off x="4572000" y="1457325"/>
            <a:ext cx="2286000" cy="795338"/>
          </a:xfrm>
          <a:prstGeom prst="rect">
            <a:avLst/>
          </a:prstGeom>
          <a:solidFill>
            <a:srgbClr val="00547E">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userDrawn="1"/>
        </p:nvSpPr>
        <p:spPr>
          <a:xfrm flipV="1">
            <a:off x="6858000" y="1457325"/>
            <a:ext cx="2286000" cy="795338"/>
          </a:xfrm>
          <a:prstGeom prst="rect">
            <a:avLst/>
          </a:prstGeom>
          <a:solidFill>
            <a:srgbClr val="00547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flipH="1">
            <a:off x="0" y="1457325"/>
            <a:ext cx="2286000" cy="792163"/>
          </a:xfrm>
          <a:prstGeom prst="rect">
            <a:avLst/>
          </a:prstGeom>
          <a:solidFill>
            <a:srgbClr val="00547E">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 name="Rectangle 17"/>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a:p>
        </p:txBody>
      </p:sp>
      <p:sp>
        <p:nvSpPr>
          <p:cNvPr id="19" name="Rectangle 18"/>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p>
        </p:txBody>
      </p:sp>
      <p:grpSp>
        <p:nvGrpSpPr>
          <p:cNvPr id="20" name="Group 47"/>
          <p:cNvGrpSpPr>
            <a:grpSpLocks/>
          </p:cNvGrpSpPr>
          <p:nvPr userDrawn="1"/>
        </p:nvGrpSpPr>
        <p:grpSpPr bwMode="auto">
          <a:xfrm>
            <a:off x="1836738" y="1608138"/>
            <a:ext cx="352425" cy="266700"/>
            <a:chOff x="1773238" y="1957388"/>
            <a:chExt cx="352425" cy="266700"/>
          </a:xfrm>
        </p:grpSpPr>
        <p:sp>
          <p:nvSpPr>
            <p:cNvPr id="21" name="Isosceles Triangle 20"/>
            <p:cNvSpPr/>
            <p:nvPr/>
          </p:nvSpPr>
          <p:spPr>
            <a:xfrm rot="5400000">
              <a:off x="1716088" y="2014538"/>
              <a:ext cx="266700" cy="152400"/>
            </a:xfrm>
            <a:prstGeom prst="triangle">
              <a:avLst/>
            </a:prstGeom>
            <a:solidFill>
              <a:srgbClr val="004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Isosceles Triangle 22"/>
            <p:cNvSpPr/>
            <p:nvPr/>
          </p:nvSpPr>
          <p:spPr>
            <a:xfrm rot="5400000">
              <a:off x="1806575" y="2014538"/>
              <a:ext cx="266700" cy="152400"/>
            </a:xfrm>
            <a:prstGeom prst="triangle">
              <a:avLst/>
            </a:prstGeom>
            <a:solidFill>
              <a:srgbClr val="004B7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6" name="Isosceles Triangle 25"/>
            <p:cNvSpPr/>
            <p:nvPr/>
          </p:nvSpPr>
          <p:spPr>
            <a:xfrm rot="5400000">
              <a:off x="1916113" y="2014538"/>
              <a:ext cx="266700" cy="152400"/>
            </a:xfrm>
            <a:prstGeom prst="triangle">
              <a:avLst/>
            </a:prstGeom>
            <a:solidFill>
              <a:srgbClr val="00547E">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7"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a:solidFill>
                  <a:srgbClr val="0075B0"/>
                </a:solidFill>
                <a:ea typeface="Kozuka Gothic Pro R" pitchFamily="34" charset="-128"/>
                <a:cs typeface="Arial" charset="0"/>
              </a:rPr>
              <a:t>www.cybage.com</a:t>
            </a:r>
          </a:p>
        </p:txBody>
      </p:sp>
      <p:sp>
        <p:nvSpPr>
          <p:cNvPr id="47" name="Picture Placeholder 2"/>
          <p:cNvSpPr>
            <a:spLocks noGrp="1"/>
          </p:cNvSpPr>
          <p:nvPr>
            <p:ph type="pic" idx="1"/>
          </p:nvPr>
        </p:nvSpPr>
        <p:spPr>
          <a:xfrm>
            <a:off x="3175" y="2252663"/>
            <a:ext cx="2282825" cy="333851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Segoe UI" pitchFamily="34" charset="0"/>
                <a:ea typeface="Segoe UI" pitchFamily="34" charset="0"/>
                <a:cs typeface="Segoe UI" pitchFamily="34" charset="0"/>
              </a:defRPr>
            </a:lvl1pPr>
          </a:lstStyle>
          <a:p>
            <a:r>
              <a:rPr lang="en-US" dirty="0"/>
              <a:t>Click to edit Master title style</a:t>
            </a:r>
          </a:p>
        </p:txBody>
      </p:sp>
      <p:sp>
        <p:nvSpPr>
          <p:cNvPr id="36" name="Text Placeholder 3"/>
          <p:cNvSpPr>
            <a:spLocks noGrp="1"/>
          </p:cNvSpPr>
          <p:nvPr>
            <p:ph type="body" sz="half" idx="11"/>
          </p:nvPr>
        </p:nvSpPr>
        <p:spPr>
          <a:xfrm>
            <a:off x="2295145" y="1545146"/>
            <a:ext cx="1920240" cy="713422"/>
          </a:xfrm>
          <a:prstGeom prst="rect">
            <a:avLst/>
          </a:prstGeom>
        </p:spPr>
        <p:txBody>
          <a:bodyPr/>
          <a:lstStyle>
            <a:lvl1pPr marL="0" indent="0">
              <a:buNone/>
              <a:defRPr lang="en-US" sz="1700" kern="1200" dirty="0" smtClean="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2" name="Text Placeholder 3"/>
          <p:cNvSpPr>
            <a:spLocks noGrp="1"/>
          </p:cNvSpPr>
          <p:nvPr>
            <p:ph type="body" sz="half" idx="13"/>
          </p:nvPr>
        </p:nvSpPr>
        <p:spPr>
          <a:xfrm>
            <a:off x="4562856" y="1545146"/>
            <a:ext cx="1920240" cy="713422"/>
          </a:xfrm>
          <a:prstGeom prst="rect">
            <a:avLst/>
          </a:prstGeom>
        </p:spPr>
        <p:txBody>
          <a:bodyPr/>
          <a:lstStyle>
            <a:lvl1pPr marL="0" indent="0">
              <a:buNone/>
              <a:defRPr lang="en-US" sz="1700" kern="1200" dirty="0" smtClean="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9" name="Text Placeholder 3"/>
          <p:cNvSpPr>
            <a:spLocks noGrp="1"/>
          </p:cNvSpPr>
          <p:nvPr>
            <p:ph type="body" sz="half" idx="15"/>
          </p:nvPr>
        </p:nvSpPr>
        <p:spPr>
          <a:xfrm>
            <a:off x="6848856" y="1545146"/>
            <a:ext cx="1920240" cy="713422"/>
          </a:xfrm>
          <a:prstGeom prst="rect">
            <a:avLst/>
          </a:prstGeom>
        </p:spPr>
        <p:txBody>
          <a:bodyPr/>
          <a:lstStyle>
            <a:lvl1pPr marL="0" indent="0">
              <a:buNone/>
              <a:defRPr lang="en-US" sz="1700" kern="1200" dirty="0" smtClean="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22" name="Text Placeholder 3"/>
          <p:cNvSpPr>
            <a:spLocks noGrp="1"/>
          </p:cNvSpPr>
          <p:nvPr>
            <p:ph type="body" sz="half" idx="18"/>
          </p:nvPr>
        </p:nvSpPr>
        <p:spPr>
          <a:xfrm>
            <a:off x="2295144"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3"/>
          <p:cNvSpPr>
            <a:spLocks noGrp="1"/>
          </p:cNvSpPr>
          <p:nvPr>
            <p:ph type="body" sz="half" idx="19"/>
          </p:nvPr>
        </p:nvSpPr>
        <p:spPr>
          <a:xfrm>
            <a:off x="4572000"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3"/>
          <p:cNvSpPr>
            <a:spLocks noGrp="1"/>
          </p:cNvSpPr>
          <p:nvPr>
            <p:ph type="body" sz="half" idx="20"/>
          </p:nvPr>
        </p:nvSpPr>
        <p:spPr>
          <a:xfrm>
            <a:off x="6857999"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Text Placeholder 3"/>
          <p:cNvSpPr>
            <a:spLocks noGrp="1"/>
          </p:cNvSpPr>
          <p:nvPr>
            <p:ph type="body" sz="half" idx="21"/>
          </p:nvPr>
        </p:nvSpPr>
        <p:spPr>
          <a:xfrm>
            <a:off x="109728" y="1545146"/>
            <a:ext cx="1920240" cy="713422"/>
          </a:xfrm>
          <a:prstGeom prst="rect">
            <a:avLst/>
          </a:prstGeom>
        </p:spPr>
        <p:txBody>
          <a:bodyPr/>
          <a:lstStyle>
            <a:lvl1pPr marL="0" indent="0">
              <a:buNone/>
              <a:defRPr sz="170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29" name="Slide Number Placeholder 5"/>
          <p:cNvSpPr>
            <a:spLocks noGrp="1"/>
          </p:cNvSpPr>
          <p:nvPr>
            <p:ph type="sldNum" sz="quarter" idx="22"/>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9C0BA471-DB2D-4668-BC07-75978C8F4BEF}" type="slidenum">
              <a:rPr lang="en-US"/>
              <a:pPr>
                <a:defRPr/>
              </a:pPr>
              <a:t>‹#›</a:t>
            </a:fld>
            <a:endParaRPr lang="en-US" dirty="0"/>
          </a:p>
        </p:txBody>
      </p:sp>
    </p:spTree>
    <p:extLst>
      <p:ext uri="{BB962C8B-B14F-4D97-AF65-F5344CB8AC3E}">
        <p14:creationId xmlns:p14="http://schemas.microsoft.com/office/powerpoint/2010/main" val="39325665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lide with 2 tables">
    <p:spTree>
      <p:nvGrpSpPr>
        <p:cNvPr id="1" name=""/>
        <p:cNvGrpSpPr/>
        <p:nvPr/>
      </p:nvGrpSpPr>
      <p:grpSpPr>
        <a:xfrm>
          <a:off x="0" y="0"/>
          <a:ext cx="0" cy="0"/>
          <a:chOff x="0" y="0"/>
          <a:chExt cx="0" cy="0"/>
        </a:xfrm>
      </p:grpSpPr>
      <p:sp>
        <p:nvSpPr>
          <p:cNvPr id="9" name="Rectangle 8"/>
          <p:cNvSpPr/>
          <p:nvPr userDrawn="1"/>
        </p:nvSpPr>
        <p:spPr>
          <a:xfrm flipV="1">
            <a:off x="2286000" y="1457325"/>
            <a:ext cx="3400425" cy="796925"/>
          </a:xfrm>
          <a:prstGeom prst="rect">
            <a:avLst/>
          </a:prstGeom>
          <a:solidFill>
            <a:srgbClr val="B3600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userDrawn="1"/>
        </p:nvSpPr>
        <p:spPr>
          <a:xfrm flipV="1">
            <a:off x="5686425" y="1457325"/>
            <a:ext cx="3457575" cy="796925"/>
          </a:xfrm>
          <a:prstGeom prst="rect">
            <a:avLst/>
          </a:prstGeom>
          <a:solidFill>
            <a:srgbClr val="B36005">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p:nvPr userDrawn="1"/>
        </p:nvSpPr>
        <p:spPr>
          <a:xfrm flipV="1">
            <a:off x="2271713" y="2254250"/>
            <a:ext cx="3414712" cy="3403600"/>
          </a:xfrm>
          <a:prstGeom prst="rect">
            <a:avLst/>
          </a:prstGeom>
          <a:solidFill>
            <a:srgbClr val="FAB16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userDrawn="1"/>
        </p:nvSpPr>
        <p:spPr>
          <a:xfrm flipV="1">
            <a:off x="5686425" y="2254250"/>
            <a:ext cx="3457575" cy="3403600"/>
          </a:xfrm>
          <a:prstGeom prst="rect">
            <a:avLst/>
          </a:prstGeom>
          <a:solidFill>
            <a:srgbClr val="FAB160">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Rectangle 12"/>
          <p:cNvSpPr/>
          <p:nvPr userDrawn="1"/>
        </p:nvSpPr>
        <p:spPr>
          <a:xfrm>
            <a:off x="0" y="1457325"/>
            <a:ext cx="2286000" cy="796925"/>
          </a:xfrm>
          <a:prstGeom prst="rect">
            <a:avLst/>
          </a:prstGeom>
          <a:solidFill>
            <a:srgbClr val="B36005">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ectangle 13"/>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a:p>
        </p:txBody>
      </p:sp>
      <p:sp>
        <p:nvSpPr>
          <p:cNvPr id="15" name="Rectangle 14"/>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p>
        </p:txBody>
      </p:sp>
      <p:grpSp>
        <p:nvGrpSpPr>
          <p:cNvPr id="16" name="Group 42"/>
          <p:cNvGrpSpPr>
            <a:grpSpLocks/>
          </p:cNvGrpSpPr>
          <p:nvPr userDrawn="1"/>
        </p:nvGrpSpPr>
        <p:grpSpPr bwMode="auto">
          <a:xfrm>
            <a:off x="1827213" y="1611313"/>
            <a:ext cx="371475" cy="266700"/>
            <a:chOff x="1104900" y="1885950"/>
            <a:chExt cx="371475" cy="266700"/>
          </a:xfrm>
        </p:grpSpPr>
        <p:sp>
          <p:nvSpPr>
            <p:cNvPr id="17" name="Isosceles Triangle 16"/>
            <p:cNvSpPr/>
            <p:nvPr userDrawn="1"/>
          </p:nvSpPr>
          <p:spPr>
            <a:xfrm rot="5400000">
              <a:off x="1047750" y="1943100"/>
              <a:ext cx="266700" cy="152400"/>
            </a:xfrm>
            <a:prstGeom prst="triangle">
              <a:avLst/>
            </a:prstGeom>
            <a:solidFill>
              <a:srgbClr val="9F560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 name="Isosceles Triangle 17"/>
            <p:cNvSpPr/>
            <p:nvPr userDrawn="1"/>
          </p:nvSpPr>
          <p:spPr>
            <a:xfrm rot="5400000">
              <a:off x="1157287" y="1943100"/>
              <a:ext cx="266700" cy="152400"/>
            </a:xfrm>
            <a:prstGeom prst="triangle">
              <a:avLst/>
            </a:prstGeom>
            <a:solidFill>
              <a:srgbClr val="B3600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 name="Isosceles Triangle 18"/>
            <p:cNvSpPr/>
            <p:nvPr userDrawn="1"/>
          </p:nvSpPr>
          <p:spPr>
            <a:xfrm rot="5400000">
              <a:off x="1266825" y="1943100"/>
              <a:ext cx="266700" cy="152400"/>
            </a:xfrm>
            <a:prstGeom prst="triangle">
              <a:avLst/>
            </a:prstGeom>
            <a:solidFill>
              <a:srgbClr val="B36005">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0"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a:solidFill>
                  <a:srgbClr val="0075B0"/>
                </a:solidFill>
                <a:ea typeface="Kozuka Gothic Pro R" pitchFamily="34" charset="-128"/>
                <a:cs typeface="Arial" charset="0"/>
              </a:rPr>
              <a:t>www.cybage.com</a:t>
            </a:r>
          </a:p>
        </p:txBody>
      </p:sp>
      <p:sp>
        <p:nvSpPr>
          <p:cNvPr id="47" name="Picture Placeholder 2"/>
          <p:cNvSpPr>
            <a:spLocks noGrp="1"/>
          </p:cNvSpPr>
          <p:nvPr>
            <p:ph type="pic" idx="1"/>
          </p:nvPr>
        </p:nvSpPr>
        <p:spPr>
          <a:xfrm>
            <a:off x="3175" y="2252663"/>
            <a:ext cx="2282825" cy="333851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Segoe UI" pitchFamily="34" charset="0"/>
                <a:ea typeface="Segoe UI" pitchFamily="34" charset="0"/>
                <a:cs typeface="Segoe UI" pitchFamily="34" charset="0"/>
              </a:defRPr>
            </a:lvl1pPr>
          </a:lstStyle>
          <a:p>
            <a:r>
              <a:rPr lang="en-US" dirty="0"/>
              <a:t>Click to edit Master title style</a:t>
            </a:r>
          </a:p>
        </p:txBody>
      </p:sp>
      <p:sp>
        <p:nvSpPr>
          <p:cNvPr id="36" name="Text Placeholder 3"/>
          <p:cNvSpPr>
            <a:spLocks noGrp="1"/>
          </p:cNvSpPr>
          <p:nvPr>
            <p:ph type="body" sz="half" idx="11"/>
          </p:nvPr>
        </p:nvSpPr>
        <p:spPr>
          <a:xfrm>
            <a:off x="2295144" y="1545146"/>
            <a:ext cx="3182111" cy="713422"/>
          </a:xfrm>
          <a:prstGeom prst="rect">
            <a:avLst/>
          </a:prstGeom>
        </p:spPr>
        <p:txBody>
          <a:bodyPr/>
          <a:lstStyle>
            <a:lvl1pPr marL="0" indent="0">
              <a:buNone/>
              <a:defRPr sz="170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2" name="Text Placeholder 3"/>
          <p:cNvSpPr>
            <a:spLocks noGrp="1"/>
          </p:cNvSpPr>
          <p:nvPr>
            <p:ph type="body" sz="half" idx="13"/>
          </p:nvPr>
        </p:nvSpPr>
        <p:spPr>
          <a:xfrm>
            <a:off x="5669280" y="1545146"/>
            <a:ext cx="3236976" cy="713422"/>
          </a:xfrm>
          <a:prstGeom prst="rect">
            <a:avLst/>
          </a:prstGeom>
        </p:spPr>
        <p:txBody>
          <a:bodyPr/>
          <a:lstStyle>
            <a:lvl1pPr marL="0" indent="0">
              <a:buNone/>
              <a:defRPr sz="170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22" name="Text Placeholder 3"/>
          <p:cNvSpPr>
            <a:spLocks noGrp="1"/>
          </p:cNvSpPr>
          <p:nvPr>
            <p:ph type="body" sz="half" idx="18"/>
          </p:nvPr>
        </p:nvSpPr>
        <p:spPr>
          <a:xfrm>
            <a:off x="2295144" y="2413826"/>
            <a:ext cx="3191256"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3"/>
          <p:cNvSpPr>
            <a:spLocks noGrp="1"/>
          </p:cNvSpPr>
          <p:nvPr>
            <p:ph type="body" sz="half" idx="19"/>
          </p:nvPr>
        </p:nvSpPr>
        <p:spPr>
          <a:xfrm>
            <a:off x="5678424" y="2413826"/>
            <a:ext cx="3227832"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Text Placeholder 3"/>
          <p:cNvSpPr>
            <a:spLocks noGrp="1"/>
          </p:cNvSpPr>
          <p:nvPr>
            <p:ph type="body" sz="half" idx="21"/>
          </p:nvPr>
        </p:nvSpPr>
        <p:spPr>
          <a:xfrm>
            <a:off x="109728" y="1545146"/>
            <a:ext cx="1920240" cy="713422"/>
          </a:xfrm>
          <a:prstGeom prst="rect">
            <a:avLst/>
          </a:prstGeom>
        </p:spPr>
        <p:txBody>
          <a:bodyPr/>
          <a:lstStyle>
            <a:lvl1pPr marL="0" indent="0">
              <a:buNone/>
              <a:defRPr sz="170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21" name="Slide Number Placeholder 5"/>
          <p:cNvSpPr>
            <a:spLocks noGrp="1"/>
          </p:cNvSpPr>
          <p:nvPr>
            <p:ph type="sldNum" sz="quarter" idx="22"/>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2C441B02-83F8-43C4-8D46-D305778B3836}" type="slidenum">
              <a:rPr lang="en-US"/>
              <a:pPr>
                <a:defRPr/>
              </a:pPr>
              <a:t>‹#›</a:t>
            </a:fld>
            <a:endParaRPr lang="en-US" dirty="0"/>
          </a:p>
        </p:txBody>
      </p:sp>
    </p:spTree>
    <p:extLst>
      <p:ext uri="{BB962C8B-B14F-4D97-AF65-F5344CB8AC3E}">
        <p14:creationId xmlns:p14="http://schemas.microsoft.com/office/powerpoint/2010/main" val="17266073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3" name="Rectangle 2"/>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a:t>Click to edit Master title style</a:t>
            </a:r>
          </a:p>
        </p:txBody>
      </p:sp>
      <p:sp>
        <p:nvSpPr>
          <p:cNvPr id="6"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3E9D2AD7-9239-4C1F-A575-95B5CC0AD301}" type="slidenum">
              <a:rPr lang="en-US"/>
              <a:pPr>
                <a:defRPr/>
              </a:pPr>
              <a:t>‹#›</a:t>
            </a:fld>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8464" y="120087"/>
            <a:ext cx="1546985" cy="438313"/>
          </a:xfrm>
          <a:prstGeom prst="rect">
            <a:avLst/>
          </a:prstGeom>
        </p:spPr>
      </p:pic>
    </p:spTree>
    <p:extLst>
      <p:ext uri="{BB962C8B-B14F-4D97-AF65-F5344CB8AC3E}">
        <p14:creationId xmlns:p14="http://schemas.microsoft.com/office/powerpoint/2010/main" val="22000740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slide with image">
    <p:spTree>
      <p:nvGrpSpPr>
        <p:cNvPr id="1" name=""/>
        <p:cNvGrpSpPr/>
        <p:nvPr/>
      </p:nvGrpSpPr>
      <p:grpSpPr>
        <a:xfrm>
          <a:off x="0" y="0"/>
          <a:ext cx="0" cy="0"/>
          <a:chOff x="0" y="0"/>
          <a:chExt cx="0" cy="0"/>
        </a:xfrm>
      </p:grpSpPr>
      <p:pic>
        <p:nvPicPr>
          <p:cNvPr id="3" name="Picture 6"/>
          <p:cNvPicPr>
            <a:picLocks noChangeAspect="1" noChangeArrowheads="1"/>
          </p:cNvPicPr>
          <p:nvPr userDrawn="1"/>
        </p:nvPicPr>
        <p:blipFill>
          <a:blip r:embed="rId2">
            <a:lum bright="2000" contrast="-10000"/>
            <a:extLst>
              <a:ext uri="{28A0092B-C50C-407E-A947-70E740481C1C}">
                <a14:useLocalDpi xmlns:a14="http://schemas.microsoft.com/office/drawing/2010/main" val="0"/>
              </a:ext>
            </a:extLst>
          </a:blip>
          <a:srcRect l="1540"/>
          <a:stretch>
            <a:fillRect/>
          </a:stretch>
        </p:blipFill>
        <p:spPr bwMode="auto">
          <a:xfrm>
            <a:off x="0" y="695325"/>
            <a:ext cx="9142413" cy="616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latin typeface="Kozuka Gothic Pro M" pitchFamily="34" charset="-128"/>
              </a:rPr>
              <a:t> </a:t>
            </a:r>
            <a:r>
              <a:rPr lang="en-US" sz="650" dirty="0">
                <a:solidFill>
                  <a:schemeClr val="tx1">
                    <a:lumMod val="85000"/>
                    <a:lumOff val="15000"/>
                  </a:schemeClr>
                </a:solidFill>
                <a:latin typeface="Microsoft Sans Serif" pitchFamily="34" charset="0"/>
                <a:cs typeface="Microsoft Sans Serif" pitchFamily="34" charset="0"/>
              </a:rPr>
              <a:t>Copyright © 2016. </a:t>
            </a:r>
            <a:r>
              <a:rPr lang="en-US" sz="650" dirty="0" err="1">
                <a:solidFill>
                  <a:schemeClr val="tx1">
                    <a:lumMod val="85000"/>
                    <a:lumOff val="15000"/>
                  </a:schemeClr>
                </a:solidFill>
                <a:latin typeface="Microsoft Sans Serif" pitchFamily="34" charset="0"/>
                <a:cs typeface="Microsoft Sans Serif" pitchFamily="34" charset="0"/>
              </a:rPr>
              <a:t>Cybage</a:t>
            </a:r>
            <a:r>
              <a:rPr lang="en-US" sz="650" dirty="0">
                <a:solidFill>
                  <a:schemeClr val="tx1">
                    <a:lumMod val="85000"/>
                    <a:lumOff val="15000"/>
                  </a:schemeClr>
                </a:solidFill>
                <a:latin typeface="Microsoft Sans Serif" pitchFamily="34" charset="0"/>
                <a:cs typeface="Microsoft Sans Serif" pitchFamily="34" charset="0"/>
              </a:rPr>
              <a:t> Software Pvt. Ltd. All Rights Reserved. </a:t>
            </a:r>
            <a:r>
              <a:rPr lang="en-US" sz="650" dirty="0" err="1">
                <a:solidFill>
                  <a:schemeClr val="tx1">
                    <a:lumMod val="85000"/>
                    <a:lumOff val="15000"/>
                  </a:schemeClr>
                </a:solidFill>
                <a:latin typeface="Microsoft Sans Serif" pitchFamily="34" charset="0"/>
                <a:cs typeface="Microsoft Sans Serif" pitchFamily="34" charset="0"/>
              </a:rPr>
              <a:t>Cybage</a:t>
            </a:r>
            <a:r>
              <a:rPr lang="en-US" sz="650" dirty="0">
                <a:solidFill>
                  <a:schemeClr val="tx1">
                    <a:lumMod val="85000"/>
                    <a:lumOff val="15000"/>
                  </a:schemeClr>
                </a:solidFill>
                <a:latin typeface="Microsoft Sans Serif" pitchFamily="34" charset="0"/>
                <a:cs typeface="Microsoft Sans Serif" pitchFamily="34" charset="0"/>
              </a:rPr>
              <a:t> Confidential.</a:t>
            </a:r>
          </a:p>
        </p:txBody>
      </p:sp>
      <p:sp>
        <p:nvSpPr>
          <p:cNvPr id="6" name="Rectangle 5"/>
          <p:cNvSpPr/>
          <p:nvPr userDrawn="1"/>
        </p:nvSpPr>
        <p:spPr>
          <a:xfrm>
            <a:off x="0" y="4587875"/>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1520825" y="4587875"/>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Title 1"/>
          <p:cNvSpPr>
            <a:spLocks noGrp="1"/>
          </p:cNvSpPr>
          <p:nvPr>
            <p:ph type="title"/>
          </p:nvPr>
        </p:nvSpPr>
        <p:spPr>
          <a:xfrm>
            <a:off x="1658112" y="5012158"/>
            <a:ext cx="7257288" cy="566610"/>
          </a:xfrm>
          <a:prstGeom prst="rect">
            <a:avLst/>
          </a:prstGeom>
        </p:spPr>
        <p:txBody>
          <a:bodyPr/>
          <a:lstStyle>
            <a:lvl1pPr algn="l" rtl="0" eaLnBrk="0" fontAlgn="base" hangingPunct="0">
              <a:spcBef>
                <a:spcPct val="0"/>
              </a:spcBef>
              <a:spcAft>
                <a:spcPct val="0"/>
              </a:spcAft>
              <a:tabLst>
                <a:tab pos="3941763" algn="l"/>
              </a:tabLst>
              <a:defRPr lang="en-US" sz="3200" kern="1200" baseline="0" dirty="0">
                <a:solidFill>
                  <a:schemeClr val="bg1"/>
                </a:solidFill>
                <a:latin typeface="Segoe UI" pitchFamily="34" charset="0"/>
                <a:ea typeface="Segoe UI" pitchFamily="34" charset="0"/>
                <a:cs typeface="Segoe UI" pitchFamily="34" charset="0"/>
              </a:defRPr>
            </a:lvl1pPr>
          </a:lstStyle>
          <a:p>
            <a:r>
              <a:rPr lang="en-US" dirty="0"/>
              <a:t>Click to edit Master title style</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64" y="120087"/>
            <a:ext cx="1546985" cy="438313"/>
          </a:xfrm>
          <a:prstGeom prst="rect">
            <a:avLst/>
          </a:prstGeom>
        </p:spPr>
      </p:pic>
    </p:spTree>
    <p:extLst>
      <p:ext uri="{BB962C8B-B14F-4D97-AF65-F5344CB8AC3E}">
        <p14:creationId xmlns:p14="http://schemas.microsoft.com/office/powerpoint/2010/main" val="26004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Intro Slide - Option A">
    <p:spTree>
      <p:nvGrpSpPr>
        <p:cNvPr id="1" name=""/>
        <p:cNvGrpSpPr/>
        <p:nvPr/>
      </p:nvGrpSpPr>
      <p:grpSpPr>
        <a:xfrm>
          <a:off x="0" y="0"/>
          <a:ext cx="0" cy="0"/>
          <a:chOff x="0" y="0"/>
          <a:chExt cx="0" cy="0"/>
        </a:xfrm>
      </p:grpSpPr>
      <p:pic>
        <p:nvPicPr>
          <p:cNvPr id="3" name="Picture 6" descr="ist2_10207284-potter-makes-a-jug-out-of-clay.jpg"/>
          <p:cNvPicPr>
            <a:picLocks noChangeAspect="1"/>
          </p:cNvPicPr>
          <p:nvPr userDrawn="1"/>
        </p:nvPicPr>
        <p:blipFill>
          <a:blip r:embed="rId2">
            <a:extLst>
              <a:ext uri="{28A0092B-C50C-407E-A947-70E740481C1C}">
                <a14:useLocalDpi xmlns:a14="http://schemas.microsoft.com/office/drawing/2010/main" val="0"/>
              </a:ext>
            </a:extLst>
          </a:blip>
          <a:srcRect b="128"/>
          <a:stretch>
            <a:fillRect/>
          </a:stretch>
        </p:blipFill>
        <p:spPr bwMode="auto">
          <a:xfrm>
            <a:off x="0" y="693738"/>
            <a:ext cx="9153525" cy="616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4435475"/>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userDrawn="1"/>
        </p:nvSpPr>
        <p:spPr>
          <a:xfrm>
            <a:off x="1520825" y="4435475"/>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userDrawn="1"/>
        </p:nvSpPr>
        <p:spPr>
          <a:xfrm>
            <a:off x="0" y="0"/>
            <a:ext cx="9144000" cy="6937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7"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150000"/>
              </a:lnSpc>
            </a:pPr>
            <a:r>
              <a:rPr lang="en-US" altLang="en-US" sz="900">
                <a:solidFill>
                  <a:srgbClr val="0075B0"/>
                </a:solidFill>
                <a:ea typeface="Kozuka Gothic Pro R" pitchFamily="34" charset="-128"/>
                <a:cs typeface="Arial" charset="0"/>
              </a:rPr>
              <a:t>www.cybage.com</a:t>
            </a:r>
          </a:p>
        </p:txBody>
      </p:sp>
      <p:sp>
        <p:nvSpPr>
          <p:cNvPr id="9" name="Rectangle 8"/>
          <p:cNvSpPr/>
          <p:nvPr userDrawn="1"/>
        </p:nvSpPr>
        <p:spPr>
          <a:xfrm>
            <a:off x="0" y="5962650"/>
            <a:ext cx="9153525" cy="89535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TextBox 10"/>
          <p:cNvSpPr txBox="1">
            <a:spLocks noChangeArrowheads="1"/>
          </p:cNvSpPr>
          <p:nvPr userDrawn="1"/>
        </p:nvSpPr>
        <p:spPr bwMode="auto">
          <a:xfrm>
            <a:off x="1665288" y="5995988"/>
            <a:ext cx="7212012" cy="322262"/>
          </a:xfrm>
          <a:prstGeom prst="rect">
            <a:avLst/>
          </a:prstGeom>
          <a:noFill/>
          <a:ln>
            <a:noFill/>
          </a:ln>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750" dirty="0">
                <a:solidFill>
                  <a:schemeClr val="tx1">
                    <a:lumMod val="85000"/>
                    <a:lumOff val="15000"/>
                  </a:schemeClr>
                </a:solidFill>
              </a:rPr>
              <a:t>This presentation is the intellectual property of </a:t>
            </a:r>
            <a:r>
              <a:rPr lang="en-US" sz="750" dirty="0" err="1">
                <a:solidFill>
                  <a:schemeClr val="tx1">
                    <a:lumMod val="85000"/>
                    <a:lumOff val="15000"/>
                  </a:schemeClr>
                </a:solidFill>
              </a:rPr>
              <a:t>Cybage</a:t>
            </a:r>
            <a:r>
              <a:rPr lang="en-US" sz="750" dirty="0">
                <a:solidFill>
                  <a:schemeClr val="tx1">
                    <a:lumMod val="85000"/>
                    <a:lumOff val="15000"/>
                  </a:schemeClr>
                </a:solidFill>
              </a:rPr>
              <a:t> Software Pvt. Ltd. and is meant for the usage of the intended </a:t>
            </a:r>
            <a:r>
              <a:rPr lang="en-US" sz="750" dirty="0" err="1">
                <a:solidFill>
                  <a:schemeClr val="tx1">
                    <a:lumMod val="85000"/>
                    <a:lumOff val="15000"/>
                  </a:schemeClr>
                </a:solidFill>
              </a:rPr>
              <a:t>Cybage</a:t>
            </a:r>
            <a:r>
              <a:rPr lang="en-US" sz="750" dirty="0">
                <a:solidFill>
                  <a:schemeClr val="tx1">
                    <a:lumMod val="85000"/>
                    <a:lumOff val="15000"/>
                  </a:schemeClr>
                </a:solidFill>
              </a:rPr>
              <a:t> employee/s for training purpose only.</a:t>
            </a:r>
            <a:br>
              <a:rPr lang="en-US" sz="750" dirty="0">
                <a:solidFill>
                  <a:schemeClr val="tx1">
                    <a:lumMod val="85000"/>
                    <a:lumOff val="15000"/>
                  </a:schemeClr>
                </a:solidFill>
              </a:rPr>
            </a:br>
            <a:r>
              <a:rPr lang="en-US" sz="750" dirty="0">
                <a:solidFill>
                  <a:schemeClr val="tx1">
                    <a:lumMod val="85000"/>
                    <a:lumOff val="15000"/>
                  </a:schemeClr>
                </a:solidFill>
              </a:rPr>
              <a:t>This should not be used for any other purpose or reproduced in any other form without written permission and consent of the concerned authorities.</a:t>
            </a:r>
          </a:p>
        </p:txBody>
      </p:sp>
      <p:sp>
        <p:nvSpPr>
          <p:cNvPr id="12" name="Footer Placeholder 3"/>
          <p:cNvSpPr txBox="1">
            <a:spLocks noGrp="1"/>
          </p:cNvSpPr>
          <p:nvPr userDrawn="1"/>
        </p:nvSpPr>
        <p:spPr bwMode="auto">
          <a:xfrm>
            <a:off x="5705475" y="6499225"/>
            <a:ext cx="3257550" cy="179388"/>
          </a:xfrm>
          <a:prstGeom prst="rect">
            <a:avLst/>
          </a:prstGeom>
          <a:noFill/>
          <a:ln w="9525">
            <a:noFill/>
            <a:miter lim="800000"/>
            <a:headEnd/>
            <a:tailEnd/>
          </a:ln>
        </p:spPr>
        <p:txBody>
          <a:bodyPr/>
          <a:lstStyle/>
          <a:p>
            <a:pPr algn="r" fontAlgn="auto">
              <a:spcBef>
                <a:spcPts val="0"/>
              </a:spcBef>
              <a:spcAft>
                <a:spcPts val="0"/>
              </a:spcAft>
              <a:defRPr/>
            </a:pPr>
            <a:r>
              <a:rPr lang="en-US" sz="600" dirty="0">
                <a:latin typeface="Kozuka Gothic Pro M" pitchFamily="34" charset="-128"/>
              </a:rPr>
              <a:t> </a:t>
            </a:r>
            <a:r>
              <a:rPr lang="en-US" sz="600" dirty="0">
                <a:solidFill>
                  <a:schemeClr val="tx1">
                    <a:lumMod val="85000"/>
                    <a:lumOff val="15000"/>
                  </a:schemeClr>
                </a:solidFill>
                <a:latin typeface="Microsoft Sans Serif" pitchFamily="34" charset="0"/>
                <a:cs typeface="Microsoft Sans Serif" pitchFamily="34" charset="0"/>
              </a:rPr>
              <a:t>Copyright © 2016. </a:t>
            </a:r>
            <a:r>
              <a:rPr lang="en-US" sz="600" dirty="0" err="1">
                <a:solidFill>
                  <a:schemeClr val="tx1">
                    <a:lumMod val="85000"/>
                    <a:lumOff val="15000"/>
                  </a:schemeClr>
                </a:solidFill>
                <a:latin typeface="Microsoft Sans Serif" pitchFamily="34" charset="0"/>
                <a:cs typeface="Microsoft Sans Serif" pitchFamily="34" charset="0"/>
              </a:rPr>
              <a:t>Cybage</a:t>
            </a:r>
            <a:r>
              <a:rPr lang="en-US" sz="600" dirty="0">
                <a:solidFill>
                  <a:schemeClr val="tx1">
                    <a:lumMod val="85000"/>
                    <a:lumOff val="15000"/>
                  </a:schemeClr>
                </a:solidFill>
                <a:latin typeface="Microsoft Sans Serif" pitchFamily="34" charset="0"/>
                <a:cs typeface="Microsoft Sans Serif" pitchFamily="34" charset="0"/>
              </a:rPr>
              <a:t> Software Pvt. Ltd. All Rights Reserved. </a:t>
            </a:r>
            <a:r>
              <a:rPr lang="en-US" sz="600" dirty="0" err="1">
                <a:solidFill>
                  <a:schemeClr val="tx1">
                    <a:lumMod val="85000"/>
                    <a:lumOff val="15000"/>
                  </a:schemeClr>
                </a:solidFill>
                <a:latin typeface="Microsoft Sans Serif" pitchFamily="34" charset="0"/>
                <a:cs typeface="Microsoft Sans Serif" pitchFamily="34" charset="0"/>
              </a:rPr>
              <a:t>Cybage</a:t>
            </a:r>
            <a:r>
              <a:rPr lang="en-US" sz="600" dirty="0">
                <a:solidFill>
                  <a:schemeClr val="tx1">
                    <a:lumMod val="85000"/>
                    <a:lumOff val="15000"/>
                  </a:schemeClr>
                </a:solidFill>
                <a:latin typeface="Microsoft Sans Serif" pitchFamily="34" charset="0"/>
                <a:cs typeface="Microsoft Sans Serif" pitchFamily="34" charset="0"/>
              </a:rPr>
              <a:t> Confidential.</a:t>
            </a:r>
          </a:p>
        </p:txBody>
      </p:sp>
      <p:sp>
        <p:nvSpPr>
          <p:cNvPr id="10" name="Title 1"/>
          <p:cNvSpPr>
            <a:spLocks noGrp="1"/>
          </p:cNvSpPr>
          <p:nvPr>
            <p:ph type="title"/>
          </p:nvPr>
        </p:nvSpPr>
        <p:spPr>
          <a:xfrm>
            <a:off x="1658112" y="4850233"/>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a:t>Click to edit Master title style</a:t>
            </a:r>
            <a:endParaRPr lang="en-US" dirty="0"/>
          </a:p>
        </p:txBody>
      </p:sp>
      <p:sp>
        <p:nvSpPr>
          <p:cNvPr id="13"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F00E985D-2868-48EA-86FA-93658EF77522}" type="slidenum">
              <a:rPr lang="en-US"/>
              <a:pPr>
                <a:defRPr/>
              </a:pPr>
              <a:t>‹#›</a:t>
            </a:fld>
            <a:endParaRPr lang="en-US" dirty="0"/>
          </a:p>
        </p:txBody>
      </p:sp>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169150" y="161925"/>
            <a:ext cx="1706564" cy="377848"/>
          </a:xfrm>
          <a:prstGeom prst="rect">
            <a:avLst/>
          </a:prstGeom>
        </p:spPr>
      </p:pic>
    </p:spTree>
    <p:extLst>
      <p:ext uri="{BB962C8B-B14F-4D97-AF65-F5344CB8AC3E}">
        <p14:creationId xmlns:p14="http://schemas.microsoft.com/office/powerpoint/2010/main" val="1695118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Slide - Option 1 with image">
    <p:spTree>
      <p:nvGrpSpPr>
        <p:cNvPr id="1" name=""/>
        <p:cNvGrpSpPr/>
        <p:nvPr/>
      </p:nvGrpSpPr>
      <p:grpSpPr>
        <a:xfrm>
          <a:off x="0" y="0"/>
          <a:ext cx="0" cy="0"/>
          <a:chOff x="0" y="0"/>
          <a:chExt cx="0" cy="0"/>
        </a:xfrm>
      </p:grpSpPr>
      <p:pic>
        <p:nvPicPr>
          <p:cNvPr id="3" name="Picture 8" descr="iStock_000005255967_WBack_03.jpg"/>
          <p:cNvPicPr>
            <a:picLocks noChangeAspect="1"/>
          </p:cNvPicPr>
          <p:nvPr userDrawn="1"/>
        </p:nvPicPr>
        <p:blipFill>
          <a:blip r:embed="rId2">
            <a:extLst>
              <a:ext uri="{28A0092B-C50C-407E-A947-70E740481C1C}">
                <a14:useLocalDpi xmlns:a14="http://schemas.microsoft.com/office/drawing/2010/main" val="0"/>
              </a:ext>
            </a:extLst>
          </a:blip>
          <a:srcRect l="8144" t="21" b="7971"/>
          <a:stretch>
            <a:fillRect/>
          </a:stretch>
        </p:blipFill>
        <p:spPr bwMode="auto">
          <a:xfrm>
            <a:off x="0" y="690563"/>
            <a:ext cx="9144000" cy="616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latin typeface="Kozuka Gothic Pro M" pitchFamily="34" charset="-128"/>
              </a:rPr>
              <a:t> </a:t>
            </a:r>
            <a:r>
              <a:rPr lang="en-US" sz="650" dirty="0">
                <a:solidFill>
                  <a:schemeClr val="tx1">
                    <a:lumMod val="85000"/>
                    <a:lumOff val="15000"/>
                  </a:schemeClr>
                </a:solidFill>
                <a:latin typeface="Microsoft Sans Serif" pitchFamily="34" charset="0"/>
                <a:cs typeface="Microsoft Sans Serif" pitchFamily="34" charset="0"/>
              </a:rPr>
              <a:t>Copyright © 2016. </a:t>
            </a:r>
            <a:r>
              <a:rPr lang="en-US" sz="650" dirty="0" err="1">
                <a:solidFill>
                  <a:schemeClr val="tx1">
                    <a:lumMod val="85000"/>
                    <a:lumOff val="15000"/>
                  </a:schemeClr>
                </a:solidFill>
                <a:latin typeface="Microsoft Sans Serif" pitchFamily="34" charset="0"/>
                <a:cs typeface="Microsoft Sans Serif" pitchFamily="34" charset="0"/>
              </a:rPr>
              <a:t>Cybage</a:t>
            </a:r>
            <a:r>
              <a:rPr lang="en-US" sz="650" dirty="0">
                <a:solidFill>
                  <a:schemeClr val="tx1">
                    <a:lumMod val="85000"/>
                    <a:lumOff val="15000"/>
                  </a:schemeClr>
                </a:solidFill>
                <a:latin typeface="Microsoft Sans Serif" pitchFamily="34" charset="0"/>
                <a:cs typeface="Microsoft Sans Serif" pitchFamily="34" charset="0"/>
              </a:rPr>
              <a:t> Software Pvt. Ltd. All Rights Reserved. </a:t>
            </a:r>
            <a:r>
              <a:rPr lang="en-US" sz="650" dirty="0" err="1">
                <a:solidFill>
                  <a:schemeClr val="tx1">
                    <a:lumMod val="85000"/>
                    <a:lumOff val="15000"/>
                  </a:schemeClr>
                </a:solidFill>
                <a:latin typeface="Microsoft Sans Serif" pitchFamily="34" charset="0"/>
                <a:cs typeface="Microsoft Sans Serif" pitchFamily="34" charset="0"/>
              </a:rPr>
              <a:t>Cybage</a:t>
            </a:r>
            <a:r>
              <a:rPr lang="en-US" sz="650" dirty="0">
                <a:solidFill>
                  <a:schemeClr val="tx1">
                    <a:lumMod val="85000"/>
                    <a:lumOff val="15000"/>
                  </a:schemeClr>
                </a:solidFill>
                <a:latin typeface="Microsoft Sans Serif" pitchFamily="34" charset="0"/>
                <a:cs typeface="Microsoft Sans Serif" pitchFamily="34" charset="0"/>
              </a:rPr>
              <a:t> Confidential.</a:t>
            </a:r>
          </a:p>
        </p:txBody>
      </p:sp>
      <p:sp>
        <p:nvSpPr>
          <p:cNvPr id="10" name="Title 1"/>
          <p:cNvSpPr>
            <a:spLocks noGrp="1"/>
          </p:cNvSpPr>
          <p:nvPr>
            <p:ph type="title"/>
          </p:nvPr>
        </p:nvSpPr>
        <p:spPr>
          <a:xfrm>
            <a:off x="1658112" y="1116433"/>
            <a:ext cx="7257288" cy="566610"/>
          </a:xfrm>
          <a:prstGeom prst="rect">
            <a:avLst/>
          </a:prstGeom>
        </p:spPr>
        <p:txBody>
          <a:bodyPr/>
          <a:lstStyle>
            <a:lvl1pPr algn="l" rtl="0" eaLnBrk="0" fontAlgn="base" hangingPunct="0">
              <a:spcBef>
                <a:spcPct val="0"/>
              </a:spcBef>
              <a:spcAft>
                <a:spcPct val="0"/>
              </a:spcAft>
              <a:tabLst>
                <a:tab pos="3941763" algn="l"/>
              </a:tabLst>
              <a:defRPr lang="en-US" sz="3200" kern="1200" baseline="0" dirty="0">
                <a:solidFill>
                  <a:schemeClr val="bg1"/>
                </a:solidFill>
                <a:latin typeface="Segoe UI" pitchFamily="34" charset="0"/>
                <a:ea typeface="Segoe UI" pitchFamily="34" charset="0"/>
                <a:cs typeface="Segoe UI" pitchFamily="34" charset="0"/>
              </a:defRPr>
            </a:lvl1pPr>
          </a:lstStyle>
          <a:p>
            <a:r>
              <a:rPr lang="en-US" dirty="0"/>
              <a:t>Click to edit Master title style</a:t>
            </a:r>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6E024804-5FE4-43EB-A3DC-CE9465AC980C}" type="slidenum">
              <a:rPr lang="en-US"/>
              <a:pPr>
                <a:defRPr/>
              </a:pPr>
              <a:t>‹#›</a:t>
            </a:fld>
            <a:endParaRPr lang="en-US"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64" y="120087"/>
            <a:ext cx="1546985" cy="438313"/>
          </a:xfrm>
          <a:prstGeom prst="rect">
            <a:avLst/>
          </a:prstGeom>
        </p:spPr>
      </p:pic>
    </p:spTree>
    <p:extLst>
      <p:ext uri="{BB962C8B-B14F-4D97-AF65-F5344CB8AC3E}">
        <p14:creationId xmlns:p14="http://schemas.microsoft.com/office/powerpoint/2010/main" val="17626094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Agenda_A">
    <p:spTree>
      <p:nvGrpSpPr>
        <p:cNvPr id="1" name=""/>
        <p:cNvGrpSpPr/>
        <p:nvPr/>
      </p:nvGrpSpPr>
      <p:grpSpPr>
        <a:xfrm>
          <a:off x="0" y="0"/>
          <a:ext cx="0" cy="0"/>
          <a:chOff x="0" y="0"/>
          <a:chExt cx="0" cy="0"/>
        </a:xfrm>
      </p:grpSpPr>
      <p:sp>
        <p:nvSpPr>
          <p:cNvPr id="4" name="Rectangle 3"/>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6" name="Picture 8" descr="F:\Vitthal_Share\PPTs\Images\iStock_000000199967Small_01.jpg"/>
          <p:cNvPicPr>
            <a:picLocks noChangeAspect="1" noChangeArrowheads="1"/>
          </p:cNvPicPr>
          <p:nvPr userDrawn="1"/>
        </p:nvPicPr>
        <p:blipFill>
          <a:blip r:embed="rId2">
            <a:extLst>
              <a:ext uri="{28A0092B-C50C-407E-A947-70E740481C1C}">
                <a14:useLocalDpi xmlns:a14="http://schemas.microsoft.com/office/drawing/2010/main" val="0"/>
              </a:ext>
            </a:extLst>
          </a:blip>
          <a:srcRect r="2231" b="8846"/>
          <a:stretch>
            <a:fillRect/>
          </a:stretch>
        </p:blipFill>
        <p:spPr bwMode="auto">
          <a:xfrm>
            <a:off x="2463800" y="2852738"/>
            <a:ext cx="6680200" cy="400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3"/>
          <p:cNvSpPr txBox="1">
            <a:spLocks noGrp="1"/>
          </p:cNvSpPr>
          <p:nvPr userDrawn="1"/>
        </p:nvSpPr>
        <p:spPr bwMode="auto">
          <a:xfrm>
            <a:off x="5705475" y="6499225"/>
            <a:ext cx="3257550" cy="179388"/>
          </a:xfrm>
          <a:prstGeom prst="rect">
            <a:avLst/>
          </a:prstGeom>
          <a:noFill/>
          <a:ln w="9525">
            <a:noFill/>
            <a:miter lim="800000"/>
            <a:headEnd/>
            <a:tailEnd/>
          </a:ln>
        </p:spPr>
        <p:txBody>
          <a:bodyPr/>
          <a:lstStyle/>
          <a:p>
            <a:pPr algn="r" fontAlgn="auto">
              <a:spcBef>
                <a:spcPts val="0"/>
              </a:spcBef>
              <a:spcAft>
                <a:spcPts val="0"/>
              </a:spcAft>
              <a:defRPr/>
            </a:pPr>
            <a:r>
              <a:rPr lang="en-US" sz="600" dirty="0">
                <a:latin typeface="Kozuka Gothic Pro M" pitchFamily="34" charset="-128"/>
              </a:rPr>
              <a:t> </a:t>
            </a:r>
            <a:r>
              <a:rPr lang="en-US" sz="600" dirty="0">
                <a:solidFill>
                  <a:schemeClr val="tx1">
                    <a:lumMod val="85000"/>
                    <a:lumOff val="15000"/>
                  </a:schemeClr>
                </a:solidFill>
                <a:latin typeface="Microsoft Sans Serif" pitchFamily="34" charset="0"/>
                <a:cs typeface="Microsoft Sans Serif" pitchFamily="34" charset="0"/>
              </a:rPr>
              <a:t>Copyright © 2016. </a:t>
            </a:r>
            <a:r>
              <a:rPr lang="en-US" sz="600" dirty="0" err="1">
                <a:solidFill>
                  <a:schemeClr val="tx1">
                    <a:lumMod val="85000"/>
                    <a:lumOff val="15000"/>
                  </a:schemeClr>
                </a:solidFill>
                <a:latin typeface="Microsoft Sans Serif" pitchFamily="34" charset="0"/>
                <a:cs typeface="Microsoft Sans Serif" pitchFamily="34" charset="0"/>
              </a:rPr>
              <a:t>Cybage</a:t>
            </a:r>
            <a:r>
              <a:rPr lang="en-US" sz="600" dirty="0">
                <a:solidFill>
                  <a:schemeClr val="tx1">
                    <a:lumMod val="85000"/>
                    <a:lumOff val="15000"/>
                  </a:schemeClr>
                </a:solidFill>
                <a:latin typeface="Microsoft Sans Serif" pitchFamily="34" charset="0"/>
                <a:cs typeface="Microsoft Sans Serif" pitchFamily="34" charset="0"/>
              </a:rPr>
              <a:t> Software Pvt. Ltd. All Rights Reserved. </a:t>
            </a:r>
            <a:r>
              <a:rPr lang="en-US" sz="600" dirty="0" err="1">
                <a:solidFill>
                  <a:schemeClr val="tx1">
                    <a:lumMod val="85000"/>
                    <a:lumOff val="15000"/>
                  </a:schemeClr>
                </a:solidFill>
                <a:latin typeface="Microsoft Sans Serif" pitchFamily="34" charset="0"/>
                <a:cs typeface="Microsoft Sans Serif" pitchFamily="34" charset="0"/>
              </a:rPr>
              <a:t>Cybage</a:t>
            </a:r>
            <a:r>
              <a:rPr lang="en-US" sz="600" dirty="0">
                <a:solidFill>
                  <a:schemeClr val="tx1">
                    <a:lumMod val="85000"/>
                    <a:lumOff val="15000"/>
                  </a:schemeClr>
                </a:solidFill>
                <a:latin typeface="Microsoft Sans Serif" pitchFamily="34" charset="0"/>
                <a:cs typeface="Microsoft Sans Serif" pitchFamily="34" charset="0"/>
              </a:rPr>
              <a:t> Confidential.</a:t>
            </a:r>
          </a:p>
        </p:txBody>
      </p:sp>
      <p:sp>
        <p:nvSpPr>
          <p:cNvPr id="10" name="Title 1"/>
          <p:cNvSpPr>
            <a:spLocks noGrp="1"/>
          </p:cNvSpPr>
          <p:nvPr>
            <p:ph type="title"/>
          </p:nvPr>
        </p:nvSpPr>
        <p:spPr>
          <a:xfrm>
            <a:off x="1658112" y="1116433"/>
            <a:ext cx="7485888" cy="566610"/>
          </a:xfrm>
          <a:prstGeom prst="rect">
            <a:avLst/>
          </a:prstGeom>
        </p:spPr>
        <p:txBody>
          <a:bodyPr/>
          <a:lstStyle>
            <a:lvl1pPr algn="l">
              <a:tabLst>
                <a:tab pos="4516438" algn="l"/>
              </a:tabLst>
              <a:defRPr sz="3200" baseline="0">
                <a:solidFill>
                  <a:schemeClr val="bg1"/>
                </a:solidFill>
                <a:latin typeface="Microsoft Sans Serif" pitchFamily="34" charset="0"/>
                <a:cs typeface="Microsoft Sans Serif" pitchFamily="34" charset="0"/>
              </a:defRPr>
            </a:lvl1pPr>
          </a:lstStyle>
          <a:p>
            <a:r>
              <a:rPr lang="en-US"/>
              <a:t>Click to edit Master title style</a:t>
            </a:r>
            <a:endParaRPr lang="en-US" dirty="0"/>
          </a:p>
        </p:txBody>
      </p:sp>
      <p:sp>
        <p:nvSpPr>
          <p:cNvPr id="18" name="Text Placeholder 3"/>
          <p:cNvSpPr>
            <a:spLocks noGrp="1"/>
          </p:cNvSpPr>
          <p:nvPr>
            <p:ph type="body" sz="half" idx="2"/>
          </p:nvPr>
        </p:nvSpPr>
        <p:spPr>
          <a:xfrm>
            <a:off x="1645666" y="2578970"/>
            <a:ext cx="7269734" cy="3612070"/>
          </a:xfrm>
          <a:prstGeom prst="rect">
            <a:avLst/>
          </a:prstGeom>
        </p:spPr>
        <p:txBody>
          <a:bodyPr/>
          <a:lstStyle>
            <a:lvl1pPr marL="228600" marR="0" indent="-228600" algn="l" defTabSz="914400" rtl="0" eaLnBrk="0" fontAlgn="base" latinLnBrk="0" hangingPunct="0">
              <a:lnSpc>
                <a:spcPct val="100000"/>
              </a:lnSpc>
              <a:spcBef>
                <a:spcPct val="20000"/>
              </a:spcBef>
              <a:spcAft>
                <a:spcPct val="0"/>
              </a:spcAft>
              <a:buClrTx/>
              <a:buSzTx/>
              <a:buFont typeface="Arial" pitchFamily="34" charset="0"/>
              <a:buChar char="•"/>
              <a:tabLst/>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tabLst>
                <a:tab pos="1144588" algn="l"/>
              </a:tabLst>
              <a:defRPr sz="1600"/>
            </a:lvl3pPr>
            <a:lvl4pPr marL="1371600" indent="0">
              <a:buNone/>
              <a:defRPr sz="14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a:p>
            <a:pPr lvl="2"/>
            <a:r>
              <a:rPr lang="en-US" dirty="0"/>
              <a:t>Click to edit Master text styles</a:t>
            </a:r>
          </a:p>
          <a:p>
            <a:pPr lvl="2"/>
            <a:r>
              <a:rPr lang="en-US" dirty="0"/>
              <a:t>Click to edit Master text styles</a:t>
            </a:r>
          </a:p>
          <a:p>
            <a:pPr lvl="3"/>
            <a:r>
              <a:rPr lang="en-US" dirty="0"/>
              <a:t>Click to edit Master text styles</a:t>
            </a:r>
          </a:p>
          <a:p>
            <a:pPr lvl="0"/>
            <a:endParaRPr lang="en-US" dirty="0"/>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B9AAD9A1-45CE-43CF-9FBC-E33801BB26D1}" type="slidenum">
              <a:rPr lang="en-US"/>
              <a:pPr>
                <a:defRPr/>
              </a:pPr>
              <a:t>‹#›</a:t>
            </a:fld>
            <a:endParaRPr lang="en-US" dirty="0"/>
          </a:p>
        </p:txBody>
      </p:sp>
    </p:spTree>
    <p:extLst>
      <p:ext uri="{BB962C8B-B14F-4D97-AF65-F5344CB8AC3E}">
        <p14:creationId xmlns:p14="http://schemas.microsoft.com/office/powerpoint/2010/main" val="22279437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Intro Slide with Text - Option I">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6350" y="693738"/>
            <a:ext cx="9144000" cy="6164262"/>
          </a:xfrm>
          <a:prstGeom prst="rect">
            <a:avLst/>
          </a:prstGeom>
          <a:blipFill dpi="0" rotWithShape="1">
            <a:blip r:embed="rId2">
              <a:alphaModFix amt="4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userDrawn="1"/>
        </p:nvSpPr>
        <p:spPr>
          <a:xfrm>
            <a:off x="-6350" y="693738"/>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userDrawn="1"/>
        </p:nvSpPr>
        <p:spPr>
          <a:xfrm>
            <a:off x="1514475" y="693738"/>
            <a:ext cx="762952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 name="Text Placeholder 3"/>
          <p:cNvSpPr>
            <a:spLocks noGrp="1"/>
          </p:cNvSpPr>
          <p:nvPr>
            <p:ph type="body" sz="half" idx="2"/>
          </p:nvPr>
        </p:nvSpPr>
        <p:spPr>
          <a:xfrm>
            <a:off x="1645666" y="2523554"/>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7" name="Title 1"/>
          <p:cNvSpPr>
            <a:spLocks noGrp="1"/>
          </p:cNvSpPr>
          <p:nvPr>
            <p:ph type="title"/>
          </p:nvPr>
        </p:nvSpPr>
        <p:spPr>
          <a:xfrm>
            <a:off x="1658112" y="1116433"/>
            <a:ext cx="7304913" cy="566610"/>
          </a:xfrm>
          <a:prstGeom prst="rect">
            <a:avLst/>
          </a:prstGeom>
        </p:spPr>
        <p:txBody>
          <a:bodyPr/>
          <a:lstStyle>
            <a:lvl1pPr algn="l">
              <a:tabLst>
                <a:tab pos="4516438" algn="l"/>
              </a:tabLst>
              <a:defRPr sz="3200" baseline="0">
                <a:solidFill>
                  <a:schemeClr val="bg1"/>
                </a:solidFill>
                <a:latin typeface="Microsoft Sans Serif" pitchFamily="34" charset="0"/>
                <a:cs typeface="Microsoft Sans Serif" pitchFamily="34" charset="0"/>
              </a:defRPr>
            </a:lvl1pPr>
          </a:lstStyle>
          <a:p>
            <a:r>
              <a:rPr lang="en-US" dirty="0"/>
              <a:t>Click to edit Master title style</a:t>
            </a:r>
          </a:p>
        </p:txBody>
      </p:sp>
      <p:sp>
        <p:nvSpPr>
          <p:cNvPr id="7"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B5CCC9F8-4C73-4AE1-9003-613189B0FDDC}" type="slidenum">
              <a:rPr lang="en-US"/>
              <a:pPr>
                <a:defRPr/>
              </a:pPr>
              <a:t>‹#›</a:t>
            </a:fld>
            <a:endParaRPr lang="en-US" dirty="0"/>
          </a:p>
        </p:txBody>
      </p:sp>
    </p:spTree>
    <p:extLst>
      <p:ext uri="{BB962C8B-B14F-4D97-AF65-F5344CB8AC3E}">
        <p14:creationId xmlns:p14="http://schemas.microsoft.com/office/powerpoint/2010/main" val="19840604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Biblography">
    <p:spTree>
      <p:nvGrpSpPr>
        <p:cNvPr id="1" name=""/>
        <p:cNvGrpSpPr/>
        <p:nvPr/>
      </p:nvGrpSpPr>
      <p:grpSpPr>
        <a:xfrm>
          <a:off x="0" y="0"/>
          <a:ext cx="0" cy="0"/>
          <a:chOff x="0" y="0"/>
          <a:chExt cx="0" cy="0"/>
        </a:xfrm>
      </p:grpSpPr>
      <p:pic>
        <p:nvPicPr>
          <p:cNvPr id="3" name="Picture 6" descr="ist2_12259679-books-and-computer.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683250" y="2544763"/>
            <a:ext cx="3473450" cy="4224337"/>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5435600" y="2395538"/>
            <a:ext cx="3611563" cy="4230687"/>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5" name="Rectangle 4"/>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150000"/>
              </a:lnSpc>
            </a:pPr>
            <a:r>
              <a:rPr lang="en-US" altLang="en-US" sz="900">
                <a:solidFill>
                  <a:srgbClr val="0075B0"/>
                </a:solidFill>
                <a:ea typeface="Kozuka Gothic Pro R" pitchFamily="34" charset="-128"/>
                <a:cs typeface="Arial" charset="0"/>
              </a:rPr>
              <a:t>www.cybage.com</a:t>
            </a:r>
          </a:p>
        </p:txBody>
      </p:sp>
      <p:sp>
        <p:nvSpPr>
          <p:cNvPr id="8" name="Footer Placeholder 3"/>
          <p:cNvSpPr txBox="1">
            <a:spLocks noGrp="1"/>
          </p:cNvSpPr>
          <p:nvPr userDrawn="1"/>
        </p:nvSpPr>
        <p:spPr bwMode="auto">
          <a:xfrm>
            <a:off x="5705475" y="6499225"/>
            <a:ext cx="3257550" cy="179388"/>
          </a:xfrm>
          <a:prstGeom prst="rect">
            <a:avLst/>
          </a:prstGeom>
          <a:noFill/>
          <a:ln w="9525">
            <a:noFill/>
            <a:miter lim="800000"/>
            <a:headEnd/>
            <a:tailEnd/>
          </a:ln>
        </p:spPr>
        <p:txBody>
          <a:bodyPr/>
          <a:lstStyle/>
          <a:p>
            <a:pPr algn="r" fontAlgn="auto">
              <a:spcBef>
                <a:spcPts val="0"/>
              </a:spcBef>
              <a:spcAft>
                <a:spcPts val="0"/>
              </a:spcAft>
              <a:defRPr/>
            </a:pPr>
            <a:r>
              <a:rPr lang="en-US" sz="600" dirty="0">
                <a:latin typeface="Kozuka Gothic Pro M" pitchFamily="34" charset="-128"/>
              </a:rPr>
              <a:t> </a:t>
            </a:r>
            <a:r>
              <a:rPr lang="en-US" sz="600" dirty="0">
                <a:solidFill>
                  <a:schemeClr val="tx1">
                    <a:lumMod val="85000"/>
                    <a:lumOff val="15000"/>
                  </a:schemeClr>
                </a:solidFill>
                <a:latin typeface="Microsoft Sans Serif" pitchFamily="34" charset="0"/>
                <a:cs typeface="Microsoft Sans Serif" pitchFamily="34" charset="0"/>
              </a:rPr>
              <a:t>Copyright © 2016. </a:t>
            </a:r>
            <a:r>
              <a:rPr lang="en-US" sz="600" dirty="0" err="1">
                <a:solidFill>
                  <a:schemeClr val="tx1">
                    <a:lumMod val="85000"/>
                    <a:lumOff val="15000"/>
                  </a:schemeClr>
                </a:solidFill>
                <a:latin typeface="Microsoft Sans Serif" pitchFamily="34" charset="0"/>
                <a:cs typeface="Microsoft Sans Serif" pitchFamily="34" charset="0"/>
              </a:rPr>
              <a:t>Cybage</a:t>
            </a:r>
            <a:r>
              <a:rPr lang="en-US" sz="600" dirty="0">
                <a:solidFill>
                  <a:schemeClr val="tx1">
                    <a:lumMod val="85000"/>
                    <a:lumOff val="15000"/>
                  </a:schemeClr>
                </a:solidFill>
                <a:latin typeface="Microsoft Sans Serif" pitchFamily="34" charset="0"/>
                <a:cs typeface="Microsoft Sans Serif" pitchFamily="34" charset="0"/>
              </a:rPr>
              <a:t> Software Pvt. Ltd. All Rights Reserved. </a:t>
            </a:r>
            <a:r>
              <a:rPr lang="en-US" sz="600" dirty="0" err="1">
                <a:solidFill>
                  <a:schemeClr val="tx1">
                    <a:lumMod val="85000"/>
                    <a:lumOff val="15000"/>
                  </a:schemeClr>
                </a:solidFill>
                <a:latin typeface="Microsoft Sans Serif" pitchFamily="34" charset="0"/>
                <a:cs typeface="Microsoft Sans Serif" pitchFamily="34" charset="0"/>
              </a:rPr>
              <a:t>Cybage</a:t>
            </a:r>
            <a:r>
              <a:rPr lang="en-US" sz="600" dirty="0">
                <a:solidFill>
                  <a:schemeClr val="tx1">
                    <a:lumMod val="85000"/>
                    <a:lumOff val="15000"/>
                  </a:schemeClr>
                </a:solidFill>
                <a:latin typeface="Microsoft Sans Serif" pitchFamily="34" charset="0"/>
                <a:cs typeface="Microsoft Sans Serif" pitchFamily="34" charset="0"/>
              </a:rPr>
              <a:t> Confidential.</a:t>
            </a:r>
          </a:p>
        </p:txBody>
      </p:sp>
      <p:sp>
        <p:nvSpPr>
          <p:cNvPr id="10" name="Title 1"/>
          <p:cNvSpPr>
            <a:spLocks noGrp="1"/>
          </p:cNvSpPr>
          <p:nvPr>
            <p:ph type="title"/>
          </p:nvPr>
        </p:nvSpPr>
        <p:spPr>
          <a:xfrm>
            <a:off x="1658112" y="1116433"/>
            <a:ext cx="7257288" cy="566610"/>
          </a:xfrm>
          <a:prstGeom prst="rect">
            <a:avLst/>
          </a:prstGeom>
        </p:spPr>
        <p:txBody>
          <a:bodyPr/>
          <a:lstStyle>
            <a:lvl1pPr algn="l">
              <a:tabLst>
                <a:tab pos="3941763" algn="l"/>
              </a:tabLst>
              <a:defRPr sz="3200" baseline="0">
                <a:solidFill>
                  <a:schemeClr val="bg1"/>
                </a:solidFill>
                <a:latin typeface="Microsoft Sans Serif" pitchFamily="34" charset="0"/>
                <a:cs typeface="Microsoft Sans Serif" pitchFamily="34" charset="0"/>
              </a:defRPr>
            </a:lvl1pPr>
          </a:lstStyle>
          <a:p>
            <a:r>
              <a:rPr lang="en-US"/>
              <a:t>Click to edit Master title style</a:t>
            </a:r>
            <a:endParaRPr lang="en-US" dirty="0"/>
          </a:p>
        </p:txBody>
      </p:sp>
      <p:sp>
        <p:nvSpPr>
          <p:cNvPr id="9"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A790DEDF-A95C-4B78-B249-478D0EBAE20E}" type="slidenum">
              <a:rPr lang="en-US"/>
              <a:pPr>
                <a:defRPr/>
              </a:pPr>
              <a:t>‹#›</a:t>
            </a:fld>
            <a:endParaRPr lang="en-US" dirty="0"/>
          </a:p>
        </p:txBody>
      </p:sp>
    </p:spTree>
    <p:extLst>
      <p:ext uri="{BB962C8B-B14F-4D97-AF65-F5344CB8AC3E}">
        <p14:creationId xmlns:p14="http://schemas.microsoft.com/office/powerpoint/2010/main" val="27004276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Qestions">
    <p:spTree>
      <p:nvGrpSpPr>
        <p:cNvPr id="1" name=""/>
        <p:cNvGrpSpPr/>
        <p:nvPr/>
      </p:nvGrpSpPr>
      <p:grpSpPr>
        <a:xfrm>
          <a:off x="0" y="0"/>
          <a:ext cx="0" cy="0"/>
          <a:chOff x="0" y="0"/>
          <a:chExt cx="0" cy="0"/>
        </a:xfrm>
      </p:grpSpPr>
      <p:sp>
        <p:nvSpPr>
          <p:cNvPr id="3" name="Rectangle 2"/>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Rectangle 3"/>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5" name="Picture 11" descr="iStock_000008998403XSmall.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91075" y="3300413"/>
            <a:ext cx="4124325" cy="3094037"/>
          </a:xfrm>
          <a:prstGeom prst="rect">
            <a:avLst/>
          </a:prstGeom>
          <a:noFill/>
          <a:ln>
            <a:noFill/>
          </a:ln>
          <a:effectLst>
            <a:softEdge rad="1270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a:spLocks noGrp="1"/>
          </p:cNvSpPr>
          <p:nvPr>
            <p:ph type="title"/>
          </p:nvPr>
        </p:nvSpPr>
        <p:spPr>
          <a:xfrm>
            <a:off x="1658112" y="1116433"/>
            <a:ext cx="7257288" cy="566610"/>
          </a:xfrm>
          <a:prstGeom prst="rect">
            <a:avLst/>
          </a:prstGeom>
        </p:spPr>
        <p:txBody>
          <a:bodyPr/>
          <a:lstStyle>
            <a:lvl1pPr algn="l">
              <a:tabLst>
                <a:tab pos="3941763" algn="l"/>
              </a:tabLst>
              <a:defRPr sz="3200" baseline="0">
                <a:solidFill>
                  <a:schemeClr val="bg1"/>
                </a:solidFill>
                <a:latin typeface="Microsoft Sans Serif" pitchFamily="34" charset="0"/>
                <a:cs typeface="Microsoft Sans Serif" pitchFamily="34" charset="0"/>
              </a:defRPr>
            </a:lvl1pPr>
          </a:lstStyle>
          <a:p>
            <a:r>
              <a:rPr lang="en-US"/>
              <a:t>Click to edit Master title style</a:t>
            </a:r>
            <a:endParaRPr lang="en-US" dirty="0"/>
          </a:p>
        </p:txBody>
      </p:sp>
      <p:sp>
        <p:nvSpPr>
          <p:cNvPr id="6"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510EBE1A-B6C4-4CB6-B7AD-8336AA8259C9}" type="slidenum">
              <a:rPr lang="en-US"/>
              <a:pPr>
                <a:defRPr/>
              </a:pPr>
              <a:t>‹#›</a:t>
            </a:fld>
            <a:endParaRPr lang="en-US" dirty="0"/>
          </a:p>
        </p:txBody>
      </p:sp>
    </p:spTree>
    <p:extLst>
      <p:ext uri="{BB962C8B-B14F-4D97-AF65-F5344CB8AC3E}">
        <p14:creationId xmlns:p14="http://schemas.microsoft.com/office/powerpoint/2010/main" val="37051684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Intro Slide - Option E">
    <p:spTree>
      <p:nvGrpSpPr>
        <p:cNvPr id="1" name=""/>
        <p:cNvGrpSpPr/>
        <p:nvPr/>
      </p:nvGrpSpPr>
      <p:grpSpPr>
        <a:xfrm>
          <a:off x="0" y="0"/>
          <a:ext cx="0" cy="0"/>
          <a:chOff x="0" y="0"/>
          <a:chExt cx="0" cy="0"/>
        </a:xfrm>
      </p:grpSpPr>
      <p:sp>
        <p:nvSpPr>
          <p:cNvPr id="3" name="Rectangle 2"/>
          <p:cNvSpPr/>
          <p:nvPr userDrawn="1"/>
        </p:nvSpPr>
        <p:spPr>
          <a:xfrm>
            <a:off x="0" y="4435475"/>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Rectangle 3"/>
          <p:cNvSpPr/>
          <p:nvPr userDrawn="1"/>
        </p:nvSpPr>
        <p:spPr>
          <a:xfrm>
            <a:off x="1520825" y="4435475"/>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1" name="Title 1"/>
          <p:cNvSpPr>
            <a:spLocks noGrp="1"/>
          </p:cNvSpPr>
          <p:nvPr>
            <p:ph type="title"/>
          </p:nvPr>
        </p:nvSpPr>
        <p:spPr>
          <a:xfrm>
            <a:off x="1658112" y="4860012"/>
            <a:ext cx="7257288" cy="566610"/>
          </a:xfrm>
          <a:prstGeom prst="rect">
            <a:avLst/>
          </a:prstGeom>
        </p:spPr>
        <p:txBody>
          <a:bodyPr/>
          <a:lstStyle>
            <a:lvl1pPr algn="l">
              <a:defRPr sz="3200">
                <a:solidFill>
                  <a:schemeClr val="bg1"/>
                </a:solidFill>
                <a:latin typeface="Microsoft Sans Serif" pitchFamily="34" charset="0"/>
                <a:cs typeface="Microsoft Sans Serif" pitchFamily="34" charset="0"/>
              </a:defRPr>
            </a:lvl1pPr>
          </a:lstStyle>
          <a:p>
            <a:r>
              <a:rPr lang="en-US"/>
              <a:t>Click to edit Master title style</a:t>
            </a:r>
            <a:endParaRPr lang="en-US" dirty="0"/>
          </a:p>
        </p:txBody>
      </p:sp>
      <p:sp>
        <p:nvSpPr>
          <p:cNvPr id="5"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01BFB956-4CCC-41E9-87AE-331EA0C6F81B}" type="slidenum">
              <a:rPr lang="en-US"/>
              <a:pPr>
                <a:defRPr/>
              </a:pPr>
              <a:t>‹#›</a:t>
            </a:fld>
            <a:endParaRPr lang="en-US" dirty="0"/>
          </a:p>
        </p:txBody>
      </p:sp>
    </p:spTree>
    <p:extLst>
      <p:ext uri="{BB962C8B-B14F-4D97-AF65-F5344CB8AC3E}">
        <p14:creationId xmlns:p14="http://schemas.microsoft.com/office/powerpoint/2010/main" val="3693850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 Slide - Option 2">
    <p:spTree>
      <p:nvGrpSpPr>
        <p:cNvPr id="1" name=""/>
        <p:cNvGrpSpPr/>
        <p:nvPr/>
      </p:nvGrpSpPr>
      <p:grpSpPr>
        <a:xfrm>
          <a:off x="0" y="0"/>
          <a:ext cx="0" cy="0"/>
          <a:chOff x="0" y="0"/>
          <a:chExt cx="0" cy="0"/>
        </a:xfrm>
      </p:grpSpPr>
      <p:sp>
        <p:nvSpPr>
          <p:cNvPr id="3" name="Rectangle 2"/>
          <p:cNvSpPr/>
          <p:nvPr userDrawn="1"/>
        </p:nvSpPr>
        <p:spPr>
          <a:xfrm>
            <a:off x="0" y="26733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userDrawn="1"/>
        </p:nvSpPr>
        <p:spPr>
          <a:xfrm>
            <a:off x="1520825" y="26733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1" name="Title 1"/>
          <p:cNvSpPr>
            <a:spLocks noGrp="1"/>
          </p:cNvSpPr>
          <p:nvPr>
            <p:ph type="title"/>
          </p:nvPr>
        </p:nvSpPr>
        <p:spPr>
          <a:xfrm>
            <a:off x="1658112" y="3097887"/>
            <a:ext cx="7257288" cy="566610"/>
          </a:xfrm>
          <a:prstGeom prst="rect">
            <a:avLst/>
          </a:prstGeom>
        </p:spPr>
        <p:txBody>
          <a:bodyPr/>
          <a:lstStyle>
            <a:lvl1pPr algn="l" rtl="0" eaLnBrk="0" fontAlgn="base" hangingPunct="0">
              <a:spcBef>
                <a:spcPct val="0"/>
              </a:spcBef>
              <a:spcAft>
                <a:spcPct val="0"/>
              </a:spcAft>
              <a:tabLst>
                <a:tab pos="3941763" algn="l"/>
              </a:tabLst>
              <a:defRPr lang="en-US" sz="3200" kern="1200" baseline="0" dirty="0">
                <a:solidFill>
                  <a:schemeClr val="bg1"/>
                </a:solidFill>
                <a:latin typeface="Segoe UI" pitchFamily="34" charset="0"/>
                <a:ea typeface="Segoe UI" pitchFamily="34" charset="0"/>
                <a:cs typeface="Segoe UI" pitchFamily="34" charset="0"/>
              </a:defRPr>
            </a:lvl1pPr>
          </a:lstStyle>
          <a:p>
            <a:r>
              <a:rPr lang="en-US" dirty="0"/>
              <a:t>Click to edit Master title style</a:t>
            </a:r>
          </a:p>
        </p:txBody>
      </p:sp>
      <p:sp>
        <p:nvSpPr>
          <p:cNvPr id="6"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EAE39FDE-B22A-46FC-A160-90B07DD945B7}" type="slidenum">
              <a:rPr lang="en-US"/>
              <a:pPr>
                <a:defRPr/>
              </a:pPr>
              <a:t>‹#›</a:t>
            </a:fld>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8464" y="120087"/>
            <a:ext cx="1546985" cy="438313"/>
          </a:xfrm>
          <a:prstGeom prst="rect">
            <a:avLst/>
          </a:prstGeom>
        </p:spPr>
      </p:pic>
    </p:spTree>
    <p:extLst>
      <p:ext uri="{BB962C8B-B14F-4D97-AF65-F5344CB8AC3E}">
        <p14:creationId xmlns:p14="http://schemas.microsoft.com/office/powerpoint/2010/main" val="1450528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tro Option - Option 2 with image">
    <p:spTree>
      <p:nvGrpSpPr>
        <p:cNvPr id="1" name=""/>
        <p:cNvGrpSpPr/>
        <p:nvPr/>
      </p:nvGrpSpPr>
      <p:grpSpPr>
        <a:xfrm>
          <a:off x="0" y="0"/>
          <a:ext cx="0" cy="0"/>
          <a:chOff x="0" y="0"/>
          <a:chExt cx="0" cy="0"/>
        </a:xfrm>
      </p:grpSpPr>
      <p:pic>
        <p:nvPicPr>
          <p:cNvPr id="3" name="Picture 6"/>
          <p:cNvPicPr>
            <a:picLocks noChangeAspect="1" noChangeArrowheads="1"/>
          </p:cNvPicPr>
          <p:nvPr userDrawn="1"/>
        </p:nvPicPr>
        <p:blipFill>
          <a:blip r:embed="rId2">
            <a:lum bright="-4000"/>
            <a:extLst>
              <a:ext uri="{28A0092B-C50C-407E-A947-70E740481C1C}">
                <a14:useLocalDpi xmlns:a14="http://schemas.microsoft.com/office/drawing/2010/main" val="0"/>
              </a:ext>
            </a:extLst>
          </a:blip>
          <a:srcRect l="16829" t="5225" b="14674"/>
          <a:stretch>
            <a:fillRect/>
          </a:stretch>
        </p:blipFill>
        <p:spPr bwMode="auto">
          <a:xfrm>
            <a:off x="0" y="687388"/>
            <a:ext cx="9144000" cy="617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26733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userDrawn="1"/>
        </p:nvSpPr>
        <p:spPr>
          <a:xfrm>
            <a:off x="1520825" y="26733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latin typeface="Kozuka Gothic Pro M" pitchFamily="34" charset="-128"/>
              </a:rPr>
              <a:t> </a:t>
            </a:r>
            <a:r>
              <a:rPr lang="en-US" sz="650" dirty="0">
                <a:solidFill>
                  <a:schemeClr val="tx1">
                    <a:lumMod val="85000"/>
                    <a:lumOff val="15000"/>
                  </a:schemeClr>
                </a:solidFill>
                <a:latin typeface="Microsoft Sans Serif" pitchFamily="34" charset="0"/>
                <a:cs typeface="Microsoft Sans Serif" pitchFamily="34" charset="0"/>
              </a:rPr>
              <a:t>Copyright © 2016. </a:t>
            </a:r>
            <a:r>
              <a:rPr lang="en-US" sz="650" dirty="0" err="1">
                <a:solidFill>
                  <a:schemeClr val="tx1">
                    <a:lumMod val="85000"/>
                    <a:lumOff val="15000"/>
                  </a:schemeClr>
                </a:solidFill>
                <a:latin typeface="Microsoft Sans Serif" pitchFamily="34" charset="0"/>
                <a:cs typeface="Microsoft Sans Serif" pitchFamily="34" charset="0"/>
              </a:rPr>
              <a:t>Cybage</a:t>
            </a:r>
            <a:r>
              <a:rPr lang="en-US" sz="650" dirty="0">
                <a:solidFill>
                  <a:schemeClr val="tx1">
                    <a:lumMod val="85000"/>
                    <a:lumOff val="15000"/>
                  </a:schemeClr>
                </a:solidFill>
                <a:latin typeface="Microsoft Sans Serif" pitchFamily="34" charset="0"/>
                <a:cs typeface="Microsoft Sans Serif" pitchFamily="34" charset="0"/>
              </a:rPr>
              <a:t> Software Pvt. Ltd. All Rights Reserved. </a:t>
            </a:r>
            <a:r>
              <a:rPr lang="en-US" sz="650" dirty="0" err="1">
                <a:solidFill>
                  <a:schemeClr val="tx1">
                    <a:lumMod val="85000"/>
                    <a:lumOff val="15000"/>
                  </a:schemeClr>
                </a:solidFill>
                <a:latin typeface="Microsoft Sans Serif" pitchFamily="34" charset="0"/>
                <a:cs typeface="Microsoft Sans Serif" pitchFamily="34" charset="0"/>
              </a:rPr>
              <a:t>Cybage</a:t>
            </a:r>
            <a:r>
              <a:rPr lang="en-US" sz="650" dirty="0">
                <a:solidFill>
                  <a:schemeClr val="tx1">
                    <a:lumMod val="85000"/>
                    <a:lumOff val="15000"/>
                  </a:schemeClr>
                </a:solidFill>
                <a:latin typeface="Microsoft Sans Serif" pitchFamily="34" charset="0"/>
                <a:cs typeface="Microsoft Sans Serif" pitchFamily="34" charset="0"/>
              </a:rPr>
              <a:t> Confidential.</a:t>
            </a:r>
          </a:p>
        </p:txBody>
      </p:sp>
      <p:sp>
        <p:nvSpPr>
          <p:cNvPr id="21" name="Title 1"/>
          <p:cNvSpPr>
            <a:spLocks noGrp="1"/>
          </p:cNvSpPr>
          <p:nvPr>
            <p:ph type="title"/>
          </p:nvPr>
        </p:nvSpPr>
        <p:spPr>
          <a:xfrm>
            <a:off x="1658112" y="3097887"/>
            <a:ext cx="7257288" cy="566610"/>
          </a:xfrm>
          <a:prstGeom prst="rect">
            <a:avLst/>
          </a:prstGeom>
        </p:spPr>
        <p:txBody>
          <a:bodyPr/>
          <a:lstStyle>
            <a:lvl1pPr algn="l" rtl="0" eaLnBrk="0" fontAlgn="base" hangingPunct="0">
              <a:spcBef>
                <a:spcPct val="0"/>
              </a:spcBef>
              <a:spcAft>
                <a:spcPct val="0"/>
              </a:spcAft>
              <a:tabLst>
                <a:tab pos="3941763" algn="l"/>
              </a:tabLst>
              <a:defRPr lang="en-US" sz="3200" kern="1200" baseline="0" dirty="0">
                <a:solidFill>
                  <a:schemeClr val="bg1"/>
                </a:solidFill>
                <a:latin typeface="Segoe UI" pitchFamily="34" charset="0"/>
                <a:ea typeface="Segoe UI" pitchFamily="34" charset="0"/>
                <a:cs typeface="Segoe UI" pitchFamily="34" charset="0"/>
              </a:defRPr>
            </a:lvl1pPr>
          </a:lstStyle>
          <a:p>
            <a:r>
              <a:rPr lang="en-US" dirty="0"/>
              <a:t>Click to edit Master title style</a:t>
            </a:r>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5C41715D-A6B8-40A7-95E6-CFD2F83C7AF2}" type="slidenum">
              <a:rPr lang="en-US"/>
              <a:pPr>
                <a:defRPr/>
              </a:pPr>
              <a:t>‹#›</a:t>
            </a:fld>
            <a:endParaRPr lang="en-US"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64" y="120087"/>
            <a:ext cx="1546985" cy="438313"/>
          </a:xfrm>
          <a:prstGeom prst="rect">
            <a:avLst/>
          </a:prstGeom>
        </p:spPr>
      </p:pic>
    </p:spTree>
    <p:extLst>
      <p:ext uri="{BB962C8B-B14F-4D97-AF65-F5344CB8AC3E}">
        <p14:creationId xmlns:p14="http://schemas.microsoft.com/office/powerpoint/2010/main" val="993620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 Slide - Option 3">
    <p:spTree>
      <p:nvGrpSpPr>
        <p:cNvPr id="1" name=""/>
        <p:cNvGrpSpPr/>
        <p:nvPr/>
      </p:nvGrpSpPr>
      <p:grpSpPr>
        <a:xfrm>
          <a:off x="0" y="0"/>
          <a:ext cx="0" cy="0"/>
          <a:chOff x="0" y="0"/>
          <a:chExt cx="0" cy="0"/>
        </a:xfrm>
      </p:grpSpPr>
      <p:sp>
        <p:nvSpPr>
          <p:cNvPr id="4" name="Rectangle 3"/>
          <p:cNvSpPr/>
          <p:nvPr userDrawn="1"/>
        </p:nvSpPr>
        <p:spPr>
          <a:xfrm>
            <a:off x="0" y="4587875"/>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userDrawn="1"/>
        </p:nvSpPr>
        <p:spPr>
          <a:xfrm>
            <a:off x="1520825" y="4587875"/>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Title 1"/>
          <p:cNvSpPr>
            <a:spLocks noGrp="1"/>
          </p:cNvSpPr>
          <p:nvPr>
            <p:ph type="title"/>
          </p:nvPr>
        </p:nvSpPr>
        <p:spPr>
          <a:xfrm>
            <a:off x="1658112" y="5012158"/>
            <a:ext cx="7257288" cy="566610"/>
          </a:xfrm>
          <a:prstGeom prst="rect">
            <a:avLst/>
          </a:prstGeom>
        </p:spPr>
        <p:txBody>
          <a:bodyPr/>
          <a:lstStyle>
            <a:lvl1pPr algn="l" rtl="0" eaLnBrk="0" fontAlgn="base" hangingPunct="0">
              <a:spcBef>
                <a:spcPct val="0"/>
              </a:spcBef>
              <a:spcAft>
                <a:spcPct val="0"/>
              </a:spcAft>
              <a:tabLst>
                <a:tab pos="3941763" algn="l"/>
              </a:tabLst>
              <a:defRPr lang="en-US" sz="3200" kern="1200" baseline="0" dirty="0">
                <a:solidFill>
                  <a:schemeClr val="bg1"/>
                </a:solidFill>
                <a:latin typeface="Segoe UI" pitchFamily="34" charset="0"/>
                <a:ea typeface="Segoe UI" pitchFamily="34" charset="0"/>
                <a:cs typeface="Segoe UI" pitchFamily="34" charset="0"/>
              </a:defRPr>
            </a:lvl1pPr>
          </a:lstStyle>
          <a:p>
            <a:r>
              <a:rPr lang="en-US" dirty="0"/>
              <a:t>Click to edit Master title style</a:t>
            </a:r>
          </a:p>
        </p:txBody>
      </p:sp>
      <p:sp>
        <p:nvSpPr>
          <p:cNvPr id="6"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BD295889-5643-4F2A-A2EA-6C57F8E41B41}" type="slidenum">
              <a:rPr lang="en-US"/>
              <a:pPr>
                <a:defRPr/>
              </a:pPr>
              <a:t>‹#›</a:t>
            </a:fld>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8464" y="120087"/>
            <a:ext cx="1546985" cy="438313"/>
          </a:xfrm>
          <a:prstGeom prst="rect">
            <a:avLst/>
          </a:prstGeom>
        </p:spPr>
      </p:pic>
    </p:spTree>
    <p:extLst>
      <p:ext uri="{BB962C8B-B14F-4D97-AF65-F5344CB8AC3E}">
        <p14:creationId xmlns:p14="http://schemas.microsoft.com/office/powerpoint/2010/main" val="2342551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tro Slide - Option 3 with image">
    <p:spTree>
      <p:nvGrpSpPr>
        <p:cNvPr id="1" name=""/>
        <p:cNvGrpSpPr/>
        <p:nvPr/>
      </p:nvGrpSpPr>
      <p:grpSpPr>
        <a:xfrm>
          <a:off x="0" y="0"/>
          <a:ext cx="0" cy="0"/>
          <a:chOff x="0" y="0"/>
          <a:chExt cx="0" cy="0"/>
        </a:xfrm>
      </p:grpSpPr>
      <p:pic>
        <p:nvPicPr>
          <p:cNvPr id="3" name="Picture 10" descr="iStock_000002285402XSmall_02.jpg"/>
          <p:cNvPicPr>
            <a:picLocks noChangeAspect="1"/>
          </p:cNvPicPr>
          <p:nvPr userDrawn="1"/>
        </p:nvPicPr>
        <p:blipFill>
          <a:blip r:embed="rId2">
            <a:lum bright="-6000"/>
            <a:extLst>
              <a:ext uri="{28A0092B-C50C-407E-A947-70E740481C1C}">
                <a14:useLocalDpi xmlns:a14="http://schemas.microsoft.com/office/drawing/2010/main" val="0"/>
              </a:ext>
            </a:extLst>
          </a:blip>
          <a:srcRect l="2110" t="3665" r="1407"/>
          <a:stretch>
            <a:fillRect/>
          </a:stretch>
        </p:blipFill>
        <p:spPr bwMode="auto">
          <a:xfrm>
            <a:off x="0" y="687388"/>
            <a:ext cx="9142413" cy="616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latin typeface="Kozuka Gothic Pro M" pitchFamily="34" charset="-128"/>
              </a:rPr>
              <a:t> </a:t>
            </a:r>
            <a:r>
              <a:rPr lang="en-US" sz="650" dirty="0">
                <a:solidFill>
                  <a:schemeClr val="tx1">
                    <a:lumMod val="85000"/>
                    <a:lumOff val="15000"/>
                  </a:schemeClr>
                </a:solidFill>
                <a:latin typeface="Microsoft Sans Serif" pitchFamily="34" charset="0"/>
                <a:cs typeface="Microsoft Sans Serif" pitchFamily="34" charset="0"/>
              </a:rPr>
              <a:t>Copyright © 2016. </a:t>
            </a:r>
            <a:r>
              <a:rPr lang="en-US" sz="650" dirty="0" err="1">
                <a:solidFill>
                  <a:schemeClr val="tx1">
                    <a:lumMod val="85000"/>
                    <a:lumOff val="15000"/>
                  </a:schemeClr>
                </a:solidFill>
                <a:latin typeface="Microsoft Sans Serif" pitchFamily="34" charset="0"/>
                <a:cs typeface="Microsoft Sans Serif" pitchFamily="34" charset="0"/>
              </a:rPr>
              <a:t>Cybage</a:t>
            </a:r>
            <a:r>
              <a:rPr lang="en-US" sz="650" dirty="0">
                <a:solidFill>
                  <a:schemeClr val="tx1">
                    <a:lumMod val="85000"/>
                    <a:lumOff val="15000"/>
                  </a:schemeClr>
                </a:solidFill>
                <a:latin typeface="Microsoft Sans Serif" pitchFamily="34" charset="0"/>
                <a:cs typeface="Microsoft Sans Serif" pitchFamily="34" charset="0"/>
              </a:rPr>
              <a:t> Software Pvt. Ltd. All Rights Reserved. </a:t>
            </a:r>
            <a:r>
              <a:rPr lang="en-US" sz="650" dirty="0" err="1">
                <a:solidFill>
                  <a:schemeClr val="tx1">
                    <a:lumMod val="85000"/>
                    <a:lumOff val="15000"/>
                  </a:schemeClr>
                </a:solidFill>
                <a:latin typeface="Microsoft Sans Serif" pitchFamily="34" charset="0"/>
                <a:cs typeface="Microsoft Sans Serif" pitchFamily="34" charset="0"/>
              </a:rPr>
              <a:t>Cybage</a:t>
            </a:r>
            <a:r>
              <a:rPr lang="en-US" sz="650" dirty="0">
                <a:solidFill>
                  <a:schemeClr val="tx1">
                    <a:lumMod val="85000"/>
                    <a:lumOff val="15000"/>
                  </a:schemeClr>
                </a:solidFill>
                <a:latin typeface="Microsoft Sans Serif" pitchFamily="34" charset="0"/>
                <a:cs typeface="Microsoft Sans Serif" pitchFamily="34" charset="0"/>
              </a:rPr>
              <a:t> Confidential.</a:t>
            </a:r>
          </a:p>
        </p:txBody>
      </p:sp>
      <p:sp>
        <p:nvSpPr>
          <p:cNvPr id="6" name="Rectangle 5"/>
          <p:cNvSpPr/>
          <p:nvPr userDrawn="1"/>
        </p:nvSpPr>
        <p:spPr>
          <a:xfrm>
            <a:off x="0" y="4587875"/>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1520825" y="4587875"/>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 name="Title 1"/>
          <p:cNvSpPr>
            <a:spLocks noGrp="1"/>
          </p:cNvSpPr>
          <p:nvPr>
            <p:ph type="title"/>
          </p:nvPr>
        </p:nvSpPr>
        <p:spPr>
          <a:xfrm>
            <a:off x="1658112" y="5012158"/>
            <a:ext cx="7257288" cy="566610"/>
          </a:xfrm>
          <a:prstGeom prst="rect">
            <a:avLst/>
          </a:prstGeom>
        </p:spPr>
        <p:txBody>
          <a:bodyPr/>
          <a:lstStyle>
            <a:lvl1pPr algn="l" rtl="0" eaLnBrk="0" fontAlgn="base" hangingPunct="0">
              <a:spcBef>
                <a:spcPct val="0"/>
              </a:spcBef>
              <a:spcAft>
                <a:spcPct val="0"/>
              </a:spcAft>
              <a:tabLst>
                <a:tab pos="3941763" algn="l"/>
              </a:tabLst>
              <a:defRPr lang="en-US" sz="3200" kern="1200" baseline="0" dirty="0">
                <a:solidFill>
                  <a:schemeClr val="bg1"/>
                </a:solidFill>
                <a:latin typeface="Segoe UI" pitchFamily="34" charset="0"/>
                <a:ea typeface="Segoe UI" pitchFamily="34" charset="0"/>
                <a:cs typeface="Segoe UI" pitchFamily="34" charset="0"/>
              </a:defRPr>
            </a:lvl1pPr>
          </a:lstStyle>
          <a:p>
            <a:r>
              <a:rPr lang="en-US" dirty="0"/>
              <a:t>Click to edit Master title style</a:t>
            </a:r>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88708172-4FBD-4E30-AF6C-AEA3E3461C47}" type="slidenum">
              <a:rPr lang="en-US"/>
              <a:pPr>
                <a:defRPr/>
              </a:pPr>
              <a:t>‹#›</a:t>
            </a:fld>
            <a:endParaRPr lang="en-US"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64" y="120087"/>
            <a:ext cx="1546985" cy="438313"/>
          </a:xfrm>
          <a:prstGeom prst="rect">
            <a:avLst/>
          </a:prstGeom>
        </p:spPr>
      </p:pic>
    </p:spTree>
    <p:extLst>
      <p:ext uri="{BB962C8B-B14F-4D97-AF65-F5344CB8AC3E}">
        <p14:creationId xmlns:p14="http://schemas.microsoft.com/office/powerpoint/2010/main" val="1511686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tro Slide with Text - Option 1">
    <p:spTree>
      <p:nvGrpSpPr>
        <p:cNvPr id="1" name=""/>
        <p:cNvGrpSpPr/>
        <p:nvPr/>
      </p:nvGrpSpPr>
      <p:grpSpPr>
        <a:xfrm>
          <a:off x="0" y="0"/>
          <a:ext cx="0" cy="0"/>
          <a:chOff x="0" y="0"/>
          <a:chExt cx="0" cy="0"/>
        </a:xfrm>
      </p:grpSpPr>
      <p:sp>
        <p:nvSpPr>
          <p:cNvPr id="4" name="Rectangle 3"/>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Title 1"/>
          <p:cNvSpPr>
            <a:spLocks noGrp="1"/>
          </p:cNvSpPr>
          <p:nvPr>
            <p:ph type="title"/>
          </p:nvPr>
        </p:nvSpPr>
        <p:spPr>
          <a:xfrm>
            <a:off x="1658112" y="1116433"/>
            <a:ext cx="7257288" cy="566610"/>
          </a:xfrm>
          <a:prstGeom prst="rect">
            <a:avLst/>
          </a:prstGeom>
        </p:spPr>
        <p:txBody>
          <a:bodyPr/>
          <a:lstStyle>
            <a:lvl1pPr algn="l" rtl="0" eaLnBrk="0" fontAlgn="base" hangingPunct="0">
              <a:spcBef>
                <a:spcPct val="0"/>
              </a:spcBef>
              <a:spcAft>
                <a:spcPct val="0"/>
              </a:spcAft>
              <a:tabLst>
                <a:tab pos="3941763" algn="l"/>
              </a:tabLst>
              <a:defRPr lang="en-US" sz="3200" kern="1200" baseline="0" dirty="0">
                <a:solidFill>
                  <a:schemeClr val="bg1"/>
                </a:solidFill>
                <a:latin typeface="Segoe UI" pitchFamily="34" charset="0"/>
                <a:ea typeface="Segoe UI" pitchFamily="34" charset="0"/>
                <a:cs typeface="Segoe UI" pitchFamily="34" charset="0"/>
              </a:defRPr>
            </a:lvl1pPr>
          </a:lstStyle>
          <a:p>
            <a:r>
              <a:rPr lang="en-US" dirty="0"/>
              <a:t>Click to edit Master title style</a:t>
            </a:r>
          </a:p>
        </p:txBody>
      </p:sp>
      <p:sp>
        <p:nvSpPr>
          <p:cNvPr id="24" name="Text Placeholder 3"/>
          <p:cNvSpPr>
            <a:spLocks noGrp="1"/>
          </p:cNvSpPr>
          <p:nvPr>
            <p:ph type="body" sz="half" idx="2"/>
          </p:nvPr>
        </p:nvSpPr>
        <p:spPr>
          <a:xfrm>
            <a:off x="1645666" y="2523554"/>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1EF7CF83-7D07-416B-9A2E-8A92D31C375A}" type="slidenum">
              <a:rPr lang="en-US"/>
              <a:pPr>
                <a:defRPr/>
              </a:pPr>
              <a:t>‹#›</a:t>
            </a:fld>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8464" y="120087"/>
            <a:ext cx="1546985" cy="438313"/>
          </a:xfrm>
          <a:prstGeom prst="rect">
            <a:avLst/>
          </a:prstGeom>
        </p:spPr>
      </p:pic>
    </p:spTree>
    <p:extLst>
      <p:ext uri="{BB962C8B-B14F-4D97-AF65-F5344CB8AC3E}">
        <p14:creationId xmlns:p14="http://schemas.microsoft.com/office/powerpoint/2010/main" val="1968948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tro Slide with Text - Option 2">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1633538" y="1892300"/>
            <a:ext cx="6291262"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endParaRPr lang="en-US" sz="1600">
              <a:solidFill>
                <a:srgbClr val="262626"/>
              </a:solidFill>
              <a:latin typeface="Microsoft Sans Serif" pitchFamily="34" charset="0"/>
              <a:ea typeface="Kozuka Gothic Pro L" pitchFamily="34" charset="-128"/>
              <a:cs typeface="Microsoft Sans Serif" pitchFamily="34" charset="0"/>
            </a:endParaRPr>
          </a:p>
        </p:txBody>
      </p:sp>
      <p:sp>
        <p:nvSpPr>
          <p:cNvPr id="6" name="Rectangle 5"/>
          <p:cNvSpPr/>
          <p:nvPr userDrawn="1"/>
        </p:nvSpPr>
        <p:spPr>
          <a:xfrm>
            <a:off x="0" y="4587875"/>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1520825" y="4587875"/>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Text Placeholder 3"/>
          <p:cNvSpPr>
            <a:spLocks noGrp="1"/>
          </p:cNvSpPr>
          <p:nvPr>
            <p:ph type="body" sz="half" idx="2"/>
          </p:nvPr>
        </p:nvSpPr>
        <p:spPr>
          <a:xfrm>
            <a:off x="1645666" y="1721803"/>
            <a:ext cx="7269734" cy="2548445"/>
          </a:xfrm>
          <a:prstGeom prst="rect">
            <a:avLst/>
          </a:prstGeom>
        </p:spPr>
        <p:txBody>
          <a:bodyPr/>
          <a:lstStyle>
            <a:lvl1pPr marL="228600" indent="-228600">
              <a:buFont typeface="Arial" pitchFamily="34" charset="0"/>
              <a:buNone/>
              <a:defRPr sz="17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2" name="Title 1"/>
          <p:cNvSpPr>
            <a:spLocks noGrp="1"/>
          </p:cNvSpPr>
          <p:nvPr>
            <p:ph type="title"/>
          </p:nvPr>
        </p:nvSpPr>
        <p:spPr>
          <a:xfrm>
            <a:off x="1658112" y="5012158"/>
            <a:ext cx="7257288" cy="566610"/>
          </a:xfrm>
          <a:prstGeom prst="rect">
            <a:avLst/>
          </a:prstGeom>
        </p:spPr>
        <p:txBody>
          <a:bodyPr/>
          <a:lstStyle>
            <a:lvl1pPr algn="l" rtl="0" eaLnBrk="0" fontAlgn="base" hangingPunct="0">
              <a:spcBef>
                <a:spcPct val="0"/>
              </a:spcBef>
              <a:spcAft>
                <a:spcPct val="0"/>
              </a:spcAft>
              <a:tabLst>
                <a:tab pos="3941763" algn="l"/>
              </a:tabLst>
              <a:defRPr lang="en-US" sz="3200" kern="1200" baseline="0" dirty="0">
                <a:solidFill>
                  <a:schemeClr val="bg1"/>
                </a:solidFill>
                <a:latin typeface="Segoe UI" pitchFamily="34" charset="0"/>
                <a:ea typeface="Segoe UI" pitchFamily="34" charset="0"/>
                <a:cs typeface="Segoe UI" pitchFamily="34" charset="0"/>
              </a:defRPr>
            </a:lvl1pPr>
          </a:lstStyle>
          <a:p>
            <a:r>
              <a:rPr lang="en-US" dirty="0"/>
              <a:t>Click to edit Master title style</a:t>
            </a:r>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3CC72EAB-1B23-42D4-AE30-1C46AF89700D}" type="slidenum">
              <a:rPr lang="en-US"/>
              <a:pPr>
                <a:defRPr/>
              </a:pPr>
              <a:t>‹#›</a:t>
            </a:fld>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8464" y="120087"/>
            <a:ext cx="1546985" cy="438313"/>
          </a:xfrm>
          <a:prstGeom prst="rect">
            <a:avLst/>
          </a:prstGeom>
        </p:spPr>
      </p:pic>
    </p:spTree>
    <p:extLst>
      <p:ext uri="{BB962C8B-B14F-4D97-AF65-F5344CB8AC3E}">
        <p14:creationId xmlns:p14="http://schemas.microsoft.com/office/powerpoint/2010/main" val="425962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Slide / Content / Bullet Slide">
    <p:spTree>
      <p:nvGrpSpPr>
        <p:cNvPr id="1" name=""/>
        <p:cNvGrpSpPr/>
        <p:nvPr/>
      </p:nvGrpSpPr>
      <p:grpSpPr>
        <a:xfrm>
          <a:off x="0" y="0"/>
          <a:ext cx="0" cy="0"/>
          <a:chOff x="0" y="0"/>
          <a:chExt cx="0" cy="0"/>
        </a:xfrm>
      </p:grpSpPr>
      <p:sp>
        <p:nvSpPr>
          <p:cNvPr id="4" name="Rectangle 3"/>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a:solidFill>
                  <a:srgbClr val="0075B0"/>
                </a:solidFill>
                <a:ea typeface="Kozuka Gothic Pro R" pitchFamily="34" charset="-128"/>
                <a:cs typeface="Arial" charset="0"/>
              </a:rPr>
              <a:t>www.cybage.com</a:t>
            </a:r>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Segoe UI" pitchFamily="34" charset="0"/>
                <a:ea typeface="Segoe UI" pitchFamily="34" charset="0"/>
                <a:cs typeface="Segoe UI" pitchFamily="34" charset="0"/>
              </a:defRPr>
            </a:lvl1pPr>
          </a:lstStyle>
          <a:p>
            <a:r>
              <a:rPr lang="en-US" dirty="0"/>
              <a:t>Click to edit Master title style</a:t>
            </a:r>
          </a:p>
        </p:txBody>
      </p:sp>
      <p:sp>
        <p:nvSpPr>
          <p:cNvPr id="7" name="Text Placeholder 3"/>
          <p:cNvSpPr>
            <a:spLocks noGrp="1"/>
          </p:cNvSpPr>
          <p:nvPr>
            <p:ph type="body" sz="half" idx="2"/>
          </p:nvPr>
        </p:nvSpPr>
        <p:spPr>
          <a:xfrm>
            <a:off x="1645666" y="1721803"/>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0C87B666-782D-45DF-B949-48496984778B}" type="slidenum">
              <a:rPr lang="en-US"/>
              <a:pPr>
                <a:defRPr/>
              </a:pPr>
              <a:t>‹#›</a:t>
            </a:fld>
            <a:endParaRPr lang="en-US" dirty="0"/>
          </a:p>
        </p:txBody>
      </p:sp>
    </p:spTree>
    <p:extLst>
      <p:ext uri="{BB962C8B-B14F-4D97-AF65-F5344CB8AC3E}">
        <p14:creationId xmlns:p14="http://schemas.microsoft.com/office/powerpoint/2010/main" val="483544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wmf"/><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Rectangle 4"/>
          <p:cNvSpPr/>
          <p:nvPr userDrawn="1"/>
        </p:nvSpPr>
        <p:spPr>
          <a:xfrm>
            <a:off x="0" y="0"/>
            <a:ext cx="91440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Footer Placeholder 3"/>
          <p:cNvSpPr txBox="1">
            <a:spLocks noGrp="1"/>
          </p:cNvSpPr>
          <p:nvPr/>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latin typeface="Kozuka Gothic Pro M" pitchFamily="34" charset="-128"/>
              </a:rPr>
              <a:t> </a:t>
            </a:r>
            <a:r>
              <a:rPr lang="en-US" sz="650" dirty="0">
                <a:solidFill>
                  <a:schemeClr val="tx1">
                    <a:lumMod val="85000"/>
                    <a:lumOff val="15000"/>
                  </a:schemeClr>
                </a:solidFill>
                <a:latin typeface="Microsoft Sans Serif" pitchFamily="34" charset="0"/>
                <a:cs typeface="Microsoft Sans Serif" pitchFamily="34" charset="0"/>
              </a:rPr>
              <a:t>Copyright © 2016. Cybage Software Pvt. Ltd. All Rights Reserved. Cybage Confidential.</a:t>
            </a:r>
          </a:p>
        </p:txBody>
      </p:sp>
      <p:sp>
        <p:nvSpPr>
          <p:cNvPr id="6" name="Slide Number Placeholder 5"/>
          <p:cNvSpPr>
            <a:spLocks noGrp="1"/>
          </p:cNvSpPr>
          <p:nvPr>
            <p:ph type="sldNum" sz="quarter" idx="4"/>
          </p:nvPr>
        </p:nvSpPr>
        <p:spPr>
          <a:xfrm>
            <a:off x="128588" y="6392863"/>
            <a:ext cx="493712" cy="365125"/>
          </a:xfrm>
          <a:prstGeom prst="rect">
            <a:avLst/>
          </a:prstGeom>
        </p:spPr>
        <p:txBody>
          <a:bodyPr vert="horz" lIns="91440" tIns="45720" rIns="91440" bIns="45720" rtlCol="0" anchor="ctr"/>
          <a:lstStyle>
            <a:lvl1pPr algn="l" fontAlgn="auto">
              <a:spcBef>
                <a:spcPts val="0"/>
              </a:spcBef>
              <a:spcAft>
                <a:spcPts val="0"/>
              </a:spcAft>
              <a:defRPr sz="1000">
                <a:solidFill>
                  <a:schemeClr val="tx1">
                    <a:lumMod val="85000"/>
                    <a:lumOff val="15000"/>
                  </a:schemeClr>
                </a:solidFill>
                <a:latin typeface="Arial" pitchFamily="34" charset="0"/>
                <a:cs typeface="Arial" pitchFamily="34" charset="0"/>
              </a:defRPr>
            </a:lvl1pPr>
          </a:lstStyle>
          <a:p>
            <a:pPr>
              <a:defRPr/>
            </a:pPr>
            <a:fld id="{3E52AEF1-4D88-4F1B-8FD8-9E21E3DC6E90}" type="slidenum">
              <a:rPr lang="en-US"/>
              <a:pPr>
                <a:defRPr/>
              </a:pPr>
              <a:t>‹#›</a:t>
            </a:fld>
            <a:endParaRPr lang="en-US" dirty="0"/>
          </a:p>
        </p:txBody>
      </p:sp>
      <p:pic>
        <p:nvPicPr>
          <p:cNvPr id="9" name="Picture 8"/>
          <p:cNvPicPr>
            <a:picLocks noChangeAspect="1"/>
          </p:cNvPicPr>
          <p:nvPr userDrawn="1"/>
        </p:nvPicPr>
        <p:blipFill>
          <a:blip r:embed="rId26" cstate="print">
            <a:extLst>
              <a:ext uri="{28A0092B-C50C-407E-A947-70E740481C1C}">
                <a14:useLocalDpi xmlns:a14="http://schemas.microsoft.com/office/drawing/2010/main" val="0"/>
              </a:ext>
            </a:extLst>
          </a:blip>
          <a:stretch>
            <a:fillRect/>
          </a:stretch>
        </p:blipFill>
        <p:spPr>
          <a:xfrm>
            <a:off x="7169150" y="161925"/>
            <a:ext cx="1706564" cy="377848"/>
          </a:xfrm>
          <a:prstGeom prst="rect">
            <a:avLst/>
          </a:prstGeom>
        </p:spPr>
      </p:pic>
    </p:spTree>
  </p:cSld>
  <p:clrMap bg1="lt1" tx1="dk1" bg2="lt2" tx2="dk2" accent1="accent1" accent2="accent2" accent3="accent3" accent4="accent4" accent5="accent5" accent6="accent6" hlink="hlink" folHlink="folHlink"/>
  <p:sldLayoutIdLst>
    <p:sldLayoutId id="2147484257" r:id="rId1"/>
    <p:sldLayoutId id="2147484258" r:id="rId2"/>
    <p:sldLayoutId id="2147484259" r:id="rId3"/>
    <p:sldLayoutId id="2147484260" r:id="rId4"/>
    <p:sldLayoutId id="2147484261" r:id="rId5"/>
    <p:sldLayoutId id="2147484262" r:id="rId6"/>
    <p:sldLayoutId id="2147484263" r:id="rId7"/>
    <p:sldLayoutId id="2147484264" r:id="rId8"/>
    <p:sldLayoutId id="2147484265" r:id="rId9"/>
    <p:sldLayoutId id="2147484266" r:id="rId10"/>
    <p:sldLayoutId id="2147484267" r:id="rId11"/>
    <p:sldLayoutId id="2147484268" r:id="rId12"/>
    <p:sldLayoutId id="2147484269" r:id="rId13"/>
    <p:sldLayoutId id="2147484270" r:id="rId14"/>
    <p:sldLayoutId id="2147484271" r:id="rId15"/>
    <p:sldLayoutId id="2147484272" r:id="rId16"/>
    <p:sldLayoutId id="2147484273" r:id="rId17"/>
    <p:sldLayoutId id="2147484274" r:id="rId18"/>
    <p:sldLayoutId id="2147484347" r:id="rId19"/>
    <p:sldLayoutId id="2147484349" r:id="rId20"/>
    <p:sldLayoutId id="2147484350" r:id="rId21"/>
    <p:sldLayoutId id="2147484351" r:id="rId22"/>
    <p:sldLayoutId id="2147484352" r:id="rId23"/>
    <p:sldLayoutId id="2147484354" r:id="rId24"/>
  </p:sldLayoutIdLst>
  <p:hf hdr="0" ftr="0" dt="0"/>
  <p:txStyles>
    <p:titleStyle>
      <a:lvl1pPr algn="ctr" rtl="0" eaLnBrk="0" fontAlgn="base" hangingPunct="0">
        <a:spcBef>
          <a:spcPct val="0"/>
        </a:spcBef>
        <a:spcAft>
          <a:spcPct val="0"/>
        </a:spcAft>
        <a:defRPr sz="3000" kern="1200">
          <a:solidFill>
            <a:schemeClr val="tx1"/>
          </a:solidFill>
          <a:latin typeface="+mj-lt"/>
          <a:ea typeface="+mj-ea"/>
          <a:cs typeface="+mj-cs"/>
        </a:defRPr>
      </a:lvl1pPr>
      <a:lvl2pPr algn="ctr" rtl="0" eaLnBrk="0" fontAlgn="base" hangingPunct="0">
        <a:spcBef>
          <a:spcPct val="0"/>
        </a:spcBef>
        <a:spcAft>
          <a:spcPct val="0"/>
        </a:spcAft>
        <a:defRPr sz="3000">
          <a:solidFill>
            <a:schemeClr val="tx1"/>
          </a:solidFill>
          <a:latin typeface="Calibri" pitchFamily="34" charset="0"/>
        </a:defRPr>
      </a:lvl2pPr>
      <a:lvl3pPr algn="ctr" rtl="0" eaLnBrk="0" fontAlgn="base" hangingPunct="0">
        <a:spcBef>
          <a:spcPct val="0"/>
        </a:spcBef>
        <a:spcAft>
          <a:spcPct val="0"/>
        </a:spcAft>
        <a:defRPr sz="3000">
          <a:solidFill>
            <a:schemeClr val="tx1"/>
          </a:solidFill>
          <a:latin typeface="Calibri" pitchFamily="34" charset="0"/>
        </a:defRPr>
      </a:lvl3pPr>
      <a:lvl4pPr algn="ctr" rtl="0" eaLnBrk="0" fontAlgn="base" hangingPunct="0">
        <a:spcBef>
          <a:spcPct val="0"/>
        </a:spcBef>
        <a:spcAft>
          <a:spcPct val="0"/>
        </a:spcAft>
        <a:defRPr sz="3000">
          <a:solidFill>
            <a:schemeClr val="tx1"/>
          </a:solidFill>
          <a:latin typeface="Calibri" pitchFamily="34" charset="0"/>
        </a:defRPr>
      </a:lvl4pPr>
      <a:lvl5pPr algn="ctr" rtl="0" eaLnBrk="0" fontAlgn="base" hangingPunct="0">
        <a:spcBef>
          <a:spcPct val="0"/>
        </a:spcBef>
        <a:spcAft>
          <a:spcPct val="0"/>
        </a:spcAft>
        <a:defRPr sz="3000">
          <a:solidFill>
            <a:schemeClr val="tx1"/>
          </a:solidFill>
          <a:latin typeface="Calibri" pitchFamily="34" charset="0"/>
        </a:defRPr>
      </a:lvl5pPr>
      <a:lvl6pPr marL="457200" algn="ctr" rtl="0" fontAlgn="base">
        <a:spcBef>
          <a:spcPct val="0"/>
        </a:spcBef>
        <a:spcAft>
          <a:spcPct val="0"/>
        </a:spcAft>
        <a:defRPr sz="3000">
          <a:solidFill>
            <a:schemeClr val="tx1"/>
          </a:solidFill>
          <a:latin typeface="Calibri" pitchFamily="34" charset="0"/>
        </a:defRPr>
      </a:lvl6pPr>
      <a:lvl7pPr marL="914400" algn="ctr" rtl="0" fontAlgn="base">
        <a:spcBef>
          <a:spcPct val="0"/>
        </a:spcBef>
        <a:spcAft>
          <a:spcPct val="0"/>
        </a:spcAft>
        <a:defRPr sz="3000">
          <a:solidFill>
            <a:schemeClr val="tx1"/>
          </a:solidFill>
          <a:latin typeface="Calibri" pitchFamily="34" charset="0"/>
        </a:defRPr>
      </a:lvl7pPr>
      <a:lvl8pPr marL="1371600" algn="ctr" rtl="0" fontAlgn="base">
        <a:spcBef>
          <a:spcPct val="0"/>
        </a:spcBef>
        <a:spcAft>
          <a:spcPct val="0"/>
        </a:spcAft>
        <a:defRPr sz="3000">
          <a:solidFill>
            <a:schemeClr val="tx1"/>
          </a:solidFill>
          <a:latin typeface="Calibri" pitchFamily="34" charset="0"/>
        </a:defRPr>
      </a:lvl8pPr>
      <a:lvl9pPr marL="1828800" algn="ctr" rtl="0" fontAlgn="base">
        <a:spcBef>
          <a:spcPct val="0"/>
        </a:spcBef>
        <a:spcAft>
          <a:spcPct val="0"/>
        </a:spcAft>
        <a:defRPr sz="30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hyperlink" Target="https://th-apex-http-callout.herokuapp.com/" TargetMode="External"/><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hyperlink" Target="https://th-apex-soap-service.herokuapp.com/" TargetMode="External"/><Relationship Id="rId5" Type="http://schemas.openxmlformats.org/officeDocument/2006/relationships/hyperlink" Target="https://th-apex-http-callout.herokuapp.com/path2" TargetMode="External"/><Relationship Id="rId4" Type="http://schemas.openxmlformats.org/officeDocument/2006/relationships/hyperlink" Target="https://th-apex-http-callout.herokuapp.com/path1"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bwMode="auto">
          <a:xfrm>
            <a:off x="1658938" y="4813428"/>
            <a:ext cx="7257288" cy="5666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spcBef>
                <a:spcPts val="500"/>
              </a:spcBef>
              <a:spcAft>
                <a:spcPts val="500"/>
              </a:spcAft>
              <a:tabLst>
                <a:tab pos="1314450" algn="l"/>
              </a:tabLst>
            </a:pPr>
            <a:r>
              <a:rPr lang="en-US" b="1" dirty="0"/>
              <a:t>An Introduction to Salesforce Integration</a:t>
            </a:r>
            <a:br>
              <a:rPr lang="en-US" b="1" dirty="0"/>
            </a:br>
            <a:br>
              <a:rPr lang="en-US" altLang="en-US" dirty="0"/>
            </a:br>
            <a:br>
              <a:rPr lang="en-US" altLang="en-US" sz="1600" dirty="0"/>
            </a:br>
            <a:endParaRPr lang="en-US" altLang="en-US" dirty="0"/>
          </a:p>
        </p:txBody>
      </p:sp>
      <p:sp>
        <p:nvSpPr>
          <p:cNvPr id="3" name="Slide Number Placeholder 2"/>
          <p:cNvSpPr>
            <a:spLocks noGrp="1"/>
          </p:cNvSpPr>
          <p:nvPr>
            <p:ph type="sldNum" sz="quarter" idx="10"/>
          </p:nvPr>
        </p:nvSpPr>
        <p:spPr/>
        <p:txBody>
          <a:bodyPr/>
          <a:lstStyle/>
          <a:p>
            <a:pPr>
              <a:defRPr/>
            </a:pPr>
            <a:fld id="{68481BB0-CC97-4F46-A9A0-479DE5BAE266}" type="slidenum">
              <a:rPr lang="en-US" smtClean="0"/>
              <a:pPr>
                <a:defRPr/>
              </a:pPr>
              <a:t>1</a:t>
            </a:fld>
            <a:endParaRPr lang="en-US" dirty="0"/>
          </a:p>
        </p:txBody>
      </p:sp>
    </p:spTree>
    <p:extLst>
      <p:ext uri="{BB962C8B-B14F-4D97-AF65-F5344CB8AC3E}">
        <p14:creationId xmlns:p14="http://schemas.microsoft.com/office/powerpoint/2010/main" val="2121037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85750" indent="-285750"/>
            <a:r>
              <a:rPr lang="en-US" dirty="0"/>
              <a:t>Data Types and Access Modifiers	</a:t>
            </a:r>
          </a:p>
        </p:txBody>
      </p:sp>
      <p:sp>
        <p:nvSpPr>
          <p:cNvPr id="4" name="Slide Number Placeholder 3"/>
          <p:cNvSpPr>
            <a:spLocks noGrp="1"/>
          </p:cNvSpPr>
          <p:nvPr>
            <p:ph type="sldNum" sz="quarter" idx="10"/>
          </p:nvPr>
        </p:nvSpPr>
        <p:spPr/>
        <p:txBody>
          <a:bodyPr/>
          <a:lstStyle/>
          <a:p>
            <a:pPr>
              <a:defRPr/>
            </a:pPr>
            <a:fld id="{B097533C-3DCD-4B48-BB0F-7696BB7BB1D3}" type="slidenum">
              <a:rPr lang="en-US" smtClean="0"/>
              <a:pPr>
                <a:defRPr/>
              </a:pPr>
              <a:t>10</a:t>
            </a:fld>
            <a:endParaRPr lang="en-US" dirty="0"/>
          </a:p>
        </p:txBody>
      </p:sp>
      <p:sp>
        <p:nvSpPr>
          <p:cNvPr id="7" name="Text Placeholder 2"/>
          <p:cNvSpPr>
            <a:spLocks noGrp="1"/>
          </p:cNvSpPr>
          <p:nvPr>
            <p:ph type="body" sz="half" idx="2"/>
          </p:nvPr>
        </p:nvSpPr>
        <p:spPr>
          <a:xfrm>
            <a:off x="1145032" y="1813222"/>
            <a:ext cx="7644125" cy="4355566"/>
          </a:xfrm>
        </p:spPr>
        <p:txBody>
          <a:bodyPr/>
          <a:lstStyle/>
          <a:p>
            <a:pPr>
              <a:buFont typeface="Arial"/>
              <a:buChar char="•"/>
            </a:pPr>
            <a:r>
              <a:rPr lang="en-US" sz="1600" b="1" dirty="0">
                <a:solidFill>
                  <a:srgbClr val="333333"/>
                </a:solidFill>
                <a:latin typeface="DSCDefaultFontRegular"/>
              </a:rPr>
              <a:t>Data Types: </a:t>
            </a:r>
          </a:p>
          <a:p>
            <a:pPr lvl="1">
              <a:buFont typeface="Arial"/>
              <a:buChar char="•"/>
            </a:pPr>
            <a:r>
              <a:rPr lang="en-US" sz="1600" dirty="0">
                <a:solidFill>
                  <a:srgbClr val="333333"/>
                </a:solidFill>
                <a:latin typeface="DSCDefaultFontRegular"/>
              </a:rPr>
              <a:t> Primitive (Integer, Double, Long, Date, </a:t>
            </a:r>
            <a:r>
              <a:rPr lang="en-US" sz="1600" dirty="0" err="1">
                <a:solidFill>
                  <a:srgbClr val="333333"/>
                </a:solidFill>
                <a:latin typeface="DSCDefaultFontRegular"/>
              </a:rPr>
              <a:t>Datetime</a:t>
            </a:r>
            <a:r>
              <a:rPr lang="en-US" sz="1600" dirty="0">
                <a:solidFill>
                  <a:srgbClr val="333333"/>
                </a:solidFill>
                <a:latin typeface="DSCDefaultFontRegular"/>
              </a:rPr>
              <a:t>, String, ID, or Boolean)</a:t>
            </a:r>
          </a:p>
          <a:p>
            <a:pPr lvl="1">
              <a:buFont typeface="Arial"/>
              <a:buChar char="•"/>
            </a:pPr>
            <a:r>
              <a:rPr lang="en-US" sz="1600" dirty="0"/>
              <a:t> Collections (Lists, Sets and Maps)</a:t>
            </a:r>
          </a:p>
          <a:p>
            <a:pPr lvl="1">
              <a:buFont typeface="Arial"/>
              <a:buChar char="•"/>
            </a:pPr>
            <a:r>
              <a:rPr lang="en-US" sz="1600" dirty="0"/>
              <a:t> sObject</a:t>
            </a:r>
          </a:p>
          <a:p>
            <a:pPr lvl="1">
              <a:buFont typeface="Arial"/>
              <a:buChar char="•"/>
            </a:pPr>
            <a:r>
              <a:rPr lang="en-US" sz="1600" dirty="0"/>
              <a:t> </a:t>
            </a:r>
            <a:r>
              <a:rPr lang="en-US" sz="1600" dirty="0" err="1"/>
              <a:t>Enums</a:t>
            </a:r>
            <a:endParaRPr lang="en-US" sz="1600" dirty="0"/>
          </a:p>
          <a:p>
            <a:pPr lvl="1"/>
            <a:endParaRPr lang="en-US" sz="1600" dirty="0"/>
          </a:p>
          <a:p>
            <a:pPr>
              <a:buFont typeface="Arial"/>
              <a:buChar char="•"/>
            </a:pPr>
            <a:r>
              <a:rPr lang="en-US" sz="1600" b="1" dirty="0"/>
              <a:t>Access Specifiers: </a:t>
            </a:r>
          </a:p>
          <a:p>
            <a:pPr lvl="1">
              <a:buFont typeface="Arial"/>
              <a:buChar char="•"/>
            </a:pPr>
            <a:r>
              <a:rPr lang="en-US" sz="1600" dirty="0"/>
              <a:t> Global</a:t>
            </a:r>
          </a:p>
          <a:p>
            <a:pPr lvl="1">
              <a:buFont typeface="Arial"/>
              <a:buChar char="•"/>
            </a:pPr>
            <a:r>
              <a:rPr lang="en-US" sz="1600" dirty="0"/>
              <a:t> Public</a:t>
            </a:r>
          </a:p>
          <a:p>
            <a:pPr lvl="1">
              <a:buFont typeface="Arial"/>
              <a:buChar char="•"/>
            </a:pPr>
            <a:r>
              <a:rPr lang="en-US" sz="1600" dirty="0"/>
              <a:t> Private</a:t>
            </a:r>
          </a:p>
          <a:p>
            <a:pPr>
              <a:buFont typeface="Arial"/>
              <a:buChar char="•"/>
            </a:pPr>
            <a:endParaRPr lang="en-US" sz="2100" dirty="0"/>
          </a:p>
          <a:p>
            <a:pPr lvl="1">
              <a:buFont typeface="Arial"/>
              <a:buChar char="•"/>
            </a:pPr>
            <a:endParaRPr lang="en-US" sz="1100" b="1" dirty="0"/>
          </a:p>
          <a:p>
            <a:pPr lvl="1">
              <a:buFont typeface="Arial"/>
              <a:buChar char="•"/>
            </a:pPr>
            <a:endParaRPr lang="en-US" sz="1600" dirty="0"/>
          </a:p>
          <a:p>
            <a:pPr>
              <a:buFont typeface="Arial"/>
              <a:buChar char="•"/>
            </a:pPr>
            <a:endParaRPr lang="en-US" dirty="0">
              <a:solidFill>
                <a:srgbClr val="333333"/>
              </a:solidFill>
              <a:latin typeface="DSCDefaultFontRegular"/>
            </a:endParaRPr>
          </a:p>
          <a:p>
            <a:pPr marL="285750" indent="-285750">
              <a:buFont typeface="Wingdings" panose="05000000000000000000" pitchFamily="2" charset="2"/>
              <a:buChar char="§"/>
            </a:pPr>
            <a:endParaRPr lang="en-US" dirty="0">
              <a:solidFill>
                <a:srgbClr val="333333"/>
              </a:solidFill>
              <a:latin typeface="DSCDefaultFontRegular"/>
            </a:endParaRPr>
          </a:p>
        </p:txBody>
      </p:sp>
    </p:spTree>
    <p:extLst>
      <p:ext uri="{BB962C8B-B14F-4D97-AF65-F5344CB8AC3E}">
        <p14:creationId xmlns:p14="http://schemas.microsoft.com/office/powerpoint/2010/main" val="599770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Apex – SOQL and SOSL</a:t>
            </a:r>
          </a:p>
        </p:txBody>
      </p:sp>
      <p:sp>
        <p:nvSpPr>
          <p:cNvPr id="4" name="Slide Number Placeholder 3"/>
          <p:cNvSpPr>
            <a:spLocks noGrp="1"/>
          </p:cNvSpPr>
          <p:nvPr>
            <p:ph type="sldNum" sz="quarter" idx="10"/>
          </p:nvPr>
        </p:nvSpPr>
        <p:spPr/>
        <p:txBody>
          <a:bodyPr/>
          <a:lstStyle/>
          <a:p>
            <a:pPr>
              <a:defRPr/>
            </a:pPr>
            <a:fld id="{B097533C-3DCD-4B48-BB0F-7696BB7BB1D3}" type="slidenum">
              <a:rPr lang="en-US" smtClean="0"/>
              <a:pPr>
                <a:defRPr/>
              </a:pPr>
              <a:t>11</a:t>
            </a:fld>
            <a:endParaRPr lang="en-US" dirty="0"/>
          </a:p>
        </p:txBody>
      </p:sp>
      <p:sp>
        <p:nvSpPr>
          <p:cNvPr id="5" name="Text Placeholder 2"/>
          <p:cNvSpPr>
            <a:spLocks noGrp="1"/>
          </p:cNvSpPr>
          <p:nvPr>
            <p:ph type="body" sz="half" idx="2"/>
          </p:nvPr>
        </p:nvSpPr>
        <p:spPr>
          <a:xfrm>
            <a:off x="1023582" y="1813222"/>
            <a:ext cx="7765575" cy="4819590"/>
          </a:xfrm>
        </p:spPr>
        <p:txBody>
          <a:bodyPr/>
          <a:lstStyle/>
          <a:p>
            <a:pPr>
              <a:buFont typeface="Arial"/>
              <a:buChar char="•"/>
            </a:pPr>
            <a:r>
              <a:rPr lang="en-US" sz="1600" b="1" dirty="0">
                <a:solidFill>
                  <a:srgbClr val="333333"/>
                </a:solidFill>
                <a:latin typeface="DSCDefaultFontRegular"/>
              </a:rPr>
              <a:t>SOQL</a:t>
            </a:r>
          </a:p>
          <a:p>
            <a:pPr lvl="1">
              <a:buFont typeface="Arial"/>
              <a:buChar char="•"/>
            </a:pPr>
            <a:r>
              <a:rPr lang="en-US" sz="1600" dirty="0">
                <a:solidFill>
                  <a:srgbClr val="333333"/>
                </a:solidFill>
                <a:latin typeface="DSCDefaultFontRegular"/>
              </a:rPr>
              <a:t>  SOQL statements evaluate to a list of sObjects, a single sObject, or an Integer for count method queries. We can also used  different types of variables in SQOL to fetch records. Types like string, Set, integer</a:t>
            </a:r>
          </a:p>
          <a:p>
            <a:pPr lvl="1"/>
            <a:endParaRPr lang="en-US" sz="1600" dirty="0">
              <a:solidFill>
                <a:srgbClr val="333333"/>
              </a:solidFill>
              <a:latin typeface="DSCDefaultFontRegular"/>
            </a:endParaRPr>
          </a:p>
          <a:p>
            <a:pPr lvl="1"/>
            <a:r>
              <a:rPr lang="en-US" sz="1600" dirty="0">
                <a:solidFill>
                  <a:srgbClr val="333333"/>
                </a:solidFill>
                <a:latin typeface="DSCDefaultFontRegular"/>
              </a:rPr>
              <a:t>e.g. </a:t>
            </a:r>
            <a:r>
              <a:rPr lang="en-US" sz="1600" b="1" dirty="0">
                <a:solidFill>
                  <a:srgbClr val="333333"/>
                </a:solidFill>
                <a:latin typeface="DSCDefaultFontRegular"/>
              </a:rPr>
              <a:t>List&lt;Account&gt; aa = [SELECT Id, Name FROM Account WHERE Name = 'Acme'];</a:t>
            </a:r>
          </a:p>
          <a:p>
            <a:pPr lvl="1"/>
            <a:r>
              <a:rPr lang="en-US" sz="1600" dirty="0">
                <a:solidFill>
                  <a:srgbClr val="333333"/>
                </a:solidFill>
                <a:latin typeface="DSCDefaultFontRegular"/>
              </a:rPr>
              <a:t>						</a:t>
            </a:r>
            <a:endParaRPr lang="en-US" sz="1600" dirty="0"/>
          </a:p>
          <a:p>
            <a:pPr>
              <a:buFont typeface="Arial"/>
              <a:buChar char="•"/>
            </a:pPr>
            <a:r>
              <a:rPr lang="en-US" sz="1600" b="1" dirty="0"/>
              <a:t>SOSL</a:t>
            </a:r>
          </a:p>
          <a:p>
            <a:pPr lvl="1">
              <a:buFont typeface="Arial"/>
              <a:buChar char="•"/>
            </a:pPr>
            <a:r>
              <a:rPr lang="en-US" sz="1600" dirty="0"/>
              <a:t> SOSL statements evaluate to a list of lists of sObjects, where each list contains the search results for a particular sObject type. The result lists are always returned in the same order as they were specified in the SOSL query. If a SOSL query does not return any records for a specified sObject type, the search results include an empty list for that sObject.</a:t>
            </a:r>
          </a:p>
          <a:p>
            <a:pPr lvl="1"/>
            <a:r>
              <a:rPr lang="en-US" sz="1600" b="1" dirty="0"/>
              <a:t>e.g. </a:t>
            </a:r>
          </a:p>
          <a:p>
            <a:pPr lvl="1"/>
            <a:r>
              <a:rPr lang="en-US" sz="1600" b="1" dirty="0"/>
              <a:t>List&lt;List&lt;SObject&gt;&gt; searchList = [FIND 'map*' IN ALL FIELDS RETURNING Account (Id, Name), Contact, Opportunity, Lead];</a:t>
            </a:r>
          </a:p>
          <a:p>
            <a:pPr lvl="1">
              <a:buFont typeface="Arial"/>
              <a:buChar char="•"/>
            </a:pPr>
            <a:endParaRPr lang="en-US" sz="1600" dirty="0"/>
          </a:p>
          <a:p>
            <a:pPr>
              <a:buFont typeface="Arial"/>
              <a:buChar char="•"/>
            </a:pPr>
            <a:endParaRPr lang="en-US" sz="2100" dirty="0"/>
          </a:p>
          <a:p>
            <a:pPr lvl="1">
              <a:buFont typeface="Arial"/>
              <a:buChar char="•"/>
            </a:pPr>
            <a:endParaRPr lang="en-US" sz="1100" b="1" dirty="0"/>
          </a:p>
          <a:p>
            <a:pPr lvl="1">
              <a:buFont typeface="Arial"/>
              <a:buChar char="•"/>
            </a:pPr>
            <a:endParaRPr lang="en-US" sz="1600" dirty="0"/>
          </a:p>
          <a:p>
            <a:pPr>
              <a:buFont typeface="Arial"/>
              <a:buChar char="•"/>
            </a:pPr>
            <a:endParaRPr lang="en-US" dirty="0">
              <a:solidFill>
                <a:srgbClr val="333333"/>
              </a:solidFill>
              <a:latin typeface="DSCDefaultFontRegular"/>
            </a:endParaRPr>
          </a:p>
          <a:p>
            <a:pPr marL="285750" indent="-285750">
              <a:buFont typeface="Wingdings" panose="05000000000000000000" pitchFamily="2" charset="2"/>
              <a:buChar char="§"/>
            </a:pPr>
            <a:endParaRPr lang="en-US" dirty="0">
              <a:solidFill>
                <a:srgbClr val="333333"/>
              </a:solidFill>
              <a:latin typeface="DSCDefaultFontRegular"/>
            </a:endParaRPr>
          </a:p>
        </p:txBody>
      </p:sp>
    </p:spTree>
    <p:extLst>
      <p:ext uri="{BB962C8B-B14F-4D97-AF65-F5344CB8AC3E}">
        <p14:creationId xmlns:p14="http://schemas.microsoft.com/office/powerpoint/2010/main" val="2483503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Apex Class</a:t>
            </a:r>
          </a:p>
        </p:txBody>
      </p:sp>
      <p:sp>
        <p:nvSpPr>
          <p:cNvPr id="4" name="Slide Number Placeholder 3"/>
          <p:cNvSpPr>
            <a:spLocks noGrp="1"/>
          </p:cNvSpPr>
          <p:nvPr>
            <p:ph type="sldNum" sz="quarter" idx="10"/>
          </p:nvPr>
        </p:nvSpPr>
        <p:spPr/>
        <p:txBody>
          <a:bodyPr/>
          <a:lstStyle/>
          <a:p>
            <a:pPr>
              <a:defRPr/>
            </a:pPr>
            <a:fld id="{B097533C-3DCD-4B48-BB0F-7696BB7BB1D3}" type="slidenum">
              <a:rPr lang="en-US" smtClean="0"/>
              <a:pPr>
                <a:defRPr/>
              </a:pPr>
              <a:t>12</a:t>
            </a:fld>
            <a:endParaRPr lang="en-US" dirty="0"/>
          </a:p>
        </p:txBody>
      </p:sp>
      <p:sp>
        <p:nvSpPr>
          <p:cNvPr id="5" name="Text Placeholder 2"/>
          <p:cNvSpPr>
            <a:spLocks noGrp="1"/>
          </p:cNvSpPr>
          <p:nvPr>
            <p:ph type="body" sz="half" idx="2"/>
          </p:nvPr>
        </p:nvSpPr>
        <p:spPr>
          <a:xfrm>
            <a:off x="1023582" y="1813222"/>
            <a:ext cx="7765575" cy="4915124"/>
          </a:xfrm>
        </p:spPr>
        <p:txBody>
          <a:bodyPr/>
          <a:lstStyle/>
          <a:p>
            <a:pPr>
              <a:buFont typeface="Arial"/>
              <a:buChar char="•"/>
            </a:pPr>
            <a:r>
              <a:rPr lang="en-US" sz="1600" dirty="0">
                <a:solidFill>
                  <a:srgbClr val="333333"/>
                </a:solidFill>
                <a:latin typeface="DSCDefaultFontRegular"/>
              </a:rPr>
              <a:t>A class can contain variables and methods. Variables are used to specify the state of an object, such as the object's Name or Type. Since these variables are associated with a class and are members of it, they are commonly referred to as member variables. Methods are used to control behavior, such as </a:t>
            </a:r>
            <a:r>
              <a:rPr lang="en-US" sz="1600" dirty="0" err="1">
                <a:solidFill>
                  <a:srgbClr val="333333"/>
                </a:solidFill>
                <a:latin typeface="DSCDefaultFontRegular"/>
              </a:rPr>
              <a:t>getOtherQuotes</a:t>
            </a:r>
            <a:r>
              <a:rPr lang="en-US" sz="1600" dirty="0">
                <a:solidFill>
                  <a:srgbClr val="333333"/>
                </a:solidFill>
                <a:latin typeface="DSCDefaultFontRegular"/>
              </a:rPr>
              <a:t> or </a:t>
            </a:r>
            <a:r>
              <a:rPr lang="en-US" sz="1600" dirty="0" err="1">
                <a:solidFill>
                  <a:srgbClr val="333333"/>
                </a:solidFill>
                <a:latin typeface="DSCDefaultFontRegular"/>
              </a:rPr>
              <a:t>copyLineItems</a:t>
            </a:r>
            <a:r>
              <a:rPr lang="en-US" sz="1600" dirty="0">
                <a:solidFill>
                  <a:srgbClr val="333333"/>
                </a:solidFill>
                <a:latin typeface="DSCDefaultFontRegular"/>
              </a:rPr>
              <a:t>.</a:t>
            </a:r>
          </a:p>
          <a:p>
            <a:pPr lvl="1"/>
            <a:endParaRPr lang="en-US" sz="1600" dirty="0"/>
          </a:p>
          <a:p>
            <a:pPr>
              <a:buFont typeface="Arial"/>
              <a:buChar char="•"/>
            </a:pPr>
            <a:r>
              <a:rPr lang="en-US" sz="1600" b="1" dirty="0">
                <a:solidFill>
                  <a:srgbClr val="333333"/>
                </a:solidFill>
                <a:latin typeface="DSCDefaultFontRegular"/>
              </a:rPr>
              <a:t>Class Example</a:t>
            </a:r>
          </a:p>
          <a:p>
            <a:pPr>
              <a:buFont typeface="Arial"/>
              <a:buChar char="•"/>
            </a:pPr>
            <a:endParaRPr lang="en-US" sz="1600" b="1" dirty="0">
              <a:solidFill>
                <a:srgbClr val="333333"/>
              </a:solidFill>
              <a:latin typeface="DSCDefaultFontRegular"/>
            </a:endParaRPr>
          </a:p>
          <a:p>
            <a:pPr>
              <a:buFont typeface="Arial"/>
              <a:buChar char="•"/>
            </a:pPr>
            <a:endParaRPr lang="en-US" sz="1600" dirty="0"/>
          </a:p>
          <a:p>
            <a:pPr lvl="1"/>
            <a:endParaRPr lang="en-US" sz="1100" b="1" dirty="0">
              <a:solidFill>
                <a:srgbClr val="333333"/>
              </a:solidFill>
              <a:latin typeface="DSCDefaultFontRegular"/>
            </a:endParaRPr>
          </a:p>
          <a:p>
            <a:pPr lvl="1">
              <a:buFont typeface="Arial"/>
              <a:buChar char="•"/>
            </a:pPr>
            <a:endParaRPr lang="en-US" sz="1100" b="1" dirty="0"/>
          </a:p>
          <a:p>
            <a:pPr lvl="1">
              <a:buFont typeface="Arial"/>
              <a:buChar char="•"/>
            </a:pPr>
            <a:endParaRPr lang="en-US" sz="1600" dirty="0"/>
          </a:p>
          <a:p>
            <a:pPr>
              <a:buFont typeface="Arial"/>
              <a:buChar char="•"/>
            </a:pPr>
            <a:endParaRPr lang="en-US" dirty="0">
              <a:solidFill>
                <a:srgbClr val="333333"/>
              </a:solidFill>
              <a:latin typeface="DSCDefaultFontRegular"/>
            </a:endParaRPr>
          </a:p>
          <a:p>
            <a:pPr marL="285750" indent="-285750">
              <a:buFont typeface="Wingdings" panose="05000000000000000000" pitchFamily="2" charset="2"/>
              <a:buChar char="§"/>
            </a:pPr>
            <a:endParaRPr lang="en-US" dirty="0">
              <a:solidFill>
                <a:srgbClr val="333333"/>
              </a:solidFill>
              <a:latin typeface="DSCDefaultFontRegular"/>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9814" y="3850304"/>
            <a:ext cx="6524625" cy="1095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4293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Apex Triggers</a:t>
            </a:r>
          </a:p>
        </p:txBody>
      </p:sp>
      <p:sp>
        <p:nvSpPr>
          <p:cNvPr id="4" name="Slide Number Placeholder 3"/>
          <p:cNvSpPr>
            <a:spLocks noGrp="1"/>
          </p:cNvSpPr>
          <p:nvPr>
            <p:ph type="sldNum" sz="quarter" idx="10"/>
          </p:nvPr>
        </p:nvSpPr>
        <p:spPr/>
        <p:txBody>
          <a:bodyPr/>
          <a:lstStyle/>
          <a:p>
            <a:pPr>
              <a:defRPr/>
            </a:pPr>
            <a:fld id="{B097533C-3DCD-4B48-BB0F-7696BB7BB1D3}" type="slidenum">
              <a:rPr lang="en-US" smtClean="0"/>
              <a:pPr>
                <a:defRPr/>
              </a:pPr>
              <a:t>13</a:t>
            </a:fld>
            <a:endParaRPr lang="en-US" dirty="0"/>
          </a:p>
        </p:txBody>
      </p:sp>
      <p:sp>
        <p:nvSpPr>
          <p:cNvPr id="5" name="Text Placeholder 2"/>
          <p:cNvSpPr>
            <a:spLocks noGrp="1"/>
          </p:cNvSpPr>
          <p:nvPr>
            <p:ph type="body" sz="half" idx="2"/>
          </p:nvPr>
        </p:nvSpPr>
        <p:spPr>
          <a:xfrm>
            <a:off x="1023582" y="1813222"/>
            <a:ext cx="7765575" cy="4915124"/>
          </a:xfrm>
        </p:spPr>
        <p:txBody>
          <a:bodyPr/>
          <a:lstStyle/>
          <a:p>
            <a:pPr>
              <a:buFont typeface="Arial"/>
              <a:buChar char="•"/>
            </a:pPr>
            <a:r>
              <a:rPr lang="en-US" sz="1600" dirty="0">
                <a:solidFill>
                  <a:srgbClr val="333333"/>
                </a:solidFill>
                <a:latin typeface="DSCDefaultFontRegular"/>
              </a:rPr>
              <a:t>Apex triggers are like stored procedures which execute when a particular event occurs. It executes before and after an event occurs on record.</a:t>
            </a:r>
          </a:p>
          <a:p>
            <a:pPr lvl="1">
              <a:buFont typeface="Arial"/>
              <a:buChar char="•"/>
            </a:pPr>
            <a:r>
              <a:rPr lang="en-US" sz="1600" dirty="0"/>
              <a:t> insert</a:t>
            </a:r>
          </a:p>
          <a:p>
            <a:pPr lvl="1">
              <a:buFont typeface="Arial"/>
              <a:buChar char="•"/>
            </a:pPr>
            <a:r>
              <a:rPr lang="en-US" sz="1600" dirty="0"/>
              <a:t> update</a:t>
            </a:r>
          </a:p>
          <a:p>
            <a:pPr lvl="1">
              <a:buFont typeface="Arial"/>
              <a:buChar char="•"/>
            </a:pPr>
            <a:r>
              <a:rPr lang="en-US" sz="1600" dirty="0"/>
              <a:t> delete</a:t>
            </a:r>
          </a:p>
          <a:p>
            <a:pPr lvl="1">
              <a:buFont typeface="Arial"/>
              <a:buChar char="•"/>
            </a:pPr>
            <a:r>
              <a:rPr lang="en-US" sz="1600" dirty="0"/>
              <a:t> merge</a:t>
            </a:r>
          </a:p>
          <a:p>
            <a:pPr lvl="1">
              <a:buFont typeface="Arial"/>
              <a:buChar char="•"/>
            </a:pPr>
            <a:r>
              <a:rPr lang="en-US" sz="1600" dirty="0"/>
              <a:t> </a:t>
            </a:r>
            <a:r>
              <a:rPr lang="en-US" sz="1600" dirty="0" err="1"/>
              <a:t>upsert</a:t>
            </a:r>
            <a:endParaRPr lang="en-US" sz="1600" dirty="0"/>
          </a:p>
          <a:p>
            <a:pPr lvl="1">
              <a:buFont typeface="Arial"/>
              <a:buChar char="•"/>
            </a:pPr>
            <a:r>
              <a:rPr lang="en-US" sz="1600" dirty="0"/>
              <a:t> undelete</a:t>
            </a:r>
          </a:p>
          <a:p>
            <a:pPr lvl="1"/>
            <a:endParaRPr lang="en-US" sz="1600" dirty="0"/>
          </a:p>
          <a:p>
            <a:pPr>
              <a:buFont typeface="Arial"/>
              <a:buChar char="•"/>
            </a:pPr>
            <a:r>
              <a:rPr lang="en-US" sz="1600" b="1" dirty="0">
                <a:solidFill>
                  <a:srgbClr val="333333"/>
                </a:solidFill>
                <a:latin typeface="DSCDefaultFontRegular"/>
              </a:rPr>
              <a:t>Trigger Variables</a:t>
            </a:r>
          </a:p>
          <a:p>
            <a:pPr lvl="1">
              <a:buFont typeface="Arial"/>
              <a:buChar char="•"/>
            </a:pPr>
            <a:r>
              <a:rPr lang="en-US" sz="1600" dirty="0"/>
              <a:t> Trigger class methods</a:t>
            </a:r>
          </a:p>
          <a:p>
            <a:pPr lvl="1">
              <a:buFont typeface="Arial"/>
              <a:buChar char="•"/>
            </a:pPr>
            <a:r>
              <a:rPr lang="en-US" sz="1600" dirty="0"/>
              <a:t> Trigger.New and Trigger.NewMap</a:t>
            </a:r>
          </a:p>
          <a:p>
            <a:pPr lvl="1">
              <a:buFont typeface="Arial"/>
              <a:buChar char="•"/>
            </a:pPr>
            <a:r>
              <a:rPr lang="en-US" sz="1600" dirty="0"/>
              <a:t> Trigger.Old and Trigger.oldMap</a:t>
            </a:r>
          </a:p>
          <a:p>
            <a:pPr lvl="1"/>
            <a:endParaRPr lang="en-US" sz="1100" b="1" dirty="0">
              <a:solidFill>
                <a:srgbClr val="333333"/>
              </a:solidFill>
              <a:latin typeface="DSCDefaultFontRegular"/>
            </a:endParaRPr>
          </a:p>
          <a:p>
            <a:pPr lvl="1">
              <a:buFont typeface="Arial"/>
              <a:buChar char="•"/>
            </a:pPr>
            <a:endParaRPr lang="en-US" sz="1100" b="1" dirty="0"/>
          </a:p>
          <a:p>
            <a:pPr lvl="1">
              <a:buFont typeface="Arial"/>
              <a:buChar char="•"/>
            </a:pPr>
            <a:endParaRPr lang="en-US" sz="1600" dirty="0"/>
          </a:p>
          <a:p>
            <a:pPr>
              <a:buFont typeface="Arial"/>
              <a:buChar char="•"/>
            </a:pPr>
            <a:endParaRPr lang="en-US" dirty="0">
              <a:solidFill>
                <a:srgbClr val="333333"/>
              </a:solidFill>
              <a:latin typeface="DSCDefaultFontRegular"/>
            </a:endParaRPr>
          </a:p>
          <a:p>
            <a:pPr marL="285750" indent="-285750">
              <a:buFont typeface="Wingdings" panose="05000000000000000000" pitchFamily="2" charset="2"/>
              <a:buChar char="§"/>
            </a:pPr>
            <a:endParaRPr lang="en-US" dirty="0">
              <a:solidFill>
                <a:srgbClr val="333333"/>
              </a:solidFill>
              <a:latin typeface="DSCDefaultFontRegular"/>
            </a:endParaRPr>
          </a:p>
        </p:txBody>
      </p:sp>
    </p:spTree>
    <p:extLst>
      <p:ext uri="{BB962C8B-B14F-4D97-AF65-F5344CB8AC3E}">
        <p14:creationId xmlns:p14="http://schemas.microsoft.com/office/powerpoint/2010/main" val="189844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Triggers Example</a:t>
            </a:r>
          </a:p>
        </p:txBody>
      </p:sp>
      <p:sp>
        <p:nvSpPr>
          <p:cNvPr id="4" name="Slide Number Placeholder 3"/>
          <p:cNvSpPr>
            <a:spLocks noGrp="1"/>
          </p:cNvSpPr>
          <p:nvPr>
            <p:ph type="sldNum" sz="quarter" idx="10"/>
          </p:nvPr>
        </p:nvSpPr>
        <p:spPr/>
        <p:txBody>
          <a:bodyPr/>
          <a:lstStyle/>
          <a:p>
            <a:pPr>
              <a:defRPr/>
            </a:pPr>
            <a:fld id="{B097533C-3DCD-4B48-BB0F-7696BB7BB1D3}" type="slidenum">
              <a:rPr lang="en-US" smtClean="0"/>
              <a:pPr>
                <a:defRPr/>
              </a:pPr>
              <a:t>14</a:t>
            </a:fld>
            <a:endParaRPr lang="en-US" dirty="0"/>
          </a:p>
        </p:txBody>
      </p:sp>
      <p:sp>
        <p:nvSpPr>
          <p:cNvPr id="5" name="Text Placeholder 2"/>
          <p:cNvSpPr>
            <a:spLocks noGrp="1"/>
          </p:cNvSpPr>
          <p:nvPr>
            <p:ph type="body" sz="half" idx="2"/>
          </p:nvPr>
        </p:nvSpPr>
        <p:spPr>
          <a:xfrm>
            <a:off x="1023582" y="1813222"/>
            <a:ext cx="7765575" cy="4915124"/>
          </a:xfrm>
        </p:spPr>
        <p:txBody>
          <a:bodyPr/>
          <a:lstStyle/>
          <a:p>
            <a:pPr>
              <a:buFont typeface="Arial"/>
              <a:buChar char="•"/>
            </a:pPr>
            <a:r>
              <a:rPr lang="en-US" sz="1600" b="1" dirty="0">
                <a:solidFill>
                  <a:srgbClr val="333333"/>
                </a:solidFill>
                <a:latin typeface="DSCDefaultFontRegular"/>
              </a:rPr>
              <a:t>Trigger Example</a:t>
            </a:r>
            <a:endParaRPr lang="en-US" sz="1100" b="1" dirty="0"/>
          </a:p>
          <a:p>
            <a:pPr lvl="1">
              <a:buFont typeface="Arial"/>
              <a:buChar char="•"/>
            </a:pPr>
            <a:endParaRPr lang="en-US" sz="1600" dirty="0"/>
          </a:p>
          <a:p>
            <a:pPr>
              <a:buFont typeface="Arial"/>
              <a:buChar char="•"/>
            </a:pPr>
            <a:endParaRPr lang="en-US" dirty="0">
              <a:solidFill>
                <a:srgbClr val="333333"/>
              </a:solidFill>
              <a:latin typeface="DSCDefaultFontRegular"/>
            </a:endParaRPr>
          </a:p>
          <a:p>
            <a:pPr marL="285750" indent="-285750">
              <a:buFont typeface="Wingdings" panose="05000000000000000000" pitchFamily="2" charset="2"/>
              <a:buChar char="§"/>
            </a:pPr>
            <a:endParaRPr lang="en-US" dirty="0">
              <a:solidFill>
                <a:srgbClr val="333333"/>
              </a:solidFill>
              <a:latin typeface="DSCDefaultFontRegular"/>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945" y="2456597"/>
            <a:ext cx="8356055" cy="14115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53172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Apex Asynchronous Execution</a:t>
            </a:r>
          </a:p>
        </p:txBody>
      </p:sp>
      <p:sp>
        <p:nvSpPr>
          <p:cNvPr id="4" name="Slide Number Placeholder 3"/>
          <p:cNvSpPr>
            <a:spLocks noGrp="1"/>
          </p:cNvSpPr>
          <p:nvPr>
            <p:ph type="sldNum" sz="quarter" idx="10"/>
          </p:nvPr>
        </p:nvSpPr>
        <p:spPr/>
        <p:txBody>
          <a:bodyPr/>
          <a:lstStyle/>
          <a:p>
            <a:pPr>
              <a:defRPr/>
            </a:pPr>
            <a:fld id="{B097533C-3DCD-4B48-BB0F-7696BB7BB1D3}" type="slidenum">
              <a:rPr lang="en-US" smtClean="0"/>
              <a:pPr>
                <a:defRPr/>
              </a:pPr>
              <a:t>15</a:t>
            </a:fld>
            <a:endParaRPr lang="en-US" dirty="0"/>
          </a:p>
        </p:txBody>
      </p:sp>
      <p:sp>
        <p:nvSpPr>
          <p:cNvPr id="5" name="Text Placeholder 2"/>
          <p:cNvSpPr>
            <a:spLocks noGrp="1"/>
          </p:cNvSpPr>
          <p:nvPr>
            <p:ph type="body" sz="half" idx="2"/>
          </p:nvPr>
        </p:nvSpPr>
        <p:spPr>
          <a:xfrm>
            <a:off x="1023582" y="1813222"/>
            <a:ext cx="7765575" cy="4915124"/>
          </a:xfrm>
        </p:spPr>
        <p:txBody>
          <a:bodyPr/>
          <a:lstStyle/>
          <a:p>
            <a:pPr>
              <a:buFont typeface="Arial"/>
              <a:buChar char="•"/>
            </a:pPr>
            <a:r>
              <a:rPr lang="en-US" sz="1600" dirty="0">
                <a:solidFill>
                  <a:srgbClr val="333333"/>
                </a:solidFill>
                <a:latin typeface="DSCDefaultFontRegular"/>
              </a:rPr>
              <a:t>Batch Class</a:t>
            </a:r>
          </a:p>
          <a:p>
            <a:pPr>
              <a:buFont typeface="Arial"/>
              <a:buChar char="•"/>
            </a:pPr>
            <a:r>
              <a:rPr lang="en-US" sz="1600" dirty="0">
                <a:solidFill>
                  <a:srgbClr val="333333"/>
                </a:solidFill>
                <a:latin typeface="DSCDefaultFontRegular"/>
              </a:rPr>
              <a:t>Future Methods</a:t>
            </a:r>
          </a:p>
          <a:p>
            <a:pPr>
              <a:buFont typeface="Arial"/>
              <a:buChar char="•"/>
            </a:pPr>
            <a:r>
              <a:rPr lang="en-US" sz="1600" dirty="0" err="1">
                <a:solidFill>
                  <a:srgbClr val="333333"/>
                </a:solidFill>
                <a:latin typeface="DSCDefaultFontRegular"/>
              </a:rPr>
              <a:t>Queueable</a:t>
            </a:r>
            <a:r>
              <a:rPr lang="en-US" sz="1600" dirty="0">
                <a:solidFill>
                  <a:srgbClr val="333333"/>
                </a:solidFill>
                <a:latin typeface="DSCDefaultFontRegular"/>
              </a:rPr>
              <a:t> Classes (Jobs)</a:t>
            </a:r>
          </a:p>
          <a:p>
            <a:pPr>
              <a:buFont typeface="Arial"/>
              <a:buChar char="•"/>
            </a:pPr>
            <a:r>
              <a:rPr lang="en-US" sz="1600" dirty="0">
                <a:solidFill>
                  <a:srgbClr val="333333"/>
                </a:solidFill>
                <a:latin typeface="DSCDefaultFontRegular"/>
              </a:rPr>
              <a:t>Scheduled classes</a:t>
            </a:r>
          </a:p>
          <a:p>
            <a:pPr lvl="1"/>
            <a:endParaRPr lang="en-US" sz="1100" b="1" dirty="0">
              <a:solidFill>
                <a:srgbClr val="333333"/>
              </a:solidFill>
              <a:latin typeface="DSCDefaultFontRegular"/>
            </a:endParaRPr>
          </a:p>
          <a:p>
            <a:pPr lvl="1">
              <a:buFont typeface="Arial"/>
              <a:buChar char="•"/>
            </a:pPr>
            <a:endParaRPr lang="en-US" sz="1100" b="1" dirty="0"/>
          </a:p>
          <a:p>
            <a:pPr lvl="1">
              <a:buFont typeface="Arial"/>
              <a:buChar char="•"/>
            </a:pPr>
            <a:endParaRPr lang="en-US" sz="1600" dirty="0"/>
          </a:p>
          <a:p>
            <a:pPr>
              <a:buFont typeface="Arial"/>
              <a:buChar char="•"/>
            </a:pPr>
            <a:endParaRPr lang="en-US" dirty="0">
              <a:solidFill>
                <a:srgbClr val="333333"/>
              </a:solidFill>
              <a:latin typeface="DSCDefaultFontRegular"/>
            </a:endParaRPr>
          </a:p>
          <a:p>
            <a:pPr marL="285750" indent="-285750">
              <a:buFont typeface="Wingdings" panose="05000000000000000000" pitchFamily="2" charset="2"/>
              <a:buChar char="§"/>
            </a:pPr>
            <a:endParaRPr lang="en-US" dirty="0">
              <a:solidFill>
                <a:srgbClr val="333333"/>
              </a:solidFill>
              <a:latin typeface="DSCDefaultFontRegular"/>
            </a:endParaRPr>
          </a:p>
        </p:txBody>
      </p:sp>
    </p:spTree>
    <p:extLst>
      <p:ext uri="{BB962C8B-B14F-4D97-AF65-F5344CB8AC3E}">
        <p14:creationId xmlns:p14="http://schemas.microsoft.com/office/powerpoint/2010/main" val="3685839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Apex Test Classes</a:t>
            </a:r>
          </a:p>
        </p:txBody>
      </p:sp>
      <p:sp>
        <p:nvSpPr>
          <p:cNvPr id="4" name="Slide Number Placeholder 3"/>
          <p:cNvSpPr>
            <a:spLocks noGrp="1"/>
          </p:cNvSpPr>
          <p:nvPr>
            <p:ph type="sldNum" sz="quarter" idx="10"/>
          </p:nvPr>
        </p:nvSpPr>
        <p:spPr/>
        <p:txBody>
          <a:bodyPr/>
          <a:lstStyle/>
          <a:p>
            <a:pPr>
              <a:defRPr/>
            </a:pPr>
            <a:fld id="{B097533C-3DCD-4B48-BB0F-7696BB7BB1D3}" type="slidenum">
              <a:rPr lang="en-US" smtClean="0"/>
              <a:pPr>
                <a:defRPr/>
              </a:pPr>
              <a:t>16</a:t>
            </a:fld>
            <a:endParaRPr lang="en-US" dirty="0"/>
          </a:p>
        </p:txBody>
      </p:sp>
      <p:sp>
        <p:nvSpPr>
          <p:cNvPr id="5" name="Text Placeholder 2"/>
          <p:cNvSpPr>
            <a:spLocks noGrp="1"/>
          </p:cNvSpPr>
          <p:nvPr>
            <p:ph type="body" sz="half" idx="2"/>
          </p:nvPr>
        </p:nvSpPr>
        <p:spPr>
          <a:xfrm>
            <a:off x="1023582" y="1813222"/>
            <a:ext cx="7765575" cy="4915124"/>
          </a:xfrm>
        </p:spPr>
        <p:txBody>
          <a:bodyPr/>
          <a:lstStyle/>
          <a:p>
            <a:pPr>
              <a:buFont typeface="Arial"/>
              <a:buChar char="•"/>
            </a:pPr>
            <a:r>
              <a:rPr lang="en-US" sz="1600" dirty="0">
                <a:solidFill>
                  <a:srgbClr val="333333"/>
                </a:solidFill>
                <a:latin typeface="DSCDefaultFontRegular"/>
              </a:rPr>
              <a:t>Testing is an important part of the development process. Before you can deploy Apex or package it for the Force.com AppExchange, the following must be true.</a:t>
            </a:r>
          </a:p>
          <a:p>
            <a:pPr>
              <a:buFont typeface="Arial"/>
              <a:buChar char="•"/>
            </a:pPr>
            <a:r>
              <a:rPr lang="en-US" sz="1600" dirty="0">
                <a:solidFill>
                  <a:srgbClr val="333333"/>
                </a:solidFill>
                <a:latin typeface="DSCDefaultFontRegular"/>
              </a:rPr>
              <a:t>At least 75% of your Apex code must be covered by unit tests, and all of those tests must complete successfully.</a:t>
            </a:r>
          </a:p>
          <a:p>
            <a:pPr>
              <a:buFont typeface="Arial"/>
              <a:buChar char="•"/>
            </a:pPr>
            <a:r>
              <a:rPr lang="en-US" sz="1600" dirty="0">
                <a:solidFill>
                  <a:srgbClr val="333333"/>
                </a:solidFill>
                <a:latin typeface="DSCDefaultFontRegular"/>
              </a:rPr>
              <a:t>Note the following.</a:t>
            </a:r>
          </a:p>
          <a:p>
            <a:pPr>
              <a:buFont typeface="Arial"/>
              <a:buChar char="•"/>
            </a:pPr>
            <a:r>
              <a:rPr lang="en-US" sz="1600" dirty="0">
                <a:solidFill>
                  <a:srgbClr val="333333"/>
                </a:solidFill>
                <a:latin typeface="DSCDefaultFontRegular"/>
              </a:rPr>
              <a:t>When deploying Apex to a production organization, each unit test in your organization namespace is executed by default.</a:t>
            </a:r>
          </a:p>
          <a:p>
            <a:pPr>
              <a:buFont typeface="Arial"/>
              <a:buChar char="•"/>
            </a:pPr>
            <a:r>
              <a:rPr lang="en-US" sz="1600" dirty="0">
                <a:solidFill>
                  <a:srgbClr val="333333"/>
                </a:solidFill>
                <a:latin typeface="DSCDefaultFontRegular"/>
              </a:rPr>
              <a:t>Calls to </a:t>
            </a:r>
            <a:r>
              <a:rPr lang="en-US" sz="1600" dirty="0" err="1">
                <a:solidFill>
                  <a:srgbClr val="333333"/>
                </a:solidFill>
                <a:latin typeface="DSCDefaultFontRegular"/>
              </a:rPr>
              <a:t>System.debug</a:t>
            </a:r>
            <a:r>
              <a:rPr lang="en-US" sz="1600" dirty="0">
                <a:solidFill>
                  <a:srgbClr val="333333"/>
                </a:solidFill>
                <a:latin typeface="DSCDefaultFontRegular"/>
              </a:rPr>
              <a:t> are not counted as part of Apex code coverage.</a:t>
            </a:r>
          </a:p>
          <a:p>
            <a:pPr>
              <a:buFont typeface="Arial"/>
              <a:buChar char="•"/>
            </a:pPr>
            <a:r>
              <a:rPr lang="en-US" sz="1600" dirty="0">
                <a:solidFill>
                  <a:srgbClr val="333333"/>
                </a:solidFill>
                <a:latin typeface="DSCDefaultFontRegular"/>
              </a:rPr>
              <a:t>Test methods and test classes are not counted as part of Apex code coverage.</a:t>
            </a:r>
          </a:p>
          <a:p>
            <a:pPr>
              <a:buFont typeface="Arial"/>
              <a:buChar char="•"/>
            </a:pPr>
            <a:r>
              <a:rPr lang="en-US" sz="1600" dirty="0">
                <a:solidFill>
                  <a:srgbClr val="333333"/>
                </a:solidFill>
                <a:latin typeface="DSCDefaultFontRegular"/>
              </a:rPr>
              <a:t>While only 75% of your Apex code must be covered by tests, your focus shouldn't be on the percentage of code that is covered. Instead, you should make sure that every use case of your application is covered, including positive and negative cases, as well as bulk and single records. This should lead to 75% or more of your code being covered by unit tests.</a:t>
            </a:r>
          </a:p>
          <a:p>
            <a:pPr>
              <a:buFont typeface="Arial"/>
              <a:buChar char="•"/>
            </a:pPr>
            <a:r>
              <a:rPr lang="en-US" sz="1600" dirty="0">
                <a:solidFill>
                  <a:srgbClr val="333333"/>
                </a:solidFill>
                <a:latin typeface="DSCDefaultFontRegular"/>
              </a:rPr>
              <a:t>Every trigger must have some test coverage.</a:t>
            </a:r>
          </a:p>
          <a:p>
            <a:pPr>
              <a:buFont typeface="Arial"/>
              <a:buChar char="•"/>
            </a:pPr>
            <a:r>
              <a:rPr lang="en-US" sz="1600" dirty="0">
                <a:solidFill>
                  <a:srgbClr val="333333"/>
                </a:solidFill>
                <a:latin typeface="DSCDefaultFontRegular"/>
              </a:rPr>
              <a:t>All classes and triggers must compile successfully.</a:t>
            </a:r>
            <a:endParaRPr lang="en-US" sz="1100" b="1" dirty="0">
              <a:solidFill>
                <a:srgbClr val="333333"/>
              </a:solidFill>
              <a:latin typeface="DSCDefaultFontRegular"/>
            </a:endParaRPr>
          </a:p>
          <a:p>
            <a:pPr lvl="1">
              <a:buFont typeface="Arial"/>
              <a:buChar char="•"/>
            </a:pPr>
            <a:endParaRPr lang="en-US" sz="1100" b="1" dirty="0"/>
          </a:p>
          <a:p>
            <a:pPr lvl="1">
              <a:buFont typeface="Arial"/>
              <a:buChar char="•"/>
            </a:pPr>
            <a:endParaRPr lang="en-US" sz="1600" dirty="0"/>
          </a:p>
          <a:p>
            <a:pPr>
              <a:buFont typeface="Arial"/>
              <a:buChar char="•"/>
            </a:pPr>
            <a:endParaRPr lang="en-US" dirty="0">
              <a:solidFill>
                <a:srgbClr val="333333"/>
              </a:solidFill>
              <a:latin typeface="DSCDefaultFontRegular"/>
            </a:endParaRPr>
          </a:p>
          <a:p>
            <a:pPr marL="285750" indent="-285750">
              <a:buFont typeface="Wingdings" panose="05000000000000000000" pitchFamily="2" charset="2"/>
              <a:buChar char="§"/>
            </a:pPr>
            <a:endParaRPr lang="en-US" dirty="0">
              <a:solidFill>
                <a:srgbClr val="333333"/>
              </a:solidFill>
              <a:latin typeface="DSCDefaultFontRegular"/>
            </a:endParaRPr>
          </a:p>
        </p:txBody>
      </p:sp>
    </p:spTree>
    <p:extLst>
      <p:ext uri="{BB962C8B-B14F-4D97-AF65-F5344CB8AC3E}">
        <p14:creationId xmlns:p14="http://schemas.microsoft.com/office/powerpoint/2010/main" val="4118330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 Process</a:t>
            </a:r>
          </a:p>
        </p:txBody>
      </p:sp>
      <p:sp>
        <p:nvSpPr>
          <p:cNvPr id="4" name="Slide Number Placeholder 3"/>
          <p:cNvSpPr>
            <a:spLocks noGrp="1"/>
          </p:cNvSpPr>
          <p:nvPr>
            <p:ph type="sldNum" sz="quarter" idx="10"/>
          </p:nvPr>
        </p:nvSpPr>
        <p:spPr/>
        <p:txBody>
          <a:bodyPr/>
          <a:lstStyle/>
          <a:p>
            <a:pPr>
              <a:defRPr/>
            </a:pPr>
            <a:fld id="{B097533C-3DCD-4B48-BB0F-7696BB7BB1D3}" type="slidenum">
              <a:rPr lang="en-US" smtClean="0"/>
              <a:pPr>
                <a:defRPr/>
              </a:pPr>
              <a:t>17</a:t>
            </a:fld>
            <a:endParaRPr lang="en-US" dirty="0"/>
          </a:p>
        </p:txBody>
      </p:sp>
      <p:sp>
        <p:nvSpPr>
          <p:cNvPr id="5" name="Text Placeholder 2"/>
          <p:cNvSpPr>
            <a:spLocks noGrp="1"/>
          </p:cNvSpPr>
          <p:nvPr>
            <p:ph type="body" sz="half" idx="2"/>
          </p:nvPr>
        </p:nvSpPr>
        <p:spPr>
          <a:xfrm>
            <a:off x="1023582" y="1813222"/>
            <a:ext cx="7765575" cy="4915124"/>
          </a:xfrm>
        </p:spPr>
        <p:txBody>
          <a:bodyPr/>
          <a:lstStyle/>
          <a:p>
            <a:pPr>
              <a:buFont typeface="Arial"/>
              <a:buChar char="•"/>
            </a:pPr>
            <a:r>
              <a:rPr lang="en-US" sz="1600" dirty="0">
                <a:solidFill>
                  <a:srgbClr val="333333"/>
                </a:solidFill>
                <a:latin typeface="DSCDefaultFontRegular"/>
              </a:rPr>
              <a:t>Inbound Change sets</a:t>
            </a:r>
          </a:p>
          <a:p>
            <a:pPr>
              <a:buFont typeface="Arial"/>
              <a:buChar char="•"/>
            </a:pPr>
            <a:r>
              <a:rPr lang="en-US" sz="1600" dirty="0">
                <a:solidFill>
                  <a:srgbClr val="333333"/>
                </a:solidFill>
                <a:latin typeface="DSCDefaultFontRegular"/>
              </a:rPr>
              <a:t>Outbound Change Sets</a:t>
            </a:r>
          </a:p>
          <a:p>
            <a:pPr>
              <a:buFont typeface="Arial"/>
              <a:buChar char="•"/>
            </a:pPr>
            <a:endParaRPr lang="en-US" sz="1600" dirty="0">
              <a:solidFill>
                <a:srgbClr val="333333"/>
              </a:solidFill>
              <a:latin typeface="DSCDefaultFontRegular"/>
            </a:endParaRPr>
          </a:p>
          <a:p>
            <a:pPr>
              <a:buFont typeface="Arial"/>
              <a:buChar char="•"/>
            </a:pPr>
            <a:endParaRPr lang="en-US" sz="1600" dirty="0">
              <a:solidFill>
                <a:srgbClr val="333333"/>
              </a:solidFill>
              <a:latin typeface="DSCDefaultFontRegular"/>
            </a:endParaRPr>
          </a:p>
          <a:p>
            <a:pPr>
              <a:buFont typeface="Arial"/>
              <a:buChar char="•"/>
            </a:pPr>
            <a:endParaRPr lang="en-US" sz="1600" dirty="0"/>
          </a:p>
          <a:p>
            <a:pPr lvl="1"/>
            <a:endParaRPr lang="en-US" sz="1100" b="1" dirty="0">
              <a:solidFill>
                <a:srgbClr val="333333"/>
              </a:solidFill>
              <a:latin typeface="DSCDefaultFontRegular"/>
            </a:endParaRPr>
          </a:p>
          <a:p>
            <a:pPr lvl="1">
              <a:buFont typeface="Arial"/>
              <a:buChar char="•"/>
            </a:pPr>
            <a:endParaRPr lang="en-US" sz="1100" b="1" dirty="0"/>
          </a:p>
          <a:p>
            <a:pPr lvl="1">
              <a:buFont typeface="Arial"/>
              <a:buChar char="•"/>
            </a:pPr>
            <a:endParaRPr lang="en-US" sz="1600" dirty="0"/>
          </a:p>
          <a:p>
            <a:pPr>
              <a:buFont typeface="Arial"/>
              <a:buChar char="•"/>
            </a:pPr>
            <a:endParaRPr lang="en-US" dirty="0">
              <a:solidFill>
                <a:srgbClr val="333333"/>
              </a:solidFill>
              <a:latin typeface="DSCDefaultFontRegular"/>
            </a:endParaRPr>
          </a:p>
          <a:p>
            <a:pPr marL="285750" indent="-285750">
              <a:buFont typeface="Wingdings" panose="05000000000000000000" pitchFamily="2" charset="2"/>
              <a:buChar char="§"/>
            </a:pPr>
            <a:endParaRPr lang="en-US" dirty="0">
              <a:solidFill>
                <a:srgbClr val="333333"/>
              </a:solidFill>
              <a:latin typeface="DSCDefaultFontRegular"/>
            </a:endParaRPr>
          </a:p>
        </p:txBody>
      </p:sp>
      <p:pic>
        <p:nvPicPr>
          <p:cNvPr id="3074" name="Picture 2" descr="C:\Users\kasimb\Desktop\en-us435b7852ab97a22dadac95975a37a69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4634" y="2787627"/>
            <a:ext cx="6305550" cy="3248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8618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bwMode="auto">
          <a:xfrm>
            <a:off x="1657350" y="1116013"/>
            <a:ext cx="7258050" cy="566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Any Questions?</a:t>
            </a:r>
          </a:p>
        </p:txBody>
      </p:sp>
      <p:sp>
        <p:nvSpPr>
          <p:cNvPr id="3" name="Slide Number Placeholder 2"/>
          <p:cNvSpPr>
            <a:spLocks noGrp="1"/>
          </p:cNvSpPr>
          <p:nvPr>
            <p:ph type="sldNum" sz="quarter" idx="10"/>
          </p:nvPr>
        </p:nvSpPr>
        <p:spPr/>
        <p:txBody>
          <a:bodyPr/>
          <a:lstStyle/>
          <a:p>
            <a:pPr>
              <a:defRPr/>
            </a:pPr>
            <a:fld id="{428F91C6-2816-4F96-AF57-A22A0682044A}" type="slidenum">
              <a:rPr lang="en-US" smtClean="0"/>
              <a:pPr>
                <a:defRPr/>
              </a:pPr>
              <a:t>18</a:t>
            </a:fld>
            <a:endParaRPr lang="en-US" dirty="0"/>
          </a:p>
        </p:txBody>
      </p:sp>
    </p:spTree>
    <p:extLst>
      <p:ext uri="{BB962C8B-B14F-4D97-AF65-F5344CB8AC3E}">
        <p14:creationId xmlns:p14="http://schemas.microsoft.com/office/powerpoint/2010/main" val="219043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3"/>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Thank you!</a:t>
            </a:r>
          </a:p>
        </p:txBody>
      </p:sp>
      <p:sp>
        <p:nvSpPr>
          <p:cNvPr id="3" name="Slide Number Placeholder 2"/>
          <p:cNvSpPr>
            <a:spLocks noGrp="1"/>
          </p:cNvSpPr>
          <p:nvPr>
            <p:ph type="sldNum" sz="quarter" idx="4294967295"/>
          </p:nvPr>
        </p:nvSpPr>
        <p:spPr>
          <a:xfrm>
            <a:off x="0" y="6392863"/>
            <a:ext cx="493713" cy="365125"/>
          </a:xfrm>
        </p:spPr>
        <p:txBody>
          <a:bodyPr/>
          <a:lstStyle/>
          <a:p>
            <a:pPr>
              <a:defRPr/>
            </a:pPr>
            <a:fld id="{C13D9A8D-9D85-456C-BEE1-677EEEE14F21}" type="slidenum">
              <a:rPr lang="en-US" smtClean="0"/>
              <a:pPr>
                <a:defRPr/>
              </a:pPr>
              <a:t>19</a:t>
            </a:fld>
            <a:endParaRPr lang="en-US" dirty="0"/>
          </a:p>
        </p:txBody>
      </p:sp>
    </p:spTree>
    <p:extLst>
      <p:ext uri="{BB962C8B-B14F-4D97-AF65-F5344CB8AC3E}">
        <p14:creationId xmlns:p14="http://schemas.microsoft.com/office/powerpoint/2010/main" val="3668504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Text Placeholder 2"/>
          <p:cNvSpPr>
            <a:spLocks noGrp="1"/>
          </p:cNvSpPr>
          <p:nvPr>
            <p:ph type="body" sz="half" idx="2"/>
          </p:nvPr>
        </p:nvSpPr>
        <p:spPr/>
        <p:txBody>
          <a:bodyPr/>
          <a:lstStyle/>
          <a:p>
            <a:pPr>
              <a:buFont typeface="Wingdings" panose="05000000000000000000" pitchFamily="2" charset="2"/>
              <a:buChar char="§"/>
            </a:pPr>
            <a:r>
              <a:rPr lang="en-US" dirty="0"/>
              <a:t>Salesforce Integration</a:t>
            </a:r>
          </a:p>
          <a:p>
            <a:pPr marL="228600" indent="0">
              <a:buNone/>
            </a:pPr>
            <a:endParaRPr lang="en-US" dirty="0"/>
          </a:p>
          <a:p>
            <a:pPr marL="628650" lvl="1" indent="-171450">
              <a:buFont typeface="Wingdings" panose="05000000000000000000" pitchFamily="2" charset="2"/>
              <a:buChar char="Ø"/>
            </a:pPr>
            <a:r>
              <a:rPr lang="en-US" dirty="0"/>
              <a:t> HTTP &amp; Callout Basics</a:t>
            </a:r>
          </a:p>
          <a:p>
            <a:pPr marL="628650" lvl="1" indent="-171450">
              <a:buFont typeface="Wingdings" panose="05000000000000000000" pitchFamily="2" charset="2"/>
              <a:buChar char="Ø"/>
            </a:pPr>
            <a:r>
              <a:rPr lang="en-US" dirty="0"/>
              <a:t> Authorize an external site with remote site settings</a:t>
            </a:r>
          </a:p>
          <a:p>
            <a:pPr marL="628650" lvl="1" indent="-171450">
              <a:buFont typeface="Wingdings" panose="05000000000000000000" pitchFamily="2" charset="2"/>
              <a:buChar char="Ø"/>
            </a:pPr>
            <a:r>
              <a:rPr lang="en-US" dirty="0"/>
              <a:t> Get Data from a Service</a:t>
            </a:r>
          </a:p>
          <a:p>
            <a:pPr marL="628650" lvl="1" indent="-171450">
              <a:buFont typeface="Wingdings" panose="05000000000000000000" pitchFamily="2" charset="2"/>
              <a:buChar char="Ø"/>
            </a:pPr>
            <a:r>
              <a:rPr lang="en-US" dirty="0"/>
              <a:t> Send Data to a Service</a:t>
            </a:r>
          </a:p>
          <a:p>
            <a:pPr marL="628650" lvl="1" indent="-171450">
              <a:buFont typeface="Wingdings" panose="05000000000000000000" pitchFamily="2" charset="2"/>
              <a:buChar char="Ø"/>
            </a:pPr>
            <a:r>
              <a:rPr lang="en-US" dirty="0"/>
              <a:t> Test Callouts</a:t>
            </a:r>
          </a:p>
          <a:p>
            <a:pPr marL="628650" lvl="1" indent="-171450">
              <a:buFont typeface="Wingdings" panose="05000000000000000000" pitchFamily="2" charset="2"/>
              <a:buChar char="Ø"/>
            </a:pPr>
            <a:r>
              <a:rPr lang="en-US" dirty="0"/>
              <a:t> Test a Callout with </a:t>
            </a:r>
            <a:r>
              <a:rPr lang="en-US" dirty="0" err="1"/>
              <a:t>HttpCalloutMock</a:t>
            </a:r>
            <a:endParaRPr lang="en-US" dirty="0"/>
          </a:p>
          <a:p>
            <a:pPr marL="628650" lvl="1" indent="-171450">
              <a:buFont typeface="Wingdings" panose="05000000000000000000" pitchFamily="2" charset="2"/>
              <a:buChar char="Ø"/>
            </a:pPr>
            <a:endParaRPr lang="en-US" dirty="0"/>
          </a:p>
          <a:p>
            <a:pPr marL="628650" lvl="1" indent="-171450">
              <a:buFont typeface="Wingdings" panose="05000000000000000000" pitchFamily="2" charset="2"/>
              <a:buChar char="Ø"/>
            </a:pPr>
            <a:r>
              <a:rPr lang="en-US" dirty="0"/>
              <a:t> </a:t>
            </a:r>
          </a:p>
          <a:p>
            <a:pPr lvl="1">
              <a:buFont typeface="Wingdings" panose="05000000000000000000" pitchFamily="2" charset="2"/>
              <a:buChar char="§"/>
            </a:pPr>
            <a:endParaRPr lang="en-US" dirty="0"/>
          </a:p>
        </p:txBody>
      </p:sp>
      <p:sp>
        <p:nvSpPr>
          <p:cNvPr id="4" name="Slide Number Placeholder 3"/>
          <p:cNvSpPr>
            <a:spLocks noGrp="1"/>
          </p:cNvSpPr>
          <p:nvPr>
            <p:ph type="sldNum" sz="quarter" idx="10"/>
          </p:nvPr>
        </p:nvSpPr>
        <p:spPr/>
        <p:txBody>
          <a:bodyPr/>
          <a:lstStyle/>
          <a:p>
            <a:pPr>
              <a:defRPr/>
            </a:pPr>
            <a:fld id="{632EA29C-C541-4170-82C5-9362BD02D04E}" type="slidenum">
              <a:rPr lang="en-US" smtClean="0"/>
              <a:pPr>
                <a:defRPr/>
              </a:pPr>
              <a:t>2</a:t>
            </a:fld>
            <a:endParaRPr lang="en-US" dirty="0"/>
          </a:p>
        </p:txBody>
      </p:sp>
    </p:spTree>
    <p:extLst>
      <p:ext uri="{BB962C8B-B14F-4D97-AF65-F5344CB8AC3E}">
        <p14:creationId xmlns:p14="http://schemas.microsoft.com/office/powerpoint/2010/main" val="625983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and Callout Basics</a:t>
            </a:r>
            <a:br>
              <a:rPr lang="en-US" dirty="0"/>
            </a:br>
            <a:endParaRPr lang="en-US" dirty="0"/>
          </a:p>
        </p:txBody>
      </p:sp>
      <p:sp>
        <p:nvSpPr>
          <p:cNvPr id="3" name="Text Placeholder 2"/>
          <p:cNvSpPr>
            <a:spLocks noGrp="1"/>
          </p:cNvSpPr>
          <p:nvPr>
            <p:ph type="body" sz="half" idx="2"/>
          </p:nvPr>
        </p:nvSpPr>
        <p:spPr>
          <a:xfrm>
            <a:off x="1188220" y="1762747"/>
            <a:ext cx="7614585" cy="1703785"/>
          </a:xfrm>
        </p:spPr>
        <p:txBody>
          <a:bodyPr/>
          <a:lstStyle/>
          <a:p>
            <a:pPr marL="285750" indent="-285750">
              <a:buFont typeface="Arial" panose="020B0604020202020204" pitchFamily="34" charset="0"/>
              <a:buChar char="•"/>
            </a:pPr>
            <a:r>
              <a:rPr lang="en-US" dirty="0"/>
              <a:t>REST callouts are based on HTTP.</a:t>
            </a:r>
          </a:p>
          <a:p>
            <a:pPr marL="285750" indent="-285750">
              <a:buFont typeface="Arial" panose="020B0604020202020204" pitchFamily="34" charset="0"/>
              <a:buChar char="•"/>
            </a:pPr>
            <a:endParaRPr lang="en-US" dirty="0"/>
          </a:p>
          <a:p>
            <a:pPr marL="0" indent="0"/>
            <a:endParaRPr lang="en-US" dirty="0"/>
          </a:p>
          <a:p>
            <a:pPr marL="0" indent="0"/>
            <a:endParaRPr lang="en-US" dirty="0"/>
          </a:p>
        </p:txBody>
      </p:sp>
      <p:sp>
        <p:nvSpPr>
          <p:cNvPr id="4" name="Slide Number Placeholder 3"/>
          <p:cNvSpPr>
            <a:spLocks noGrp="1"/>
          </p:cNvSpPr>
          <p:nvPr>
            <p:ph type="sldNum" sz="quarter" idx="10"/>
          </p:nvPr>
        </p:nvSpPr>
        <p:spPr/>
        <p:txBody>
          <a:bodyPr/>
          <a:lstStyle/>
          <a:p>
            <a:pPr>
              <a:defRPr/>
            </a:pPr>
            <a:fld id="{B097533C-3DCD-4B48-BB0F-7696BB7BB1D3}" type="slidenum">
              <a:rPr lang="en-US" smtClean="0"/>
              <a:pPr>
                <a:defRPr/>
              </a:pPr>
              <a:t>3</a:t>
            </a:fld>
            <a:endParaRPr lang="en-US" dirty="0"/>
          </a:p>
        </p:txBody>
      </p:sp>
      <p:pic>
        <p:nvPicPr>
          <p:cNvPr id="5" name="Picture 4">
            <a:extLst>
              <a:ext uri="{FF2B5EF4-FFF2-40B4-BE49-F238E27FC236}">
                <a16:creationId xmlns:a16="http://schemas.microsoft.com/office/drawing/2014/main" id="{A5A1BFFD-0462-453D-B89B-B3B0F26AB83C}"/>
              </a:ext>
            </a:extLst>
          </p:cNvPr>
          <p:cNvPicPr>
            <a:picLocks noChangeAspect="1"/>
          </p:cNvPicPr>
          <p:nvPr/>
        </p:nvPicPr>
        <p:blipFill>
          <a:blip r:embed="rId3"/>
          <a:stretch>
            <a:fillRect/>
          </a:stretch>
        </p:blipFill>
        <p:spPr>
          <a:xfrm>
            <a:off x="783816" y="2958222"/>
            <a:ext cx="7818646" cy="3221221"/>
          </a:xfrm>
          <a:prstGeom prst="rect">
            <a:avLst/>
          </a:prstGeom>
        </p:spPr>
      </p:pic>
    </p:spTree>
    <p:extLst>
      <p:ext uri="{BB962C8B-B14F-4D97-AF65-F5344CB8AC3E}">
        <p14:creationId xmlns:p14="http://schemas.microsoft.com/office/powerpoint/2010/main" val="2654871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HTTP Methods</a:t>
            </a:r>
            <a:br>
              <a:rPr lang="en-US" b="1" dirty="0"/>
            </a:br>
            <a:endParaRPr lang="en-US" dirty="0"/>
          </a:p>
        </p:txBody>
      </p:sp>
      <p:pic>
        <p:nvPicPr>
          <p:cNvPr id="5" name="Picture 4">
            <a:extLst>
              <a:ext uri="{FF2B5EF4-FFF2-40B4-BE49-F238E27FC236}">
                <a16:creationId xmlns:a16="http://schemas.microsoft.com/office/drawing/2014/main" id="{ABE89282-4453-45AF-8731-16CA4CDF571D}"/>
              </a:ext>
            </a:extLst>
          </p:cNvPr>
          <p:cNvPicPr>
            <a:picLocks noChangeAspect="1"/>
          </p:cNvPicPr>
          <p:nvPr/>
        </p:nvPicPr>
        <p:blipFill>
          <a:blip r:embed="rId3"/>
          <a:stretch>
            <a:fillRect/>
          </a:stretch>
        </p:blipFill>
        <p:spPr>
          <a:xfrm>
            <a:off x="887767" y="3830761"/>
            <a:ext cx="8051445" cy="2467237"/>
          </a:xfrm>
          <a:prstGeom prst="rect">
            <a:avLst/>
          </a:prstGeom>
        </p:spPr>
      </p:pic>
      <p:sp>
        <p:nvSpPr>
          <p:cNvPr id="3" name="Text Placeholder 2"/>
          <p:cNvSpPr>
            <a:spLocks noGrp="1"/>
          </p:cNvSpPr>
          <p:nvPr>
            <p:ph type="body" sz="half" idx="2"/>
          </p:nvPr>
        </p:nvSpPr>
        <p:spPr>
          <a:xfrm>
            <a:off x="1145032" y="1813222"/>
            <a:ext cx="7644125" cy="1471516"/>
          </a:xfrm>
        </p:spPr>
        <p:txBody>
          <a:bodyPr/>
          <a:lstStyle/>
          <a:p>
            <a:pPr marL="285750" indent="-285750">
              <a:buFont typeface="Wingdings" panose="05000000000000000000" pitchFamily="2" charset="2"/>
              <a:buChar char="§"/>
            </a:pPr>
            <a:endParaRPr lang="en-US" dirty="0"/>
          </a:p>
        </p:txBody>
      </p:sp>
      <p:sp>
        <p:nvSpPr>
          <p:cNvPr id="4" name="Slide Number Placeholder 3"/>
          <p:cNvSpPr>
            <a:spLocks noGrp="1"/>
          </p:cNvSpPr>
          <p:nvPr>
            <p:ph type="sldNum" sz="quarter" idx="10"/>
          </p:nvPr>
        </p:nvSpPr>
        <p:spPr/>
        <p:txBody>
          <a:bodyPr/>
          <a:lstStyle/>
          <a:p>
            <a:pPr>
              <a:defRPr/>
            </a:pPr>
            <a:fld id="{B097533C-3DCD-4B48-BB0F-7696BB7BB1D3}" type="slidenum">
              <a:rPr lang="en-US" smtClean="0"/>
              <a:pPr>
                <a:defRPr/>
              </a:pPr>
              <a:t>4</a:t>
            </a:fld>
            <a:endParaRPr lang="en-US" dirty="0"/>
          </a:p>
        </p:txBody>
      </p:sp>
    </p:spTree>
    <p:extLst>
      <p:ext uri="{BB962C8B-B14F-4D97-AF65-F5344CB8AC3E}">
        <p14:creationId xmlns:p14="http://schemas.microsoft.com/office/powerpoint/2010/main" val="1249667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Authorize Endpoint Addresses</a:t>
            </a:r>
            <a:br>
              <a:rPr lang="en-US" dirty="0"/>
            </a:br>
            <a:endParaRPr lang="en-US" dirty="0"/>
          </a:p>
        </p:txBody>
      </p:sp>
      <p:sp>
        <p:nvSpPr>
          <p:cNvPr id="3" name="Text Placeholder 2"/>
          <p:cNvSpPr>
            <a:spLocks noGrp="1"/>
          </p:cNvSpPr>
          <p:nvPr>
            <p:ph type="body" sz="half" idx="2"/>
          </p:nvPr>
        </p:nvSpPr>
        <p:spPr>
          <a:xfrm>
            <a:off x="1145032" y="1813222"/>
            <a:ext cx="7644125" cy="3563996"/>
          </a:xfrm>
        </p:spPr>
        <p:txBody>
          <a:bodyPr/>
          <a:lstStyle/>
          <a:p>
            <a:pPr marL="285750" indent="-285750">
              <a:buFont typeface="Wingdings" panose="05000000000000000000" pitchFamily="2" charset="2"/>
              <a:buChar char="§"/>
            </a:pPr>
            <a:r>
              <a:rPr lang="en-US" dirty="0">
                <a:solidFill>
                  <a:srgbClr val="333333"/>
                </a:solidFill>
                <a:latin typeface="DSCDefaultFontRegular"/>
              </a:rPr>
              <a:t>From Setup, enter </a:t>
            </a:r>
            <a:r>
              <a:rPr lang="en-US" b="1" i="1" dirty="0">
                <a:solidFill>
                  <a:srgbClr val="333333"/>
                </a:solidFill>
                <a:latin typeface="DSCDefaultFontRegular"/>
              </a:rPr>
              <a:t>Remote Site Settings</a:t>
            </a:r>
            <a:r>
              <a:rPr lang="en-US" dirty="0">
                <a:solidFill>
                  <a:srgbClr val="333333"/>
                </a:solidFill>
                <a:latin typeface="DSCDefaultFontRegular"/>
              </a:rPr>
              <a:t> in the Quick Find box, then click Remote Site Settings.</a:t>
            </a:r>
          </a:p>
          <a:p>
            <a:pPr marL="285750" indent="-285750">
              <a:buFont typeface="Wingdings" panose="05000000000000000000" pitchFamily="2" charset="2"/>
              <a:buChar char="§"/>
            </a:pPr>
            <a:r>
              <a:rPr lang="en-US" dirty="0">
                <a:solidFill>
                  <a:srgbClr val="333333"/>
                </a:solidFill>
                <a:latin typeface="DSCDefaultFontRegular"/>
              </a:rPr>
              <a:t>Click </a:t>
            </a:r>
            <a:r>
              <a:rPr lang="en-US" b="1" dirty="0">
                <a:solidFill>
                  <a:srgbClr val="333333"/>
                </a:solidFill>
                <a:latin typeface="DSCDefaultFontRegular"/>
              </a:rPr>
              <a:t>New </a:t>
            </a:r>
            <a:r>
              <a:rPr lang="en-US" dirty="0">
                <a:solidFill>
                  <a:srgbClr val="333333"/>
                </a:solidFill>
                <a:latin typeface="DSCDefaultFontRegular"/>
              </a:rPr>
              <a:t>Remote Site.</a:t>
            </a:r>
          </a:p>
          <a:p>
            <a:pPr marL="285750" indent="-285750">
              <a:buFont typeface="Wingdings" panose="05000000000000000000" pitchFamily="2" charset="2"/>
              <a:buChar char="§"/>
            </a:pPr>
            <a:r>
              <a:rPr lang="en-US" dirty="0">
                <a:solidFill>
                  <a:srgbClr val="333333"/>
                </a:solidFill>
                <a:latin typeface="DSCDefaultFontRegular"/>
              </a:rPr>
              <a:t>For the remote site name, enter </a:t>
            </a:r>
            <a:r>
              <a:rPr lang="en-US" b="1" dirty="0" err="1">
                <a:solidFill>
                  <a:srgbClr val="333333"/>
                </a:solidFill>
                <a:latin typeface="DSCDefaultFontRegular"/>
              </a:rPr>
              <a:t>animals_http</a:t>
            </a:r>
            <a:r>
              <a:rPr lang="en-US" dirty="0">
                <a:solidFill>
                  <a:srgbClr val="333333"/>
                </a:solidFill>
                <a:latin typeface="DSCDefaultFontRegular"/>
              </a:rPr>
              <a:t>.</a:t>
            </a:r>
          </a:p>
          <a:p>
            <a:pPr marL="285750" indent="-285750">
              <a:buFont typeface="Wingdings" panose="05000000000000000000" pitchFamily="2" charset="2"/>
              <a:buChar char="§"/>
            </a:pPr>
            <a:r>
              <a:rPr lang="en-US" dirty="0">
                <a:solidFill>
                  <a:srgbClr val="333333"/>
                </a:solidFill>
                <a:latin typeface="DSCDefaultFontRegular"/>
              </a:rPr>
              <a:t>For the remote site URL, enter </a:t>
            </a:r>
            <a:r>
              <a:rPr lang="en-US" dirty="0">
                <a:solidFill>
                  <a:srgbClr val="333333"/>
                </a:solidFill>
                <a:latin typeface="DSCDefaultFontRegular"/>
                <a:hlinkClick r:id="rId3"/>
              </a:rPr>
              <a:t>https://th-apex-http-callout.herokuapp.com</a:t>
            </a:r>
            <a:r>
              <a:rPr lang="en-US" dirty="0">
                <a:solidFill>
                  <a:srgbClr val="333333"/>
                </a:solidFill>
                <a:latin typeface="DSCDefaultFontRegular"/>
              </a:rPr>
              <a:t>. This URL authorizes all subfolders for the endpoint, like </a:t>
            </a:r>
            <a:r>
              <a:rPr lang="en-US" dirty="0">
                <a:solidFill>
                  <a:srgbClr val="333333"/>
                </a:solidFill>
                <a:latin typeface="DSCDefaultFontRegular"/>
                <a:hlinkClick r:id="rId4"/>
              </a:rPr>
              <a:t>https://th-apex-http-callout.herokuapp.com/path1</a:t>
            </a:r>
            <a:r>
              <a:rPr lang="en-US" dirty="0">
                <a:solidFill>
                  <a:srgbClr val="333333"/>
                </a:solidFill>
                <a:latin typeface="DSCDefaultFontRegular"/>
              </a:rPr>
              <a:t> and </a:t>
            </a:r>
            <a:r>
              <a:rPr lang="en-US" dirty="0">
                <a:solidFill>
                  <a:srgbClr val="333333"/>
                </a:solidFill>
                <a:latin typeface="DSCDefaultFontRegular"/>
                <a:hlinkClick r:id="rId5"/>
              </a:rPr>
              <a:t>https://th-apex-http-callout.herokuapp.com/path2</a:t>
            </a:r>
            <a:r>
              <a:rPr lang="en-US" dirty="0">
                <a:solidFill>
                  <a:srgbClr val="333333"/>
                </a:solidFill>
                <a:latin typeface="DSCDefaultFontRegular"/>
              </a:rPr>
              <a:t> </a:t>
            </a:r>
          </a:p>
          <a:p>
            <a:pPr marL="285750" indent="-285750">
              <a:buFont typeface="Wingdings" panose="05000000000000000000" pitchFamily="2" charset="2"/>
              <a:buChar char="§"/>
            </a:pPr>
            <a:r>
              <a:rPr lang="en-US" dirty="0">
                <a:solidFill>
                  <a:srgbClr val="333333"/>
                </a:solidFill>
                <a:latin typeface="DSCDefaultFontRegular"/>
              </a:rPr>
              <a:t>Click </a:t>
            </a:r>
            <a:r>
              <a:rPr lang="en-US" b="1" dirty="0">
                <a:solidFill>
                  <a:srgbClr val="333333"/>
                </a:solidFill>
                <a:latin typeface="DSCDefaultFontRegular"/>
              </a:rPr>
              <a:t>Save &amp; New</a:t>
            </a:r>
            <a:r>
              <a:rPr lang="en-US" dirty="0">
                <a:solidFill>
                  <a:srgbClr val="333333"/>
                </a:solidFill>
                <a:latin typeface="DSCDefaultFontRegular"/>
              </a:rPr>
              <a:t>.</a:t>
            </a:r>
          </a:p>
          <a:p>
            <a:pPr marL="0" indent="0"/>
            <a:endParaRPr lang="en-US" dirty="0">
              <a:solidFill>
                <a:srgbClr val="333333"/>
              </a:solidFill>
              <a:latin typeface="DSCDefaultFontRegular"/>
            </a:endParaRPr>
          </a:p>
          <a:p>
            <a:pPr marL="285750" indent="-285750">
              <a:buFont typeface="Wingdings" panose="05000000000000000000" pitchFamily="2" charset="2"/>
              <a:buChar char="§"/>
            </a:pPr>
            <a:r>
              <a:rPr lang="en-US" dirty="0">
                <a:solidFill>
                  <a:srgbClr val="333333"/>
                </a:solidFill>
                <a:latin typeface="DSCDefaultFontRegular"/>
              </a:rPr>
              <a:t>For the second remote site name, enter </a:t>
            </a:r>
            <a:r>
              <a:rPr lang="en-US" b="1" dirty="0" err="1">
                <a:solidFill>
                  <a:srgbClr val="333333"/>
                </a:solidFill>
                <a:latin typeface="DSCDefaultFontRegular"/>
              </a:rPr>
              <a:t>animals_soap</a:t>
            </a:r>
            <a:r>
              <a:rPr lang="en-US" dirty="0">
                <a:solidFill>
                  <a:srgbClr val="333333"/>
                </a:solidFill>
                <a:latin typeface="DSCDefaultFontRegular"/>
              </a:rPr>
              <a:t>.</a:t>
            </a:r>
          </a:p>
          <a:p>
            <a:pPr marL="285750" indent="-285750">
              <a:buFont typeface="Wingdings" panose="05000000000000000000" pitchFamily="2" charset="2"/>
              <a:buChar char="§"/>
            </a:pPr>
            <a:r>
              <a:rPr lang="en-US" dirty="0">
                <a:solidFill>
                  <a:srgbClr val="333333"/>
                </a:solidFill>
                <a:latin typeface="DSCDefaultFontRegular"/>
              </a:rPr>
              <a:t>For the remote site URL, enter </a:t>
            </a:r>
            <a:r>
              <a:rPr lang="en-US" dirty="0">
                <a:solidFill>
                  <a:srgbClr val="333333"/>
                </a:solidFill>
                <a:latin typeface="DSCDefaultFontRegular"/>
                <a:hlinkClick r:id="rId6"/>
              </a:rPr>
              <a:t>https://th-apex-soap-service.herokuapp.com</a:t>
            </a:r>
            <a:r>
              <a:rPr lang="en-US" dirty="0">
                <a:solidFill>
                  <a:srgbClr val="333333"/>
                </a:solidFill>
                <a:latin typeface="DSCDefaultFontRegular"/>
              </a:rPr>
              <a:t> </a:t>
            </a:r>
          </a:p>
          <a:p>
            <a:pPr marL="285750" indent="-285750">
              <a:buFont typeface="Wingdings" panose="05000000000000000000" pitchFamily="2" charset="2"/>
              <a:buChar char="§"/>
            </a:pPr>
            <a:r>
              <a:rPr lang="en-US" dirty="0">
                <a:solidFill>
                  <a:srgbClr val="333333"/>
                </a:solidFill>
                <a:latin typeface="DSCDefaultFontRegular"/>
              </a:rPr>
              <a:t>Click </a:t>
            </a:r>
            <a:r>
              <a:rPr lang="en-US" b="1" dirty="0">
                <a:solidFill>
                  <a:srgbClr val="333333"/>
                </a:solidFill>
                <a:latin typeface="DSCDefaultFontRegular"/>
              </a:rPr>
              <a:t>Save</a:t>
            </a:r>
            <a:r>
              <a:rPr lang="en-US" dirty="0">
                <a:solidFill>
                  <a:srgbClr val="333333"/>
                </a:solidFill>
                <a:latin typeface="DSCDefaultFontRegular"/>
              </a:rPr>
              <a:t>.</a:t>
            </a:r>
          </a:p>
        </p:txBody>
      </p:sp>
      <p:sp>
        <p:nvSpPr>
          <p:cNvPr id="4" name="Slide Number Placeholder 3"/>
          <p:cNvSpPr>
            <a:spLocks noGrp="1"/>
          </p:cNvSpPr>
          <p:nvPr>
            <p:ph type="sldNum" sz="quarter" idx="10"/>
          </p:nvPr>
        </p:nvSpPr>
        <p:spPr/>
        <p:txBody>
          <a:bodyPr/>
          <a:lstStyle/>
          <a:p>
            <a:pPr>
              <a:defRPr/>
            </a:pPr>
            <a:fld id="{B097533C-3DCD-4B48-BB0F-7696BB7BB1D3}" type="slidenum">
              <a:rPr lang="en-US" smtClean="0"/>
              <a:pPr>
                <a:defRPr/>
              </a:pPr>
              <a:t>5</a:t>
            </a:fld>
            <a:endParaRPr lang="en-US" dirty="0"/>
          </a:p>
        </p:txBody>
      </p:sp>
    </p:spTree>
    <p:extLst>
      <p:ext uri="{BB962C8B-B14F-4D97-AF65-F5344CB8AC3E}">
        <p14:creationId xmlns:p14="http://schemas.microsoft.com/office/powerpoint/2010/main" val="1355750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Data from a Service</a:t>
            </a:r>
          </a:p>
        </p:txBody>
      </p:sp>
      <p:sp>
        <p:nvSpPr>
          <p:cNvPr id="3" name="Text Placeholder 2"/>
          <p:cNvSpPr>
            <a:spLocks noGrp="1"/>
          </p:cNvSpPr>
          <p:nvPr>
            <p:ph type="body" sz="half" idx="2"/>
          </p:nvPr>
        </p:nvSpPr>
        <p:spPr>
          <a:xfrm>
            <a:off x="969134" y="1647242"/>
            <a:ext cx="7721600" cy="4411037"/>
          </a:xfrm>
        </p:spPr>
        <p:txBody>
          <a:bodyPr/>
          <a:lstStyle/>
          <a:p>
            <a:pPr marL="0" indent="0"/>
            <a:r>
              <a:rPr lang="en-US" sz="1200" dirty="0">
                <a:latin typeface="Consolas" panose="020B0609020204030204" pitchFamily="49" charset="0"/>
              </a:rPr>
              <a:t>Http </a:t>
            </a:r>
            <a:r>
              <a:rPr lang="en-US" sz="1200" dirty="0" err="1">
                <a:latin typeface="Consolas" panose="020B0609020204030204" pitchFamily="49" charset="0"/>
              </a:rPr>
              <a:t>http</a:t>
            </a:r>
            <a:r>
              <a:rPr lang="en-US" sz="1200" dirty="0">
                <a:latin typeface="Consolas" panose="020B0609020204030204" pitchFamily="49" charset="0"/>
              </a:rPr>
              <a:t> = new Http();</a:t>
            </a:r>
          </a:p>
          <a:p>
            <a:pPr marL="0" indent="0"/>
            <a:r>
              <a:rPr lang="en-US" sz="1200" dirty="0" err="1">
                <a:latin typeface="Consolas" panose="020B0609020204030204" pitchFamily="49" charset="0"/>
              </a:rPr>
              <a:t>HttpRequest</a:t>
            </a:r>
            <a:r>
              <a:rPr lang="en-US" sz="1200" dirty="0">
                <a:latin typeface="Consolas" panose="020B0609020204030204" pitchFamily="49" charset="0"/>
              </a:rPr>
              <a:t> request = new </a:t>
            </a:r>
            <a:r>
              <a:rPr lang="en-US" sz="1200" dirty="0" err="1">
                <a:latin typeface="Consolas" panose="020B0609020204030204" pitchFamily="49" charset="0"/>
              </a:rPr>
              <a:t>HttpRequest</a:t>
            </a:r>
            <a:r>
              <a:rPr lang="en-US" sz="1200" dirty="0">
                <a:latin typeface="Consolas" panose="020B0609020204030204" pitchFamily="49" charset="0"/>
              </a:rPr>
              <a:t>();</a:t>
            </a:r>
          </a:p>
          <a:p>
            <a:pPr marL="0" indent="0"/>
            <a:r>
              <a:rPr lang="en-US" sz="1200" dirty="0" err="1">
                <a:latin typeface="Consolas" panose="020B0609020204030204" pitchFamily="49" charset="0"/>
              </a:rPr>
              <a:t>request.setEndpoint</a:t>
            </a:r>
            <a:r>
              <a:rPr lang="en-US" sz="1200" dirty="0">
                <a:latin typeface="Consolas" panose="020B0609020204030204" pitchFamily="49" charset="0"/>
              </a:rPr>
              <a:t>('https://th-apex-http-callout.herokuapp.com/animals');</a:t>
            </a:r>
          </a:p>
          <a:p>
            <a:pPr marL="0" indent="0"/>
            <a:r>
              <a:rPr lang="en-US" sz="1200" dirty="0" err="1">
                <a:latin typeface="Consolas" panose="020B0609020204030204" pitchFamily="49" charset="0"/>
              </a:rPr>
              <a:t>request.setMethod</a:t>
            </a:r>
            <a:r>
              <a:rPr lang="en-US" sz="1200" dirty="0">
                <a:latin typeface="Consolas" panose="020B0609020204030204" pitchFamily="49" charset="0"/>
              </a:rPr>
              <a:t>('</a:t>
            </a:r>
            <a:r>
              <a:rPr lang="en-US" sz="1200" b="1" dirty="0">
                <a:latin typeface="Consolas" panose="020B0609020204030204" pitchFamily="49" charset="0"/>
              </a:rPr>
              <a:t>GET</a:t>
            </a:r>
            <a:r>
              <a:rPr lang="en-US" sz="1200" dirty="0">
                <a:latin typeface="Consolas" panose="020B0609020204030204" pitchFamily="49" charset="0"/>
              </a:rPr>
              <a:t>');</a:t>
            </a:r>
          </a:p>
          <a:p>
            <a:pPr marL="0" indent="0"/>
            <a:r>
              <a:rPr lang="en-US" sz="1200" dirty="0" err="1">
                <a:latin typeface="Consolas" panose="020B0609020204030204" pitchFamily="49" charset="0"/>
              </a:rPr>
              <a:t>HttpResponse</a:t>
            </a:r>
            <a:r>
              <a:rPr lang="en-US" sz="1200" dirty="0">
                <a:latin typeface="Consolas" panose="020B0609020204030204" pitchFamily="49" charset="0"/>
              </a:rPr>
              <a:t> response = </a:t>
            </a:r>
            <a:r>
              <a:rPr lang="en-US" sz="1200" dirty="0" err="1">
                <a:latin typeface="Consolas" panose="020B0609020204030204" pitchFamily="49" charset="0"/>
              </a:rPr>
              <a:t>http.send</a:t>
            </a:r>
            <a:r>
              <a:rPr lang="en-US" sz="1200" dirty="0">
                <a:latin typeface="Consolas" panose="020B0609020204030204" pitchFamily="49" charset="0"/>
              </a:rPr>
              <a:t>(request);</a:t>
            </a:r>
          </a:p>
          <a:p>
            <a:pPr marL="0" indent="0"/>
            <a:endParaRPr lang="en-US" sz="1200" dirty="0">
              <a:latin typeface="Consolas" panose="020B0609020204030204" pitchFamily="49" charset="0"/>
            </a:endParaRPr>
          </a:p>
          <a:p>
            <a:pPr marL="0" indent="0"/>
            <a:r>
              <a:rPr lang="en-US" sz="1200" dirty="0">
                <a:latin typeface="Consolas" panose="020B0609020204030204" pitchFamily="49" charset="0"/>
              </a:rPr>
              <a:t>if (</a:t>
            </a:r>
            <a:r>
              <a:rPr lang="en-US" sz="1200" dirty="0" err="1">
                <a:latin typeface="Consolas" panose="020B0609020204030204" pitchFamily="49" charset="0"/>
              </a:rPr>
              <a:t>response.getStatusCode</a:t>
            </a:r>
            <a:r>
              <a:rPr lang="en-US" sz="1200" dirty="0">
                <a:latin typeface="Consolas" panose="020B0609020204030204" pitchFamily="49" charset="0"/>
              </a:rPr>
              <a:t>() == 200) {</a:t>
            </a:r>
          </a:p>
          <a:p>
            <a:pPr marL="0" indent="0"/>
            <a:r>
              <a:rPr lang="en-US" sz="1200" dirty="0">
                <a:latin typeface="Consolas" panose="020B0609020204030204" pitchFamily="49" charset="0"/>
              </a:rPr>
              <a:t>    </a:t>
            </a:r>
          </a:p>
          <a:p>
            <a:pPr marL="0" indent="0"/>
            <a:r>
              <a:rPr lang="en-US" sz="1200" dirty="0">
                <a:latin typeface="Consolas" panose="020B0609020204030204" pitchFamily="49" charset="0"/>
              </a:rPr>
              <a:t>    // Deserialize the JSON string into collections of primitive data types.</a:t>
            </a:r>
          </a:p>
          <a:p>
            <a:pPr marL="0" indent="0"/>
            <a:r>
              <a:rPr lang="en-US" sz="1200" dirty="0">
                <a:latin typeface="Consolas" panose="020B0609020204030204" pitchFamily="49" charset="0"/>
              </a:rPr>
              <a:t>    Map&lt;String, Object&gt; results = (Map&lt;String, Object&gt;) </a:t>
            </a:r>
            <a:r>
              <a:rPr lang="en-US" sz="1200" dirty="0" err="1">
                <a:latin typeface="Consolas" panose="020B0609020204030204" pitchFamily="49" charset="0"/>
              </a:rPr>
              <a:t>JSON.deserializeUntyped</a:t>
            </a:r>
            <a:r>
              <a:rPr lang="en-US" sz="1200" dirty="0">
                <a:latin typeface="Consolas" panose="020B0609020204030204" pitchFamily="49" charset="0"/>
              </a:rPr>
              <a:t> (</a:t>
            </a:r>
            <a:r>
              <a:rPr lang="en-US" sz="1200" dirty="0" err="1">
                <a:latin typeface="Consolas" panose="020B0609020204030204" pitchFamily="49" charset="0"/>
              </a:rPr>
              <a:t>response.getBody</a:t>
            </a:r>
            <a:r>
              <a:rPr lang="en-US" sz="1200" dirty="0">
                <a:latin typeface="Consolas" panose="020B0609020204030204" pitchFamily="49" charset="0"/>
              </a:rPr>
              <a:t>());</a:t>
            </a:r>
          </a:p>
          <a:p>
            <a:pPr marL="0" indent="0"/>
            <a:r>
              <a:rPr lang="en-US" sz="1200" dirty="0">
                <a:latin typeface="Consolas" panose="020B0609020204030204" pitchFamily="49" charset="0"/>
              </a:rPr>
              <a:t>    </a:t>
            </a:r>
          </a:p>
          <a:p>
            <a:pPr marL="0" indent="0"/>
            <a:r>
              <a:rPr lang="en-US" sz="1200" dirty="0">
                <a:latin typeface="Consolas" panose="020B0609020204030204" pitchFamily="49" charset="0"/>
              </a:rPr>
              <a:t>    List&lt;Object&gt; animals = (List&lt;Object&gt;) </a:t>
            </a:r>
            <a:r>
              <a:rPr lang="en-US" sz="1200" dirty="0" err="1">
                <a:latin typeface="Consolas" panose="020B0609020204030204" pitchFamily="49" charset="0"/>
              </a:rPr>
              <a:t>results.get</a:t>
            </a:r>
            <a:r>
              <a:rPr lang="en-US" sz="1200" dirty="0">
                <a:latin typeface="Consolas" panose="020B0609020204030204" pitchFamily="49" charset="0"/>
              </a:rPr>
              <a:t>('animals');</a:t>
            </a:r>
          </a:p>
          <a:p>
            <a:pPr marL="0" indent="0"/>
            <a:r>
              <a:rPr lang="en-US" sz="1200" dirty="0">
                <a:latin typeface="Consolas" panose="020B0609020204030204" pitchFamily="49" charset="0"/>
              </a:rPr>
              <a:t>    </a:t>
            </a:r>
            <a:r>
              <a:rPr lang="en-US" sz="1200" dirty="0" err="1">
                <a:latin typeface="Consolas" panose="020B0609020204030204" pitchFamily="49" charset="0"/>
              </a:rPr>
              <a:t>System.debug</a:t>
            </a:r>
            <a:r>
              <a:rPr lang="en-US" sz="1200" dirty="0">
                <a:latin typeface="Consolas" panose="020B0609020204030204" pitchFamily="49" charset="0"/>
              </a:rPr>
              <a:t>('Received the following animals:');</a:t>
            </a:r>
          </a:p>
          <a:p>
            <a:pPr marL="0" indent="0"/>
            <a:r>
              <a:rPr lang="en-US" sz="1200" dirty="0">
                <a:latin typeface="Consolas" panose="020B0609020204030204" pitchFamily="49" charset="0"/>
              </a:rPr>
              <a:t>    </a:t>
            </a:r>
          </a:p>
          <a:p>
            <a:pPr marL="0" indent="0"/>
            <a:r>
              <a:rPr lang="en-US" sz="1200" dirty="0">
                <a:latin typeface="Consolas" panose="020B0609020204030204" pitchFamily="49" charset="0"/>
              </a:rPr>
              <a:t>    for (Object animal: animals) {</a:t>
            </a:r>
          </a:p>
          <a:p>
            <a:pPr marL="0" indent="0"/>
            <a:r>
              <a:rPr lang="en-US" sz="1200" dirty="0">
                <a:latin typeface="Consolas" panose="020B0609020204030204" pitchFamily="49" charset="0"/>
              </a:rPr>
              <a:t>        </a:t>
            </a:r>
            <a:r>
              <a:rPr lang="en-US" sz="1200" dirty="0" err="1">
                <a:latin typeface="Consolas" panose="020B0609020204030204" pitchFamily="49" charset="0"/>
              </a:rPr>
              <a:t>System.debug</a:t>
            </a:r>
            <a:r>
              <a:rPr lang="en-US" sz="1200" dirty="0">
                <a:latin typeface="Consolas" panose="020B0609020204030204" pitchFamily="49" charset="0"/>
              </a:rPr>
              <a:t>(animal);</a:t>
            </a:r>
          </a:p>
          <a:p>
            <a:pPr marL="0" indent="0"/>
            <a:r>
              <a:rPr lang="en-US" sz="1200" dirty="0">
                <a:latin typeface="Consolas" panose="020B0609020204030204" pitchFamily="49" charset="0"/>
              </a:rPr>
              <a:t>    }</a:t>
            </a:r>
          </a:p>
          <a:p>
            <a:pPr marL="0" indent="0"/>
            <a:r>
              <a:rPr lang="en-US" sz="1200" dirty="0">
                <a:latin typeface="Consolas" panose="020B0609020204030204" pitchFamily="49" charset="0"/>
              </a:rPr>
              <a:t>}</a:t>
            </a:r>
            <a:endParaRPr lang="en-US" dirty="0">
              <a:latin typeface="Consolas" panose="020B0609020204030204" pitchFamily="49" charset="0"/>
            </a:endParaRPr>
          </a:p>
        </p:txBody>
      </p:sp>
      <p:sp>
        <p:nvSpPr>
          <p:cNvPr id="4" name="Slide Number Placeholder 3"/>
          <p:cNvSpPr>
            <a:spLocks noGrp="1"/>
          </p:cNvSpPr>
          <p:nvPr>
            <p:ph type="sldNum" sz="quarter" idx="10"/>
          </p:nvPr>
        </p:nvSpPr>
        <p:spPr/>
        <p:txBody>
          <a:bodyPr/>
          <a:lstStyle/>
          <a:p>
            <a:pPr>
              <a:defRPr/>
            </a:pPr>
            <a:fld id="{B097533C-3DCD-4B48-BB0F-7696BB7BB1D3}" type="slidenum">
              <a:rPr lang="en-US" smtClean="0"/>
              <a:pPr>
                <a:defRPr/>
              </a:pPr>
              <a:t>6</a:t>
            </a:fld>
            <a:endParaRPr lang="en-US" dirty="0"/>
          </a:p>
        </p:txBody>
      </p:sp>
    </p:spTree>
    <p:extLst>
      <p:ext uri="{BB962C8B-B14F-4D97-AF65-F5344CB8AC3E}">
        <p14:creationId xmlns:p14="http://schemas.microsoft.com/office/powerpoint/2010/main" val="1434546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Send Data to a Service</a:t>
            </a:r>
          </a:p>
        </p:txBody>
      </p:sp>
      <p:sp>
        <p:nvSpPr>
          <p:cNvPr id="3" name="Text Placeholder 2"/>
          <p:cNvSpPr>
            <a:spLocks noGrp="1"/>
          </p:cNvSpPr>
          <p:nvPr>
            <p:ph type="body" sz="half" idx="2"/>
          </p:nvPr>
        </p:nvSpPr>
        <p:spPr>
          <a:xfrm>
            <a:off x="969134" y="1647242"/>
            <a:ext cx="7721600" cy="4411037"/>
          </a:xfrm>
        </p:spPr>
        <p:txBody>
          <a:bodyPr/>
          <a:lstStyle/>
          <a:p>
            <a:pPr marL="0" indent="0"/>
            <a:r>
              <a:rPr lang="en-US" sz="1200" dirty="0">
                <a:latin typeface="Consolas" panose="020B0609020204030204" pitchFamily="49" charset="0"/>
              </a:rPr>
              <a:t>Http </a:t>
            </a:r>
            <a:r>
              <a:rPr lang="en-US" sz="1200" dirty="0" err="1">
                <a:latin typeface="Consolas" panose="020B0609020204030204" pitchFamily="49" charset="0"/>
              </a:rPr>
              <a:t>http</a:t>
            </a:r>
            <a:r>
              <a:rPr lang="en-US" sz="1200" dirty="0">
                <a:latin typeface="Consolas" panose="020B0609020204030204" pitchFamily="49" charset="0"/>
              </a:rPr>
              <a:t> = new Http();</a:t>
            </a:r>
          </a:p>
          <a:p>
            <a:pPr marL="0" indent="0"/>
            <a:r>
              <a:rPr lang="en-US" sz="1200" dirty="0" err="1">
                <a:latin typeface="Consolas" panose="020B0609020204030204" pitchFamily="49" charset="0"/>
              </a:rPr>
              <a:t>HttpRequest</a:t>
            </a:r>
            <a:r>
              <a:rPr lang="en-US" sz="1200" dirty="0">
                <a:latin typeface="Consolas" panose="020B0609020204030204" pitchFamily="49" charset="0"/>
              </a:rPr>
              <a:t> request = new </a:t>
            </a:r>
            <a:r>
              <a:rPr lang="en-US" sz="1200" dirty="0" err="1">
                <a:latin typeface="Consolas" panose="020B0609020204030204" pitchFamily="49" charset="0"/>
              </a:rPr>
              <a:t>HttpRequest</a:t>
            </a:r>
            <a:r>
              <a:rPr lang="en-US" sz="1200" dirty="0">
                <a:latin typeface="Consolas" panose="020B0609020204030204" pitchFamily="49" charset="0"/>
              </a:rPr>
              <a:t>();</a:t>
            </a:r>
          </a:p>
          <a:p>
            <a:pPr marL="0" indent="0"/>
            <a:r>
              <a:rPr lang="en-US" sz="1200" dirty="0" err="1">
                <a:latin typeface="Consolas" panose="020B0609020204030204" pitchFamily="49" charset="0"/>
              </a:rPr>
              <a:t>request.setEndpoint</a:t>
            </a:r>
            <a:r>
              <a:rPr lang="en-US" sz="1200" dirty="0">
                <a:latin typeface="Consolas" panose="020B0609020204030204" pitchFamily="49" charset="0"/>
              </a:rPr>
              <a:t>('https://th-apex-http-callout.herokuapp.com/animals');</a:t>
            </a:r>
          </a:p>
          <a:p>
            <a:pPr marL="0" indent="0"/>
            <a:r>
              <a:rPr lang="en-US" sz="1200" dirty="0" err="1">
                <a:latin typeface="Consolas" panose="020B0609020204030204" pitchFamily="49" charset="0"/>
              </a:rPr>
              <a:t>request.setMethod</a:t>
            </a:r>
            <a:r>
              <a:rPr lang="en-US" sz="1200" dirty="0">
                <a:latin typeface="Consolas" panose="020B0609020204030204" pitchFamily="49" charset="0"/>
              </a:rPr>
              <a:t>('</a:t>
            </a:r>
            <a:r>
              <a:rPr lang="en-US" sz="1200" b="1" dirty="0">
                <a:latin typeface="Consolas" panose="020B0609020204030204" pitchFamily="49" charset="0"/>
              </a:rPr>
              <a:t>POST</a:t>
            </a:r>
            <a:r>
              <a:rPr lang="en-US" sz="1200" dirty="0">
                <a:latin typeface="Consolas" panose="020B0609020204030204" pitchFamily="49" charset="0"/>
              </a:rPr>
              <a:t>');</a:t>
            </a:r>
          </a:p>
          <a:p>
            <a:pPr marL="0" indent="0"/>
            <a:r>
              <a:rPr lang="en-US" sz="1200" dirty="0" err="1">
                <a:latin typeface="Consolas" panose="020B0609020204030204" pitchFamily="49" charset="0"/>
              </a:rPr>
              <a:t>request.setHeader</a:t>
            </a:r>
            <a:r>
              <a:rPr lang="en-US" sz="1200" dirty="0">
                <a:latin typeface="Consolas" panose="020B0609020204030204" pitchFamily="49" charset="0"/>
              </a:rPr>
              <a:t>('Content-Type', 'application/</a:t>
            </a:r>
            <a:r>
              <a:rPr lang="en-US" sz="1200" dirty="0" err="1">
                <a:latin typeface="Consolas" panose="020B0609020204030204" pitchFamily="49" charset="0"/>
              </a:rPr>
              <a:t>json;charset</a:t>
            </a:r>
            <a:r>
              <a:rPr lang="en-US" sz="1200" dirty="0">
                <a:latin typeface="Consolas" panose="020B0609020204030204" pitchFamily="49" charset="0"/>
              </a:rPr>
              <a:t>=UTF-8’);</a:t>
            </a:r>
          </a:p>
          <a:p>
            <a:pPr marL="0" indent="0"/>
            <a:endParaRPr lang="en-US" sz="1200" dirty="0">
              <a:latin typeface="Consolas" panose="020B0609020204030204" pitchFamily="49" charset="0"/>
            </a:endParaRPr>
          </a:p>
          <a:p>
            <a:pPr marL="0" indent="0"/>
            <a:r>
              <a:rPr lang="en-US" sz="1200" dirty="0">
                <a:latin typeface="Consolas" panose="020B0609020204030204" pitchFamily="49" charset="0"/>
              </a:rPr>
              <a:t>// Set the body as a JSON object</a:t>
            </a:r>
          </a:p>
          <a:p>
            <a:pPr marL="0" indent="0"/>
            <a:r>
              <a:rPr lang="en-US" sz="1200" dirty="0" err="1">
                <a:latin typeface="Consolas" panose="020B0609020204030204" pitchFamily="49" charset="0"/>
              </a:rPr>
              <a:t>request.setBody</a:t>
            </a:r>
            <a:r>
              <a:rPr lang="en-US" sz="1200" dirty="0">
                <a:latin typeface="Consolas" panose="020B0609020204030204" pitchFamily="49" charset="0"/>
              </a:rPr>
              <a:t>('{"</a:t>
            </a:r>
            <a:r>
              <a:rPr lang="en-US" sz="1200" dirty="0" err="1">
                <a:latin typeface="Consolas" panose="020B0609020204030204" pitchFamily="49" charset="0"/>
              </a:rPr>
              <a:t>name":"mighty</a:t>
            </a:r>
            <a:r>
              <a:rPr lang="en-US" sz="1200" dirty="0">
                <a:latin typeface="Consolas" panose="020B0609020204030204" pitchFamily="49" charset="0"/>
              </a:rPr>
              <a:t> moose"}');</a:t>
            </a:r>
          </a:p>
          <a:p>
            <a:pPr marL="0" indent="0"/>
            <a:r>
              <a:rPr lang="en-US" sz="1200" dirty="0" err="1">
                <a:latin typeface="Consolas" panose="020B0609020204030204" pitchFamily="49" charset="0"/>
              </a:rPr>
              <a:t>HttpResponse</a:t>
            </a:r>
            <a:r>
              <a:rPr lang="en-US" sz="1200" dirty="0">
                <a:latin typeface="Consolas" panose="020B0609020204030204" pitchFamily="49" charset="0"/>
              </a:rPr>
              <a:t> response = </a:t>
            </a:r>
            <a:r>
              <a:rPr lang="en-US" sz="1200" dirty="0" err="1">
                <a:latin typeface="Consolas" panose="020B0609020204030204" pitchFamily="49" charset="0"/>
              </a:rPr>
              <a:t>http.send</a:t>
            </a:r>
            <a:r>
              <a:rPr lang="en-US" sz="1200" dirty="0">
                <a:latin typeface="Consolas" panose="020B0609020204030204" pitchFamily="49" charset="0"/>
              </a:rPr>
              <a:t>(request);</a:t>
            </a:r>
          </a:p>
          <a:p>
            <a:pPr marL="0" indent="0"/>
            <a:endParaRPr lang="en-US" sz="1200" dirty="0">
              <a:latin typeface="Consolas" panose="020B0609020204030204" pitchFamily="49" charset="0"/>
            </a:endParaRPr>
          </a:p>
          <a:p>
            <a:pPr marL="0" indent="0"/>
            <a:r>
              <a:rPr lang="en-US" sz="1200" dirty="0">
                <a:latin typeface="Consolas" panose="020B0609020204030204" pitchFamily="49" charset="0"/>
              </a:rPr>
              <a:t>// Parse the JSON response</a:t>
            </a:r>
          </a:p>
          <a:p>
            <a:pPr marL="0" indent="0"/>
            <a:r>
              <a:rPr lang="en-US" sz="1200" dirty="0">
                <a:latin typeface="Consolas" panose="020B0609020204030204" pitchFamily="49" charset="0"/>
              </a:rPr>
              <a:t>if (</a:t>
            </a:r>
            <a:r>
              <a:rPr lang="en-US" sz="1200" dirty="0" err="1">
                <a:latin typeface="Consolas" panose="020B0609020204030204" pitchFamily="49" charset="0"/>
              </a:rPr>
              <a:t>response.getStatusCode</a:t>
            </a:r>
            <a:r>
              <a:rPr lang="en-US" sz="1200" dirty="0">
                <a:latin typeface="Consolas" panose="020B0609020204030204" pitchFamily="49" charset="0"/>
              </a:rPr>
              <a:t>() != 201) {</a:t>
            </a:r>
          </a:p>
          <a:p>
            <a:pPr marL="0" indent="0"/>
            <a:r>
              <a:rPr lang="en-US" sz="1200" dirty="0">
                <a:latin typeface="Consolas" panose="020B0609020204030204" pitchFamily="49" charset="0"/>
              </a:rPr>
              <a:t>    </a:t>
            </a:r>
            <a:r>
              <a:rPr lang="en-US" sz="1200" dirty="0" err="1">
                <a:latin typeface="Consolas" panose="020B0609020204030204" pitchFamily="49" charset="0"/>
              </a:rPr>
              <a:t>System.debug</a:t>
            </a:r>
            <a:r>
              <a:rPr lang="en-US" sz="1200" dirty="0">
                <a:latin typeface="Consolas" panose="020B0609020204030204" pitchFamily="49" charset="0"/>
              </a:rPr>
              <a:t>('The status code returned was not expected: ' +</a:t>
            </a:r>
          </a:p>
          <a:p>
            <a:pPr marL="0" indent="0"/>
            <a:r>
              <a:rPr lang="en-US" sz="1200" dirty="0">
                <a:latin typeface="Consolas" panose="020B0609020204030204" pitchFamily="49" charset="0"/>
              </a:rPr>
              <a:t>        </a:t>
            </a:r>
            <a:r>
              <a:rPr lang="en-US" sz="1200" dirty="0" err="1">
                <a:latin typeface="Consolas" panose="020B0609020204030204" pitchFamily="49" charset="0"/>
              </a:rPr>
              <a:t>response.getStatusCode</a:t>
            </a:r>
            <a:r>
              <a:rPr lang="en-US" sz="1200" dirty="0">
                <a:latin typeface="Consolas" panose="020B0609020204030204" pitchFamily="49" charset="0"/>
              </a:rPr>
              <a:t>() + ' ' + </a:t>
            </a:r>
            <a:r>
              <a:rPr lang="en-US" sz="1200" dirty="0" err="1">
                <a:latin typeface="Consolas" panose="020B0609020204030204" pitchFamily="49" charset="0"/>
              </a:rPr>
              <a:t>response.getStatus</a:t>
            </a:r>
            <a:r>
              <a:rPr lang="en-US" sz="1200" dirty="0">
                <a:latin typeface="Consolas" panose="020B0609020204030204" pitchFamily="49" charset="0"/>
              </a:rPr>
              <a:t>());</a:t>
            </a:r>
          </a:p>
          <a:p>
            <a:pPr marL="0" indent="0"/>
            <a:r>
              <a:rPr lang="en-US" sz="1200" dirty="0">
                <a:latin typeface="Consolas" panose="020B0609020204030204" pitchFamily="49" charset="0"/>
              </a:rPr>
              <a:t>} else {</a:t>
            </a:r>
          </a:p>
          <a:p>
            <a:pPr marL="0" indent="0"/>
            <a:r>
              <a:rPr lang="en-US" sz="1200" dirty="0">
                <a:latin typeface="Consolas" panose="020B0609020204030204" pitchFamily="49" charset="0"/>
              </a:rPr>
              <a:t>    </a:t>
            </a:r>
            <a:r>
              <a:rPr lang="en-US" sz="1200" dirty="0" err="1">
                <a:latin typeface="Consolas" panose="020B0609020204030204" pitchFamily="49" charset="0"/>
              </a:rPr>
              <a:t>System.debug</a:t>
            </a:r>
            <a:r>
              <a:rPr lang="en-US" sz="1200" dirty="0">
                <a:latin typeface="Consolas" panose="020B0609020204030204" pitchFamily="49" charset="0"/>
              </a:rPr>
              <a:t>(</a:t>
            </a:r>
            <a:r>
              <a:rPr lang="en-US" sz="1200" dirty="0" err="1">
                <a:latin typeface="Consolas" panose="020B0609020204030204" pitchFamily="49" charset="0"/>
              </a:rPr>
              <a:t>response.getBody</a:t>
            </a:r>
            <a:r>
              <a:rPr lang="en-US" sz="1200" dirty="0">
                <a:latin typeface="Consolas" panose="020B0609020204030204" pitchFamily="49" charset="0"/>
              </a:rPr>
              <a:t>());</a:t>
            </a:r>
          </a:p>
          <a:p>
            <a:pPr marL="0" indent="0"/>
            <a:r>
              <a:rPr lang="en-US" sz="1200" dirty="0">
                <a:latin typeface="Consolas" panose="020B0609020204030204" pitchFamily="49" charset="0"/>
              </a:rPr>
              <a:t>}</a:t>
            </a:r>
            <a:endParaRPr lang="en-US" dirty="0">
              <a:latin typeface="Consolas" panose="020B0609020204030204" pitchFamily="49" charset="0"/>
            </a:endParaRPr>
          </a:p>
        </p:txBody>
      </p:sp>
      <p:sp>
        <p:nvSpPr>
          <p:cNvPr id="4" name="Slide Number Placeholder 3"/>
          <p:cNvSpPr>
            <a:spLocks noGrp="1"/>
          </p:cNvSpPr>
          <p:nvPr>
            <p:ph type="sldNum" sz="quarter" idx="10"/>
          </p:nvPr>
        </p:nvSpPr>
        <p:spPr/>
        <p:txBody>
          <a:bodyPr/>
          <a:lstStyle/>
          <a:p>
            <a:pPr>
              <a:defRPr/>
            </a:pPr>
            <a:fld id="{B097533C-3DCD-4B48-BB0F-7696BB7BB1D3}" type="slidenum">
              <a:rPr lang="en-US" smtClean="0"/>
              <a:pPr>
                <a:defRPr/>
              </a:pPr>
              <a:t>7</a:t>
            </a:fld>
            <a:endParaRPr lang="en-US" dirty="0"/>
          </a:p>
        </p:txBody>
      </p:sp>
    </p:spTree>
    <p:extLst>
      <p:ext uri="{BB962C8B-B14F-4D97-AF65-F5344CB8AC3E}">
        <p14:creationId xmlns:p14="http://schemas.microsoft.com/office/powerpoint/2010/main" val="2488169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Salesforce Developer Console	</a:t>
            </a:r>
          </a:p>
        </p:txBody>
      </p:sp>
      <p:sp>
        <p:nvSpPr>
          <p:cNvPr id="4" name="Slide Number Placeholder 3"/>
          <p:cNvSpPr>
            <a:spLocks noGrp="1"/>
          </p:cNvSpPr>
          <p:nvPr>
            <p:ph type="sldNum" sz="quarter" idx="10"/>
          </p:nvPr>
        </p:nvSpPr>
        <p:spPr/>
        <p:txBody>
          <a:bodyPr/>
          <a:lstStyle/>
          <a:p>
            <a:pPr>
              <a:defRPr/>
            </a:pPr>
            <a:fld id="{B097533C-3DCD-4B48-BB0F-7696BB7BB1D3}" type="slidenum">
              <a:rPr lang="en-US" smtClean="0"/>
              <a:pPr>
                <a:defRPr/>
              </a:pPr>
              <a:t>8</a:t>
            </a:fld>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3488" y="1450346"/>
            <a:ext cx="6086900" cy="16305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8582" y="3234671"/>
            <a:ext cx="5158854" cy="34322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9616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Salesforce Developer Console (Debug Log)</a:t>
            </a:r>
          </a:p>
        </p:txBody>
      </p:sp>
      <p:sp>
        <p:nvSpPr>
          <p:cNvPr id="4" name="Slide Number Placeholder 3"/>
          <p:cNvSpPr>
            <a:spLocks noGrp="1"/>
          </p:cNvSpPr>
          <p:nvPr>
            <p:ph type="sldNum" sz="quarter" idx="10"/>
          </p:nvPr>
        </p:nvSpPr>
        <p:spPr/>
        <p:txBody>
          <a:bodyPr/>
          <a:lstStyle/>
          <a:p>
            <a:pPr>
              <a:defRPr/>
            </a:pPr>
            <a:fld id="{B097533C-3DCD-4B48-BB0F-7696BB7BB1D3}" type="slidenum">
              <a:rPr lang="en-US" smtClean="0"/>
              <a:pPr>
                <a:defRPr/>
              </a:pPr>
              <a:t>9</a:t>
            </a:fld>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787" y="1637096"/>
            <a:ext cx="8011236" cy="477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97250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3117</TotalTime>
  <Words>977</Words>
  <Application>Microsoft Office PowerPoint</Application>
  <PresentationFormat>On-screen Show (4:3)</PresentationFormat>
  <Paragraphs>186</Paragraphs>
  <Slides>19</Slides>
  <Notes>15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Arial</vt:lpstr>
      <vt:lpstr>Calibri</vt:lpstr>
      <vt:lpstr>Consolas</vt:lpstr>
      <vt:lpstr>DSCDefaultFontRegular</vt:lpstr>
      <vt:lpstr>Kozuka Gothic Pro L</vt:lpstr>
      <vt:lpstr>Kozuka Gothic Pro M</vt:lpstr>
      <vt:lpstr>Kozuka Gothic Pro R</vt:lpstr>
      <vt:lpstr>Microsoft Sans Serif</vt:lpstr>
      <vt:lpstr>Segoe UI</vt:lpstr>
      <vt:lpstr>Wingdings</vt:lpstr>
      <vt:lpstr>Office Theme</vt:lpstr>
      <vt:lpstr>An Introduction to Salesforce Integration   </vt:lpstr>
      <vt:lpstr>Agenda</vt:lpstr>
      <vt:lpstr>HTTP and Callout Basics </vt:lpstr>
      <vt:lpstr>Common HTTP Methods </vt:lpstr>
      <vt:lpstr>Authorize Endpoint Addresses </vt:lpstr>
      <vt:lpstr>Get Data from a Service</vt:lpstr>
      <vt:lpstr>Send Data to a Service</vt:lpstr>
      <vt:lpstr>Salesforce Developer Console </vt:lpstr>
      <vt:lpstr>Salesforce Developer Console (Debug Log)</vt:lpstr>
      <vt:lpstr>Data Types and Access Modifiers </vt:lpstr>
      <vt:lpstr>Apex – SOQL and SOSL</vt:lpstr>
      <vt:lpstr>Apex Class</vt:lpstr>
      <vt:lpstr>Apex Triggers</vt:lpstr>
      <vt:lpstr>Triggers Example</vt:lpstr>
      <vt:lpstr>Apex Asynchronous Execution</vt:lpstr>
      <vt:lpstr>Apex Test Classes</vt:lpstr>
      <vt:lpstr>Deployment Process</vt:lpstr>
      <vt:lpstr>Any Questions?</vt:lpstr>
      <vt:lpstr>Thank you!</vt:lpstr>
    </vt:vector>
  </TitlesOfParts>
  <Company>Cybage Software Pvt.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Abhay Lalpotu</dc:creator>
  <cp:lastModifiedBy>Shashikant Nikam</cp:lastModifiedBy>
  <cp:revision>577</cp:revision>
  <dcterms:created xsi:type="dcterms:W3CDTF">2009-07-20T04:26:09Z</dcterms:created>
  <dcterms:modified xsi:type="dcterms:W3CDTF">2020-03-09T13:31:03Z</dcterms:modified>
</cp:coreProperties>
</file>