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318" r:id="rId4"/>
    <p:sldId id="3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5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20:26:2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45.7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123 106 25802,'-2'-53'6,"0"11"11,0 43-23,-1 3 1,-3 3 16,0 4-17,-3 2 17,0 1-11,-2 2-5,1 2-23,-1 0 22,1 2 1,1 1-7,1-1 24,1 2-12,1 0 0,1 0 0,2 1 11,0-1-11,3 0 0,0 0 11,1-1 6,3 0-17,1-1-6,4-1-5,0-1-45,3-2 50,2-1 6,1-1 6,2-1 28,1-2-23,2-2 6,2-3 5,-1-2 0,2-3 1,-2 0-1,0-4 6,-1 0-17,-2-5 12,-1-1 10,-1-2-5,-2-1-11,-1-1 39,-3-2 0,-1-2 23,-1-3 21,-3-3 18,-1-1 11,-3-2-6,0 0 23,-1-1-46,-2 0-21,-2 1-12,-3 0-39,-2 1 17,-3 0-6,0 3-5,-2 0-29,-1 3 23,0 1-17,-1 2-5,1 2 22,-1 2-28,0 1 6,1 4-1,-1 1-10,4 4-57,0 0-72,2 1-96,1 2-123,1 3-123,1 2-179,0 5-286,2 2-504,-1 1-1412,2 2-4385,0-1 7242,2-3 0,1-5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46.7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1 174 22856,'46'-45'739,"-8"8"-526,-27 29-45,-2 1 11,2 1-22,0-1-11,1 0-12,0-1-16,1 1-12,0-1-27,1 1 5,0 1-45,0 0-6,0 1-27,-2 0 16,1 3-22,-2 0 6,0 2 0,-2-1-40,0 1 34,-2 1 0,1 2 0,-4 1 17,2 2-12,-4 1 7,2 3-1,-3 1 6,0 2 5,-1 3-11,0 1 12,-2 3 5,-1 0-6,-4 2-11,0-2 6,-2 1-39,-1-2 33,0-1 0,-1 0 0,0-1 0,0-1-5,0 0 0,1-2-6,1-1 16,1-1-27,1-1-6,2-1-11,1-2 6,2-2-6,1-2 17,1-2 0,2-1-1,2 0 24,3-1-1,3 0 0,2 0-5,3-1 5,0 0 0,1 0-11,1-1 39,0 2-33,-1 0-12,2 2 1,-2 1-18,2 4 12,-2 3 0,0 1 11,-1 2-11,-2 0 16,-1 0 6,-3 1 1,-1-2 4,-1 0 7,-3 1 10,0-1 23,-3 1 51,0-1 0,-2 1 5,-3 0 0,-3-1-6,-3 2-5,-3 0 11,-3-1 0,-2 0-11,-1-1-6,-3-1 0,-1 0-11,-2-3 6,-1-1-12,-2-2-27,2-2-1,2-1-28,3-2-22,4-1-44,4-2-80,3-1-116,4-2-175,2 0-240,1 0-337,2 1-671,1 0-2376,2 1-5051,0 1 9090,2 1 0,-2 1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51.4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273 99 22907,'-68'-33'296,"13"7"-251,50 26 0,0 0-11,0 1 5,0 1 0,0 1 11,-2 2 6,0 3-16,-1 1 10,-1 2-5,0 0-23,0 3 6,-1 0-11,2 2-6,-1 1-5,1 1 11,0 2-6,0 0-11,2 2 5,-1 0-10,2 2-6,1 0-6,3 1-6,-1-1 1,5 0 5,2-2 23,5 0-6,2-2 11,4-1 23,2-2-1,3-2 29,1-2-1,2-3 7,1-2-1,2-4 6,0-2-1,0-1 1,0-4 0,-3 0 5,-2-4 18,-2 1 44,-3-2 44,-2 0-16,-3-2 6,-2 0 5,-2-1-33,-1-2 17,-3 0-6,-1-1-12,-2-3-16,0-2 17,-1-2-12,-3-2 6,0-2-11,-3-1-28,-1-1-6,0-1-28,-2 1 17,-1-1-28,1 3-17,-2 0 0,1 4-22,-1 1-6,1 2-11,0 2-11,0 1-17,1 2 0,2 3-61,1 3-191,2 1-258,2 4-190,1 0-180,1 5-324,0 3-857,0 6-1737,0 4-5007,0 2 8833,0-2 0,0-7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52.2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249 83 23685,'-11'-46'157,"1"9"-107,6 37 1,1 0-35,-1 0 1,-2 1-11,-1 2-6,-2 3 17,-1 2 5,-1 1 0,-2 1 34,1 1 17,-1 0 6,-1 0-1,1 0 0,0 0-27,0 2-12,0-1 0,0 2-22,1 2-6,1 0 0,3 2 6,-1 1 0,3 2 0,1 0-6,2 1-5,1-1-6,2-1 33,1-1-22,3-1 12,2-1 5,3-1-23,2-2 29,2 0 22,0-3 22,2-1 34,1-2 23,2-3 10,1-2 2,2-2-7,0-2-6,1-3-28,0-3-5,-1-3 22,0-3-5,-1 1 28,-3-3 10,0 1-10,-3 0 11,-2-2 11,-3 1 11,-2-1-22,-2-2-6,-3 0-33,0-3-6,-2 1-17,-2-2-17,-2 2-22,-3 1-17,-1 0 1,-1 2-29,-2 1 6,0 2-34,-3 0 0,1 1-22,-1 2-51,0 0-33,1 2-129,1 2-78,1 2-135,0 2-140,2 2-124,1 0-189,0 4-336,2 2-690,1 4-1691,3 2-4778,0-1 8413,2-1 0,0-4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52.9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224 55 23937,'-39'14'28,"6"1"11,21-2 6,0 2 0,-1 1 28,1 1-6,-1 2 11,2 1 6,-1 1 11,0 1-5,1 1-17,1 0-12,0 1-10,3 0 5,0-1 17,3-1-12,1 0 12,1-2 22,2-2-16,2 0 33,2-3 17,3-1-11,2-1-6,2-2-6,1-1-22,3-3 0,0 1-6,2-3 1,1-1-29,2 0 51,0-3 11,-1 1 22,0-2 29,-3-2-34,0-1-12,-2-4-10,-1-3-7,-1-3-10,-2-1-12,-1-3-5,-1-2-11,-1-3-12,-2-3-5,-1-3-28,-2-3-17,-1-1 11,-1-3 6,0 1 5,-3-1 12,0 1-1,-3 2-10,0 2 5,-2 3 0,0 4-23,-1 2-27,-1 4-28,0 5-85,0 4-117,1 3-112,0 3-151,0 4-185,0 3-236,0 4-492,-1 4-1378,1 3-4498,0 0 7304,4-2 0,2-7 0,1-3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55.6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15 258 23383,'-8'41'22,"2"-3"-11,6-20 0,0 1 1,0-1 4,0-1-16,0-1 0,0-1 0,0 0 0,0-2 0,0 0-5,1-4-12,1-1-11,-1-2-6,1-3-22,-2-2-39,2-1-1042,-2 0 28,1-1-1188,-1 0-1164,1-1-4744,1-1 8205,0 2 0,-1-1 0,0 2 0</inkml:trace>
  <inkml:trace contextRef="#ctx0" brushRef="#br0" timeOffset="588">801 55 24385,'13'-30'90,"-4"6"-74,-9 24 1,-1 1 17,-1 2 5,-3 3-5,-3 2-18,-2 3 1,-2 2-6,-4 4-5,0 0 16,-2 2-16,-1 1 5,-1 1-11,-1 1-11,-1 2 28,-2 1-12,-1 1-5,0 0 12,-2 1-7,1-2 12,0 1 0,1 0 22,0 2-11,0-1 17,1 2 0,1 1 11,-1-1 0,1 2 11,1-1-6,2 0-21,1-1 10,1 0-28,3-4 1,0-1-1,3-4 6,1-2-5,2-2 11,0-3-6,2 0-39,-1-2 22,2 1 0,-1-2-17,-1 2 18,0-2-29,-1 1-22,0-1-7,-1-1-15,2-1-40,1-1-56,0-1-106,2-1-101,0 1-174,1-1-223,-1 0-271,1-1-485,-1 1-976,2 0-733,-1-1-4822,2-1 8048,0-1 0,1 0 0,0-1 0</inkml:trace>
  <inkml:trace contextRef="#ctx0" brushRef="#br0" timeOffset="1658">1071 437 24895,'1'-27'453,"0"4"-357,-3 21-23,1 0 0,-1 0-40,0 1 6,0-2-16,-2 2-12,1 0-28,-3 0 0,1 1 12,-3-1-1,-1 1 17,-2 0 1,-2 0 4,-1 1 1,-2-1 0,1 3 17,-2-2-23,0 0 11,-1 0-5,-1-1 11,-1 1 6,1 0-12,1 0 6,0 1-6,0-1-5,1 1 6,1-1 5,2 1-23,3-1 18,2 0-1,2 0 0,1-1-5,3 1 0,-1 0-6,1-1-11,1 0 11,0 0 1,2 0 32,-1 0-27,0 0 0,0 0-17,0 0-6,1 0-55,-1 1 44,1 0 6,0 0 0,0 0-1,0 1-4,0 0-1,0 2 17,0 0-6,0 0 6,0 1 0,0 1 6,1-1-1,0 3 1,0 0 0,1 1-6,-1 1 5,0 3-5,-1 0 0,1 3-11,-1 1-6,0 2 12,0 2 5,0 2 11,0 1-17,0 1 12,0 2-23,0 0-11,0 0 34,0-1-18,0 0 18,-1 0 0,-1-1 5,0-1-11,-1-1 0,-2-1 5,1-1-16,-2-2 0,1-1 17,-1-3-6,1-2 16,0-1 24,0-3-29,1-1 0,1-1 11,0-1 12,1-2 11,0-1 28,1-3 5,1 1 264,-1-1-281,0 0-38,0 0-18,-2 0-5,1 0 11,-1-1 1,1 0 4,-3-1 7,2-1-18,-2 2 18,0-2 5,-1 0-23,0 0 29,-1-1-6,0 0 11,-1 0 0,0-1 17,-1 0-16,0 0-12,-1-1 11,-1 0 11,-1 0 1,0-1-18,0 0 23,1-1-17,0 1-16,2 0-1,0 0-5,2 1-28,0 0 22,2 0-11,1 0-11,0 0-12,1 1 1,1 0-17,0 2-45,2 1-56,0 0-146,0 2-1305,0-1 673,0 3-600,2 2-2274,2 1-5270,1 1 9062,-1 0 0,-2-3 0,0-1 0</inkml:trace>
  <inkml:trace contextRef="#ctx0" brushRef="#br0" timeOffset="2224">891 730 22856,'-9'16'79,"0"-3"-51,6-6 0,1-1-17,0-1 0,1 0 0,0 0-16,1-1 10,-1 0 1,1 1 5,0-1 0,0 1 12,1 0 16,0 1 6,1 0 16,3 0 1,-1-1 5,3 1 23,1-1 16,1 1 6,2 0-28,2 0-11,1 0-17,1 0 17,1 1 22,0-1 28,1 2 6,0-2-6,-1 2-17,0-1-38,0 1-7,-2 0-16,0 1-6,-2-1 6,-1 1-6,-3-2 6,0 0 0,-3 0-6,-1-2 11,-2 0 6,-1-2 56,-1 0 12,0 0 16,-1 0-5,-1 0-46,-4 1-27,-2-1-17,-3 2-17,-3 0-6,-1-1-11,-3 1-11,0 0-33,0-1-40,-1 1-56,2 0-73,0-1-56,1 0-95,2-1-111,1 0-7893,-6 5 1405,10-3 6952,-3 3 0,11-7 0,1 0 0</inkml:trace>
  <inkml:trace contextRef="#ctx0" brushRef="#br0" timeOffset="2726">869 774 24139,'26'-29'515,"0"5"-347,-6 15 22,2 0 23,2-2-5,2-1-1,1 1-50,2-1-51,-2 3-27,1 1-57,-2 1-28,-2 3-50,-1 1-112,-3 1-184,-1 2-254,-3 0-419,-3 4-913,-3 1-3198,-5 5-3837,-3-1 8973,-2 0 0,0-4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00.4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189 104 23965,'23'-58'157,"-7"12"-157,-21 46 0,-2 2 0,-3 3 22,-3 3-22,-3 4 0,-1 2 0,-2 3-5,0 1 10,1 1 1,0 1-1,2 1 1,1 0 0,2 0 5,2 0-11,1 0 5,3 1 1,1 0-6,2 0 6,2 0-6,1 0-6,2-1-5,2-1 0,4-1-1,2 1 1,3-3-6,0 1 1,3-3-1,1-2 28,2-2-11,0-3 6,2-2 5,0-2 0,2-2 6,-1-1 16,0-3 1,-2-3 0,0-3 16,-2-4 0,-2-1 23,-2-1 34,-1-2 16,-2 1 22,-2-2 23,-1-1 40,-1-1-12,-3-3 17,-1 0-17,-1-3-45,-1 0-5,-3 0-29,0-1-10,-5 1-29,0 2-5,-1 1-23,-1 0-5,-1 3-11,1 0-12,-1 2-16,1 1-17,1 3-6,1 1-84,0 5-123,2 2-140,0 3-157,1 2-140,0 4-207,-2 3-454,1 6-1294,-1 2-3971,3 2-991,0-1 7578,3-3 0,0-6 0,1-3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01.4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1 553 22979,'32'-22'398,"-3"3"-280,-17 15-18,1 0-27,0 0-34,-1 1-16,1-1-6,-1 1-1,1 1-10,-1 0 5,-1 2-44,1 0-35,-1 0-49,0 0-90,-1 0-85,-1 0-172,0 0-232,-2 0-295,1 0-498,-2 0-914,0 0-633,-1 0-4313,0 0 7349,-2 0 0,-1 0 0,-2 0 0</inkml:trace>
  <inkml:trace contextRef="#ctx0" brushRef="#br0" timeOffset="498">360 238 24004,'49'-26'137,"-1"0"1,31-15-77,-63 39-16,-2 1-6,-1 1-11,-1 0-5,-1 2-1,-2 0 0,-2 2 34,-1 2-5,-1 1 16,-3 0 23,1 3-12,-3 2-5,1 1-23,-3 1-16,-2 3-12,-2 0-11,-3 2 1,-1 2-7,-3 0-5,1 1 0,-3 1 0,1-1 0,0 0 28,0 1-33,2-2 5,-1 0-12,3-1 1,0-1 11,2-1-5,0-3-1,3-1-22,1-4 17,3-1-6,0-3 11,1-2 6,2-1 23,2-1 10,3-2 12,2 0 11,1-3-17,4-2 6,1-3-6,3-2 12,1-3-6,1 0-6,2 0 1,0-2-29,0 2 6,-1 1-17,-2 1-12,-1 2-16,-2 2-28,-2 2-67,-2 1-135,-2 3-123,-4 0-156,1 1-169,-3 0-246,-2 2-466,-1 1-1365,-1 4-2829,0 0-1261,0 1 6873,-1-2 0,1-2 0,-2-2 0</inkml:trace>
  <inkml:trace contextRef="#ctx0" brushRef="#br0" timeOffset="6925">1305 36 20683,'6'-20'772,"-2"4"-475,-3 16 421,-1 0-657,0 3-27,-4 1 5,-2 4-5,-3 4-23,-2 2 0,-1 2 12,-1 2-12,-1 0-6,-2 1 18,1 0-6,-1 1 27,1 1 7,-2 2-1,0 1 6,0 2 0,-1 1 11,-1 1 6,0 1 0,-2 0 0,0 1 11,0 0 5,0 2 12,-1-1 6,1 2-23,0-1 0,0 0-6,1-1-16,-1 0 5,1-2 0,0-1 11,0-1 18,2-2 38,-1-2-5,3-1-6,-1-2-22,1 0-23,2-3-22,-1 1-11,1-2-11,2 0-18,-1 0 7,2-2-12,0-1-5,1-1-1,-1-1 6,1-2-16,-1 0-12,2 0-5,1-2-6,0 1-12,0-1-4,0 1-29,0-1-22,1 1-40,-1 0-44,0 0-62,0 0-44,2 0-74,-1-1-106,2 0-134,1-1-180,2-2-162,2-1-358,0-1-1098,2-1-953,1-1-4530,3 0 7880,0 0 0,-2 0 0,-2 0 0</inkml:trace>
  <inkml:trace contextRef="#ctx0" brushRef="#br0" timeOffset="7916">1417 485 21254,'26'-9'1283,"-5"2"-936,-21 6 880,1 1-1183,-5 1 7,0 0-6,-5 1 16,0 2 12,-2 0 17,-2 1-18,0-1 1,-2 2-6,-1-1-39,-1 1 28,-2 0-11,-2 1 11,0-1 0,-1 2 11,-2-2 1,1 1-7,-1-2 6,1-1-11,0 0 6,2-1 28,2-1 28,1 0-1,3-2 1,2 0-12,2 0-33,3 0 11,2-2-28,3-1-5,0 0-29,2 0-5,0 2 0,1-1-12,0 0 18,0 1-23,2-1 0,0 1 5,2 0-5,0 0 0,1 0 0,-1 1-5,0 0-7,1 0 12,-2 0-5,1 1-6,-1 1-17,-1 0 22,1 1 6,-1-1 6,1 2 33,0 0-39,-1 1 0,1 1 5,-1-1-5,0 3 6,-1 0-12,-1 1 12,0 1-12,0 1 1,0 1-1,0 1-5,0-1 0,0 1 16,0 2 1,0-1 5,-1 3-16,0 0 5,0 2 5,-1 1 6,2 0 12,-2 1-18,0-2-5,0 2 6,0-1-40,-1 0 46,0-1-18,0 0 12,0-1 10,-1-2-10,1-1 11,0-3-6,0-2 6,0-1 5,-1-1 12,0-2 16,0 1 12,1-3-6,-1 1 5,1-2-5,0-1-5,1-1 27,0 0-11,1 0 1,-1-1 4,1 0-4,-1 0-7,-1 0 1,1 0-1,-1-1-10,1-1-6,-1 0-1,-1-1-4,0-1-12,-1-1-17,-1 0 0,-1 0-11,1-1 11,-2 1-5,2-1-6,-1 1-11,1 0-1,1 0 7,0 1-18,1 1 12,1 1-50,0 1-57,2 1-67,0 0-78,0 0-95,-1 0-146,1 0-186,-1 2-284,2 1-449,-1 0-1187,1 1-1798,0 0-4290,0-1 8698,0 0 0,0-2 0,0-1 0</inkml:trace>
  <inkml:trace contextRef="#ctx0" brushRef="#br0" timeOffset="8424">1327 733 22677,'-25'45'-22,"5"-8"16,18-28-5,1-1-6,1 0 11,0 0 6,0-1-5,3 0 10,2 0 18,1 0-1,3-1 29,1-1 10,1 1 12,3 0 11,0 0 11,1 2-5,-2 1-6,0 2 28,-1 1 17,-2 1 44,-1 1 18,-1 1 10,-3 0-22,-2 1-5,-2 0 16,-1 0-22,-3 0 12,0-1-7,-5 0-27,-2-2-17,-1 1-17,-2-3-28,0 0-17,-1 0-22,-2-1 0,1-1-6,-3-1-5,2-3 5,-1-1-17,2-3-10,0-1 10,2-3-39,1-3-28,3-4-44,0 0-74,3-1-106,1 0-123,2 1-162,1 0-214,2 0-245,0-1-489,3 2-1326,2-1-1771,1 1-3287,1 0 7886,-2 2 0,-2 3 0,-1 1 0</inkml:trace>
  <inkml:trace contextRef="#ctx0" brushRef="#br0" timeOffset="8841">1327 755 24839,'34'-5'268,"-4"2"-228,-15 3-12,2-1-28,2 0-12,0 0-44,1-1-22,0 1-84,-1-1-102,0 0-111,-1 1-241,-2 0-353,-2 1-672,-2 1-2067,-2 1-4985,-2 2 8693,-3-1 0,-2-1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21.5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415 29 18874,'-47'-16'213,"7"4"-163,33 12 6,-1 1 6,0 0 22,-1 2 22,-1-1 40,-1 0 27,-1 1 7,0 0 4,-1 0 12,1 0 12,-2 0 10,1-1-17,-1 1-33,2-1-28,0 0-22,1-1-12,-1 2 1,1 0-34,1 0-23,-1 1 0,3 0-33,0 1 39,1 0-5,1 2-1,-1 0 6,1 0-6,1 1 6,1 0 1,0 2 16,1-1 0,-1 3 0,2 1-1,0 2 1,0 3-11,1 2-17,1 0-17,0 2-28,0-1 28,0 0 5,0 1 1,2-1 11,-1-1-17,1 4 5,0-2 6,-1 3 29,1 0-12,-1 2 16,0 3-4,-1 2 4,1 2-10,0 3 0,-1 3-6,0 2-343,0 3 326,0 1-11,0 3 0,0-1-11,1 1 5,0 2-11,1 1-5,1 1 11,-1 3 0,2-1-6,-2 2-637,2 0 631,-2 1 1,0 2-1,0 0 7,-1 2 4,0 0 1,0-1 17,1-4 16,-2-1 23,2-4-416,-2 0 405,1-1-12,-1 0-28,0 1 6,0 1-5,0 0-12,0 0-5,0 0 10,0 1 1,-1-1 11,-1 1 39,0 3-44,-2 1-12,0 2 11,1 2-632,0-2 660,1 0 34,1-5 12,1 1-7,0-2-10,1 2-18,1 0-22,0 0 6,2-1 207,-1-1-202,1-2 12,-2 0 136,0 0-142,-1 0 0,0 1 0,-1 0 0,-1 1 6,-1-2 11,-1-2-17,-1-3 0,0-4 186,0 0-153,0-2 1,-1 2 0,0 0-18,-1 2-27,2 0 0,-1 1-11,2 3-18,0 0 7,3 2 10,0 1-5,0-2 6,1-1 0,1-2-1,2-1 12,0-2 22,0 1-11,-1 0 11,1-1-16,-1 1-1,0 1 1,-2 3 5,1 2 5,-2 1-22,1 0 23,-1 0-17,-1-1-17,0-1 5,-1 1 1,-2 0-17,0 0 5,0 0 12,-1 0-23,0-1-5,0 1-6,1 0 11,0-3 6,1-3 11,-1-4 0,1-3-28,-1-2 678,1-2-650,0 1 95,1-1-78,1-1 478,0 0-495,1 0 260,0 0-260,0 0 16,0-1-22,1 1 1,-1 0-7,3 0 7,-1 0-1,1 0-11,0 3 1,0 0-12,2 2 5,-2 1 1,2 0 11,-1-1-6,-1-1-11,-1-1 0,0 0 0,-1 1 0,-1 0 0,1-1 5,-1 0 1,0-1 5,0-3-5,0-1-1,0-2-5,0-3 6,0-1-6,-1 0 11,1-1 34,0-1-34,0 1 0,0-1-5,0-1-45,0 1 50,0 0-5,1 1-1,0 0 6,2 0-11,-2 1 0,2-1 0,-1 1 12,0 0-12,1 1 5,0 1-5,2 1-11,-2-2 17,1-1-12,-1-4 6,1-2-17,-1-2 17,0-2-11,-1-2 5,1 0 1,1-1-1,-1-2 6,2 1 6,-2-2 27,2 1-33,-3-1 0,1 0 0,0 0-5,0-2 5,-1 1-6,1 0-5,-1 0 0,0 0 5,-1 1 6,0 0-5,-1 1 5,1 1 0,-1 0 0,0 0 11,0 1 39,0-1-55,-1 0 10,0-1-5,1-1-39,-2 0 45,2-1-1,-2 2-10,1-1-12,1 0 17,0-2-11,0 1 11,0-1 5,0-1-10,0-2 5,0 0-12,0-1 24,0-1-18,0 0-11,0-1 6,1 0-6,0-1 17,0 1-11,-1 0 5,2-1 34,-2 1-5,1-1-18,0 0 7,0 0 21,1 0-22,1 0 17,0 0-16,2 0 10,3-1-33,2-1 33,3-2-11,3-2-16,3-1 16,1-3-45,2 2-22,2-1-44,1 1-85,0 1-106,0 0-129,0 1-168,-2 3-180,-1 1-207,-1 2-352,-2 3-762,0 1-1759,0 3-4957,-4 0 8805,0 0 0,-8-4 0,-3-1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13.0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203 487 21511,'20'-17'471,"-4"4"-382,-16 13-4,0 0-57,0 1 6,0 1 5,-1 2 6,-1 1 16,-3 3-5,0 1-5,-1 1 5,-1 2 0,-1 1-6,0 0 6,-1 3-5,1 1-7,-2 2-4,2 0-18,-1 1-11,1 1-5,0 1-1,2 1 1,2-1 0,1 1-1,2 1-5,0-2 0,2 1 11,2 0-22,3-2 0,1 0 0,2-1 5,0-2 1,3-1 33,0-2 0,2-2 11,0-3 28,2-1 6,2-4 16,0-2 18,2-3-23,1-4-6,-1-2 6,1-5 23,-1-2 27,-1-2 34,-1-2 34,-3-1 10,-1-1 12,-2-1 17,-2-2-39,-2 0-17,-1-3-45,-2 0-50,-2-3-12,-1-2 23,-1 0 28,-2 0 5,-2 1 17,-2 2-50,-4 4-34,-1 1 6,-2 4-34,-2 1 1,0 1-18,-2 3 0,0 0-10,0 2-7,1 1 1,0 0-1,2 3-33,2 0-56,4 3-128,1 1-220,3 1-95,2 2-72,0 0-45,1 3-89,1 2-422,2 6-939,2 3-1429,1 2-4969,2 2 8492,-1-2 0,-3-8 0,-1-2 0</inkml:trace>
  <inkml:trace contextRef="#ctx0" brushRef="#br0" timeOffset="676">0 1971 23629,'27'-12'493,"-1"2"-381,-6 5-11,0 2-17,-2 0-28,0 0-28,-1 1-12,-1-1-10,0 2-17,-2 0-6,0-1-11,0 1-34,-2 0-38,-1 0-29,-1 0-56,0 0-50,-3 1-101,0-1-168,-1 0-286,0 0-476,-1 0-722,1 1-1093,-2 0-566,0 1-2760,-2 1 6407,0 0 0,-2 1 0,1-2 0</inkml:trace>
  <inkml:trace contextRef="#ctx0" brushRef="#br0" timeOffset="1117">562 1589 25534,'9'-25'-68,"-3"6"91,-6 27-12,-2 3 0,0 1-5,0 4 5,0 1 11,0 3-5,0 0 6,1 1-18,0 0 23,1 1 23,0-1-12,0 2 6,0 0-1,0 2-16,0 0 0,0 1 23,0 2-34,0 1-6,0 0 6,-1 0-12,0 1 6,-2-2 1,2 0 4,-2-2-27,1-2 11,0-1-11,1-1 11,0-4-11,1 1-28,-1-5-34,0 0-106,0-1-34,1-3-146,-1 0-100,1-1-118,0-2-252,0 1-325,-1-3-1058,0 0-1877,0-1-4430,0 0 8519,-1 0 0,1-3 0,-1 0 0</inkml:trace>
  <inkml:trace contextRef="#ctx0" brushRef="#br0" timeOffset="3460">338 3095 22111,'31'-81'818,"-6"16"-622,-21 57-62,-1 2-16,-1 1 11,0 1-17,-1 2 28,0 0-6,-1 0 6,1 1 179,-1 1-302,-1 0-34,-2 0-27,0 0 16,-3 3 0,-1 2 11,-3 3 11,-2 3-11,0 2 12,-2 1 5,0 3 0,1-2 5,-1 4 12,1 0-17,1 1 11,0 2 6,2 1-17,1 2 11,2 0-16,1 2-1,1 0 1,2 0 10,2 0-5,0-1 6,3-1-1,0-1-16,4-2 17,2-1-6,3-2 11,1-3 0,4-2 6,2-3-6,2-2 17,2-4 23,1-2-7,2-1 7,-1-4-6,0-3-12,-2-3 6,-1-3 6,-2-3 34,-1-1 38,-3-3 34,-2-1 17,-4-3-22,-1-1-22,-4-3-12,-2 0 0,-1-3-23,-3 0-21,-2 0-24,-3 1-32,-2 0 10,-2 3 6,0 0-17,-2 3 12,0 3-23,-1 3-28,0 3-28,2 2-124,0 3-128,3 3-151,1 3-124,2 0-117,0 4-173,1 2-276,-1 3-604,1 5-1137,1 1-622,0 3-4212,2 0 7724,1-1 0,0-8 0,1-2 0</inkml:trace>
  <inkml:trace contextRef="#ctx0" brushRef="#br0" timeOffset="4133">405 4106 23450,'-51'-16'22,"7"5"-27,29 24-7,0 1 12,1 1-5,-1 1 5,1 2 17,0 2-17,1 0-12,1 1 7,2 1-6,2 0-12,3-2 34,1 2-11,3-1 12,0 0-24,3-1 12,1-1-16,4-2-7,1-1 29,1-2 5,2-3 23,2-2 5,0-3 22,2-2-10,2-2 5,1-1 11,1-3-22,1-3 16,-1-3 12,1-4-6,-3-3 12,1-1-6,-3-2 11,-2-1 22,-3-1 12,-3-2-6,-2 0-23,-2-2-27,-2 1-17,-2 0-6,-3-2 0,-2 1 17,-2 0-28,-2 2 0,0 0 11,-1 5-28,-1 1 1,1 3-35,0 3-66,0 3-107,2 4-129,1 1-162,-1 4-247,1 2-325,-1 5-604,0 5-1233,2 2-930,0 1-4116,1-1 7942,2-2 0,2-6 0,0-4 0</inkml:trace>
  <inkml:trace contextRef="#ctx0" brushRef="#br0" timeOffset="4880">270 5095 21719,'-60'54'577,"11"-8"-409,39-33-28,1 0 0,-1 2-5,1 1-7,0 2-21,-1 1-23,2 1-23,-1 2-21,0 2-18,1 1-11,-1 2-11,2 0-11,-1 2 17,2-1-12,0-2-11,4 0 6,0-4-11,2-2-1,1-4 23,2-3 23,2-3 5,3-4 28,1-3 5,3-2-10,1-4 5,2-4-17,3-5-17,1-4 12,0-3 11,1-2-1,-1-2 7,-1-2 22,-2-1 27,0-1 52,-3 0 32,0 0 24,-4-1-18,-1 1-16,-2 1-23,-2-1-17,-1 0 1,-2 2-18,-1 0-27,-2 3-11,-1 0-1,-2 2-27,-2 2-12,-1 3-11,-1 2-28,0 4-51,-1 4-38,-2 3-96,-1 3-152,0 5-133,-3 5-219,0 4-324,0 3-517,1 0-1433,1 1-2089,3 0-2571,1-4 7623,4-2 0,3-6 0,2-4 0</inkml:trace>
  <inkml:trace contextRef="#ctx0" brushRef="#br0" timeOffset="5959">90 6421 24144,'48'-40'672,"-5"6"-487,-28 25 0,3 0-12,0 1-38,2-1-39,0 1-35,0 1-27,0 3-12,0 0 6,-2 2-28,-1 2 0,-2 0 6,-1 2-12,-3 2 17,-1 2-5,-2 2-12,-1 1 6,-1 1 12,-2 3-1,-1 1-11,-1 2 11,-1 2-5,-4 2 5,-2 1 0,-3 3 6,-4 1-23,-1 2-11,-1 1 17,-1 2 6,-1 0-6,0 1 11,-1-1-11,2-2-11,1-1 17,1-3-6,2-2-6,1-3 12,4-1-12,0-5 6,3-1 6,1-4-1,1-1-5,1-1 23,0-1-12,0 0 11,1-1 17,0 1 6,2-1 45,1-1 16,1-1 40,1 0 16,1-1-5,2 0 5,2-1-10,1 0-24,4 0 7,1-1-12,4 0-11,2-3-11,3-1 5,2-2 1,4-1 10,2-1 12,3-2-34,2 0-28,3-1-282,0 1 237,1 1 1,-2 2-18,-3 2 1,-2 1-17,-5 1 0,-4 2-17,-4 0-40,-5 2-21,-5 0 248,-4 0-304,-4 2-18,-3 1-61,-2 3-78,-4 2-113,-3 1-195,-5 2-337,-1 2-744,-2-1-2823,0 1-4885,1-2 9399,3-2 0,5-5 0,2-1 0</inkml:trace>
  <inkml:trace contextRef="#ctx0" brushRef="#br0" timeOffset="10743">832 60 19966,'-25'-33'358,"4"7"-128,21 26 554,0 0-599,2 0-62,-1 0-39,2 0-11,1 0 16,2 0 29,2 0 28,1 1 22,4 0 0,2 2 11,3-2 1,2 2-18,2-2-28,4 1-38,1-1-29,2 0-22,1 0-12,2 0-16,-2 0-6,1 1 0,-3 1 1,-1 2-12,-2-1 0,-2 1 0,-1 0-17,-3-1 17,-2 1 0,-1-2-6,-5 2 12,0-2-12,-3 1-5,-1-1 11,-2 1 0,-1-1 0,1 0-11,-2 2 16,0-1-10,0 1 22,1 2-1,-1 1 1,1 2-6,0 1 17,0 2 0,1 1 6,-1 2 0,1-1 5,0 2 11,1 1 12,0 2 33,1 0-28,0 0 17,1 0 11,2 0-11,-1 1 6,1 0-6,1 2-22,0 1-34,0 0 0,0 3-6,0 1-5,0 2 16,-1 2 7,-1 4 21,-1 3 18,-2 4-1,-1 4-16,-2 3-586,-2 5 552,0 2-5,-1 2-1,0-1 1,0-2-12,1-3-6,0-2 12,2-3 11,0 0 17,1-2 11,-1 0 17,1-1-249,0 0 300,-2 0 32,1 0 1,-2 1-22,1 0-18,-2 1-44,0 1-17,-2 1 6,-1-1 5,-1 2-17,-2-1 23,1 1-23,-2 0-10,0 0 4,0 0-10,-1 1 5,1 1 6,0 1-17,0 1-11,0 0 0,1-1 5,1 0-5,2-3 22,1-1-11,1-2 0,1-1-6,1-3 18,0-1-18,1-2 6,2-1-56,-1-2 56,1-2 555,-2-1-555,-1 0 17,1-2-45,-2 1 319,0-2-291,0 1 49,0-1-43,-1 0-6,-1 1-6,0-1 0,-1 1 29,0-1-34,1 0 5,1 0 6,-1 0-11,1 0 16,-1 0 23,0-1-16,1 1-1,-2-1 0,1 0-11,0 0 0,0 0 0,0 1-6,0 1-5,0-1-17,0 2 28,0 0-28,1 0 11,-1 0 17,0 2-28,-1-1 28,0 2-5,0 1-12,0 1 0,0 1 17,1 2-11,0 1 11,1-1 6,1-1-18,-2-3-21,2-1 5,0-3-17,0 0 23,0-1 10,0 0 12,0-1-22,0 0 0,0 0 5,0-1 0,0 0 23,0 1-23,0 0 0,0 1 6,-1 0-28,1 1 5,-1-1 0,1 0 1,0 0-6,0 1 5,0 0 17,0 1-28,1 1 23,2 1 0,0 0-1,2 2 12,0 0 22,1 1-267,-2 3 211,2 2 11,-1 0-27,0 2 33,0-4 5,1-1-10,-1-3 5,0-1 5,0 0 1,-1 0 5,0 0 17,-1 1-28,1-1 17,-1-1-6,0-2-5,1-2-6,-1 0-6,0-2 6,-2 1-22,1 1 250,-2-1-217,1 1-11,-1 2-11,0-1 11,0 1-11,1-1 11,0 0 17,3 0-23,0 2 17,3 2-5,0 3 5,1 2-5,1 1-1,0 0 1,-1-1-6,-1-2 6,0-2-6,-2-1 0,0 0-6,-2-2 23,0-3 0,-1-2-6,1-1 17,-2-2-28,1 0 0,0-1 11,0-1-5,0 1-1,0 0 12,0 0-17,0-1-11,1 0 22,-2-1-22,2 1-12,-2-2 7,0 1 10,0-2-11,0 1 23,0-1-6,0 1 0,0-1 0,1 1 11,0 0 0,1 0-39,0 0 28,1 0 0,-2-3-11,1 1 39,-2-3-28,0 0 0,0-1 0,-1-3 0,0 2 0,0-2-11,0 1 5,0 1-5,0-1 0,0 0 16,0 0-5,0 0-28,0 0 28,1-3-16,1 1 16,-1-3 5,0 0-5,0-3-11,0 0 0,0-1 22,0-1-17,-1-1 6,0-1 6,1-1-34,-1 0 28,0 0 0,0-1 0,0 1 11,0-1-16,0 1-1,0-1-5,0 0 22,0 0-22,0-1 50,0 2-78,-1-2 50,-1 0 0,-1 0-5,0 0 16,-2 0-5,0 0-11,-1-2 5,-1 1 28,0-2-39,-4 1 0,0-1 0,-2 2-6,-4 0 18,-2 1-1,-2 0-6,-3 1 1,-2 2 11,-2 1-12,-5 2 18,-2 1-29,-3-1 12,-2 1 5,-1-2-11,1 0 56,1-1-56,2 0-6,4-2 1,2 1-46,4 0 12,4-1-50,3 1-91,2 0-161,4-1-214,1 1-413,3-2-713,3 2-3040,4-1-4986,2 1 9707,1 0 0,0-2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36.9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9 23371,'92'-5'-621,"-13"2"89,-60 3-225,1 0-408,-1 0-1182,-1 0-1109,-1 1-4575,-1 1 8031,-3-2 0,-6 1 0,-3-1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37.3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1 540 21511,'74'8'440,"0"1"0,0-1 0,30 5 0,-27-8-356,-59-12 16,-3-1 7,-2 0-1,-4 0-22,-2-1 6,-3 1-34,-2-1-6,0 0-27,-3 0-23,-2 0 5,-1 0-16,-4 1 0,0-1-12,-3 2-5,-2 2 0,-2 1 0,-3 2 0,-2 0 0,-3 2 0,-3 1-5,-1 2 22,-2 3-12,-1 2 12,-1 2 11,2 1-6,1 2 18,3-1 4,2 1 7,3 1-6,4 0 5,3 1 17,3 1 6,3 1 39,2-1-22,2 1 10,1-2-10,2 1-45,2-1 16,2 0 1,3 0 0,2-1-6,2 0 11,0-2-17,4 0-16,0-4-45,2-1-113,2-3-144,1 0-186,0-3-313,1 0-477,0 0-940,-1-1-1306,1 0-4827,-3 0 8345,-3 0 0,-7 0 0,-4 0 0</inkml:trace>
  <inkml:trace contextRef="#ctx0" brushRef="#br0" timeOffset="453">652 608 21119,'-30'-33'124,"1"9"-52,14 31 52,-4 2 16,2 0 22,-2 2 17,1 0-56,1 2-10,1-1 5,2 2-34,3-3 0,2 1 0,3-1-34,3-1-5,1 1 11,2-2-11,0 0 16,2-2 23,2 0 6,2-3 28,1 1-6,0-4-28,3 1-23,0-2-10,0 0-18,1-1 12,-1-1 5,0-2-16,0-2-12,-2-1-5,0-2-17,-2-1-22,1-1-12,-1-2-16,-1 1 11,0-2-1,0 1 12,0-1 0,0 3 6,0 1 11,-1 3-17,0 0-17,-1 3-28,-1 1-50,0 1-23,-1 2 34,0 0 40,-1 0 44,1 0 33,0 3 6,-1 1 1,1 3 4,0 2-10,1 1 11,-1 3-17,1-1 11,0 2-5,3-1-34,-1 0-45,1 0-146,1 0-235,1 1-347,0-2-453,0 0-556,1-1-726,0-2-259,0-1-2084,-1-3 2700,0-2 2179,-1 0 0,-3-3 0,-1 1 0</inkml:trace>
  <inkml:trace contextRef="#ctx0" brushRef="#br0" timeOffset="792">765 697 13329,'3'0'4939,"-1"0"-1791,-2 0-3002,4 10 22,-3-6 33,3 7 24,-2-8 33,-2 0 44,1-1 45,-1-1 29,2-1 413,-2 0-173,1 0-420,-1 0-73,2-3-61,-2 0-23,2-4-5,-1-2-34,1-1-17,-1-2 11,0-2-10,0 1-1,0-2 22,0 1 1,0-1 5,2-1 28,0 1 1,1 1 11,1 0 16,0 1 11,2 1-27,0-1 5,1 1-6,1 1-33,0-1 44,1 2-16,1 0-6,1 2-16,1 1-6,1 0-12,1 1-5,1 1 17,1 0-62,-1 3-61,1 0-113,-2 2-134,0 2-213,-1 1-234,-1 3-477,-1 2-1065,-2 2-1455,-2 0-4885,-3 0 8682,-1-1 0,-3-5 0,0 0 0</inkml:trace>
  <inkml:trace contextRef="#ctx0" brushRef="#br0" timeOffset="1159">1282 1 24519,'-6'60'97,"0"1"0,0-5 1,2-7-59,4-13-34,0-2-10,0-2 16,2-2-11,1-2 6,2-1-1,-1-1 6,-1 0 1,-1-2 4,1-1-10,-2-2 5,0-2 0,0-3-5,0-1 5,0-3-11,0-3-22,1 0-23,-2-3-61,2 0-74,0-3-100,0 1-151,1-1-168,1-1-269,-1 0-471,2 0-1294,-1-1-3365,1-1-718,-1 0 6716,0 0 0,-2 0 0,-1 0 0</inkml:trace>
  <inkml:trace contextRef="#ctx0" brushRef="#br0" timeOffset="1593">1417 428 22408,'28'81'739,"-4"-14"-419,-19-61 10,0 0 0,1-1-22,-1-2-56,1-2-33,0 0-46,2-1-38,1 0-18,2-3-15,1-1-24,0-3-22,1-2 0,1-1-5,0 0-12,-1 0 11,0 0 1,-1 0-12,0 1 6,1 0-6,-2 1-6,0-1 1,-2 3-12,-1 0-16,-2 3-6,-3 1-17,-1 1-5,-2 1-236,0 0 185,0 2 73,0 3 96,0 5 4,-2 4 35,-1 3-6,-1 3-12,-1 4 34,-2 2 1,-1 3-1,-1 2-11,-2 3-17,0 1-45,0 3-38,0-1-1,0 2-22,1-1 5,0 0-11,2-2 6,2-4-28,0-4 5,4-5-27,-1-4-63,3-4-100,-1-2-179,1-3-241,0-2-364,0-2-835,0-2-2627,-1-3-4833,0 0 9275,-1-1 0,1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26.2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359 899 19462,'31'33'106,"-7"-4"-50,-19-16 0,0 2 0,-2 0 0,1 1-11,-1 0 0,-1-1-6,0 0 12,-2-1 5,0-2 50,0 0 40,0-3 55,0-2 68,0-1 44,-2-2 29,1-2-34,-2 0-22,1-2-45,-3 0-22,1 0 10,-3 0-5,1 0-33,-1-4-29,0-1-39,2-3-39,0-2-5,1-2-29,1 0-11,1-2-5,0-1-12,1 0 6,1-1 6,0-2 11,0 1-23,2-2-5,0 0 5,2 1 6,0-1 28,1 0 28,0 1 17,0 1 17,-1 1 5,1 1-17,-1 2-33,0 0-34,1 0-11,0 1-17,0 0-5,2 1 0,0 2-1,1-1-10,1 2-12,0 0-17,2 2-39,0-1-61,0 2-84,1 0-90,0 2-62,0 2-106,1 0-106,1 3-86,0 1-144,0 2-279,0 4-691,0 0-1170,0 2-3808,-1 0 6760,-3-2 0,-4-3 0,-3-3 0</inkml:trace>
  <inkml:trace contextRef="#ctx0" brushRef="#br0" timeOffset="2945">3619 180 22347,'28'-66'470,"-3"13"-336,-15 46-5,0 0-17,1 1-11,1-1 11,1 2-39,1-1-17,2 1-11,0 1-12,2 0 23,-1 0 6,2 1-1,0 2-21,0 0-12,2 1-12,-2 2-21,0 0-6,-4 4-12,-1 1-5,-4 2 0,-1 2 11,-5 1 12,-1 2 5,-3 3 11,-6 2 11,-4 2-5,-7 2 0,-4 1-6,-3 1-11,-1 0 23,-2 0-7,2-2 1,0 1 6,3-4-29,2 0-11,2-2 0,3-1-27,2-3 4,5-1-4,3-2-1,2-2 17,2-2 11,4 0 17,3-1 0,6-1-22,3 0 10,2-1-4,2 0 4,0 0 29,0 1-17,1 1 11,-1 1-5,2 2 0,0 1-6,-2 2 0,-1 2-6,-2 1-5,-2 1 16,-2 1 18,-3 2 5,-5-2 39,-1 1 11,-6-1 29,-4 0-1,-6-1 1,-8 1 5,-5-2 5,-4 0-10,-2-2 10,-2-1-44,-1-2-28,0-1-12,2-3-38,2-1 10,3-4-44,4 0-95,5-1-157,4 0-286,4-2-622,4 0-1797,3-1-5524,3 0 8520,1 0 0,1 2 0,-1-1 0</inkml:trace>
  <inkml:trace contextRef="#ctx0" brushRef="#br0" timeOffset="2088">2719 517 24654,'57'-45'0,"-8"8"-11,-32 34-29,-1 1-72,0-1-112,1 2-168,0 0-201,0 1-398,0 0-640,0 1-1444,0 2-1165,-1 1-3366,-2 2 7606,-4-1 0,-4-2 0,-3-2 0</inkml:trace>
  <inkml:trace contextRef="#ctx0" brushRef="#br0" timeOffset="2288">2787 652 14169,'0'4'4211,"0"-1"-3303,0-3 3080,0 0-3971,72-12-51,-44 8-66,55-9-130,-62 13-168,-1 0-308,0 0-655,-3 0-1753,0 2-3814,-3 0 6928,-3 1 0,-5-1 0,-2-1 0</inkml:trace>
  <inkml:trace contextRef="#ctx0" brushRef="#br0" timeOffset="521">1101 786 22459,'-34'-29'-62,"2"9"56,13 30-22,1 2 6,0-1-17,3 0-17,1 1 11,3-1-5,2 2 16,1-1-6,2 1 29,2 1-12,1-1 12,1 0 11,2 0-28,0 0 17,2-2 0,2 0 11,2-2 11,1-1 0,0 0 6,0-2 5,1-2 46,-2-1 39,1-2 38,-2 0 23,1-1 12,-2-1-24,1-3-21,0-2-23,0-3-39,0-2-29,-1-1-16,1-2 0,-1-2-16,0 1-1,-1-1-6,1 0-21,-2 2 38,1 1 12,-1 2-12,0 3-5,0 2-34,-1 2-50,-1 2-68,1 1-178,-1 1 313,2 3 33,-1 1-21,3 3-7,-1 2-10,2 2-46,0 1 40,2 2-23,-1 1-72,2 1-118,1 0-230,-1 0-330,1 0-650,0 1-1378,0 1-1103,-1 1-3428,-1-1 7343,-2-3 0,-2-7 0,-1-4 0</inkml:trace>
  <inkml:trace contextRef="#ctx0" brushRef="#br0" timeOffset="948">1326 944 10472,'8'5'750,"-2"-2"-50,-6-3 6364,0 0-6442,1 28 44,-1-21-33,1 21-23,-1-28 511,0 0-1032,0-2-66,0-2-12,0-3-5,0-2-1,0 1 1,0-2-12,0 1 6,0-2 6,0 0-12,1-2 1,1-1-1,1-1-22,0-1-17,1 0-11,1-1-11,1 2-17,0-1 17,2 2 11,1 1 5,1 1 18,0 2 16,2 1 11,1 1 12,0 1 5,2 1-11,0 1-5,-1 2-12,-1 0-6,-1 1-10,0 1-12,-1 1 5,0 2-10,1 1 5,-1 2-6,0 2-5,1 2-16,-2 2-29,0 1-39,-1 2-62,-2 0-78,0 1-162,-1 1-157,-1 0-280,0-1-371,-1 1-408,-1-2-661,-1 1-61,-1-2-1535,0 0 1988,-1-4 1927,1-2 0,-1-3 0,0-2 0</inkml:trace>
  <inkml:trace contextRef="#ctx0" brushRef="#br0" timeOffset="1290">1820 337 20179,'53'48'229,"-10"-3"-167,-41-13 22,-1 2-11,1-1 11,-1 2 11,1-1-34,-1 1-5,1-1-28,-1-1-5,1 0-1,-1-3-11,1 0-11,-2-2-16,1-2-18,-1-3-22,0-3-22,0-3-46,0-4-49,0-4-79,0-2-62,-1-4-55,1-1-57,0-1-3870,0-1 0,0-3-538,0-1 4834,0-1 0,0 1 0,0 2 0</inkml:trace>
  <inkml:trace contextRef="#ctx0" brushRef="#br0" timeOffset="1688">2113 562 22699,'13'-22'-95,"-7"8"129,-20 25-17,-4 1-17,-1 1 5,-1 0 1,1-1-1,0 0 1,2-1 0,1 0-1,2-1-5,0 1 0,3-2-45,1 0 1,4-2-12,2-2-23,1 0 62,2-2-5,1 1 33,0-1 68,4 6-74,-1-3-10,4 5-1,-3-5 6,-1 1 11,2-1-16,-1 2 16,1-1 6,-1 0 16,1 0 46,0 0 27,2-1 28,1 1 1,1 0-6,3 0-57,0-1-21,3 0-23,0-1-45,1 1 51,0-1 5,0 1-22,1-1 11,0-1-56,0 0-51,-1-2-128,-1 0-174,-1-2-320,-2 1-553,0-1-1519,-2 0-3242,-1 0-219,-2 0 6234,-2 0 0,-3 0 0,0 0 0</inkml:trace>
  <inkml:trace contextRef="#ctx0" brushRef="#br0" timeOffset="8205">3349 1910 23685,'30'-65'78,"-9"13"-83,-31 49-12,-3 1 0,-5 1 12,-2 2 21,-4 3-4,-3 3 4,-2 4 1,1 2-22,0 1 21,2 3 7,1 1 5,3 1 5,2 2-16,2 0 6,3 0-7,5-1 1,2-2 0,4 0 5,2-3 1,2 0 33,2-3 5,2-1 40,4-3 22,0-1 23,1-3 11,1-1-23,1-1-16,0-2-23,0-2-5,2-2-6,-1-4-12,2-2-10,-1-4-28,0 0-18,1-4-16,-1 0 0,1-2-11,0 0-17,0 0-5,1 0-35,-1 1 1,2 2 11,-2 1 11,0 2 17,-3 3 12,-2 2-1,-2 2 0,-2 3-17,-2 1-55,-2 2-74,0 0 113,-1 5 56,0 0 5,-1 6 0,0 1-11,-2 3 0,2 1 11,0 2-11,1 2 11,0-1-11,3 0-5,2 1-12,2-2-11,1 1-50,1-3-74,0-1-88,1-1-119,-1-3-139,-1-2-208,-1-1-398,0-2-928,1 0-1396,0-3-4963,1 2 8391,-1-3 0,-4 0 0,-2-1 0</inkml:trace>
  <inkml:trace contextRef="#ctx0" brushRef="#br0" timeOffset="8532">3596 2068 12152,'3'2'3215,"-1"1"-2425,-2-3 4682,0 0-5035,12 30-168,-10-22-168,7 21-11,-15-33-6,-1-2-6,-2-3-11,-1 0-27,1-3-24,-1 0-10,1-1 5,1-1-11,0-2-5,1 0 5,0-3-12,1 1 12,1-2-11,1 1-11,1-1 5,2 0 6,1 2 11,2 1 5,1 3-5,3 1-16,1 3-1,0 1-17,1 2 12,2 1-17,-1 1-12,2 0-5,0 2-5,0 0-1,0 1-61,0-1-152,0 3-207,1-1-313,0 1-515,-1 1-842,0 1-760,0 2-2802,-2 2 5714,-1 0 0,-4-2 0,-1-2 0</inkml:trace>
  <inkml:trace contextRef="#ctx0" brushRef="#br0" timeOffset="8904">3911 1888 22739,'52'4'434,"-1"-1"0,37 3-222,-68-8-16,-1 0-33,-2-1-18,-2-1-27,0 1 0,-4-1-34,0 1-12,-1-2 1,-2 2-22,-1-2-7,0 0-4,-2 0 16,0-1-28,-1 0-6,-1-2-11,-2 1-44,0-2-18,-1 2-10,-1-1-46,-2 0-27,-1 1-12,-3 0-11,-3 0 1,-1 2 49,-2 1 29,-2 3 44,-2 0 40,-1 4 44,-2 1 12,-2 5 22,1 2 17,-2 3-17,2 2 0,0 1 0,3 0-12,2 0-10,4 0 28,5-1 5,2 0 11,4-2 23,4 0-28,4-2-17,5 1-34,4-1-50,4 0-84,2 0-157,3-2-274,1 0-666,0-2-2309,0 1-5707,-4-3 9197,-4 0 0,-9-4 0,-3 0 0</inkml:trace>
  <inkml:trace contextRef="#ctx0" brushRef="#br0" timeOffset="5026">269 2090 21903,'-6'-45'-117,"-1"9"83,-2 35 6,-1 2 17,-1 2 0,-2 2 16,-1 4-10,-1 0-1,-1 3 1,-1 2-1,-1 1 12,1 3-6,-1 1 5,2 1-16,1 0 22,1 1 0,1 1 17,1 0 12,2-1-35,2 0 1,2 0-1,3-2 12,2 0 11,3-3 23,2 0 10,2-2 23,3-2 29,1-2-1,1-1-34,2-2-72,2-1-124,2-1-235,2-2-358,1-1-650,1-1-1311,1 0-879,-1 0-4285,-3-1 7836,-3 0 0,-7 1 0,-4-1 0</inkml:trace>
  <inkml:trace contextRef="#ctx0" brushRef="#br0" timeOffset="5421">449 2180 19535,'8'10'2284,"-2"-3"-1964,-6-7-623,0 0 320,-8 26-23,4-12 34,-5 21-28,8-19 6,0 0 0,1-1 5,1-1 6,1-1 11,1-2 16,3-1 7,0-2 34,1-1 15,2-2 40,-1 0 51,2-2 16,0-2 6,1 0-28,-1-1-23,1-2-33,0-1-12,1-2-10,-1-2-1,0-3-11,0 0-11,-1-4 6,0 0-6,-1-3 34,-2-1 5,0 0-6,-3-1-16,-2 2-28,-2 1-23,0-1-33,-3 3-6,-2-1-39,-3 3-22,-2 1-28,0 3-23,-3 2-6,-1 1-21,-1 4-12,-1 0-51,0 3-44,1 2-84,0 3-79,2 1-89,1 0-186,3 1-329,0 1-723,3 0-1042,0 2-314,4 0-4413,0-1 7494,2-2 0,0-3 0,0-4 0</inkml:trace>
  <inkml:trace contextRef="#ctx0" brushRef="#br0" timeOffset="5721">764 1753 22038,'33'21'275,"-7"1"-191,-24 6-11,-2 0-12,1 1-10,1-1-12,-1 1 0,1-1 0,0 2-16,0-2-6,1-1-29,-1 1-38,0-2-62,0 0-106,0-3-130,-1-2-212,0-1-252,-1-3-420,0-2-695,0-1-885,0-3-308,-1-2-2677,0-2 5797,0-2 0,1-3 0,0-1 0</inkml:trace>
  <inkml:trace contextRef="#ctx0" brushRef="#br0" timeOffset="6079">1034 2068 20190,'0'84'241,"2"-14"-129,1-56 44,1-1 85,1-3 78,1 0 79,1-2 84,0-2-6,1-1-50,2-3-62,-1 0-95,2-2-79,0-3-39,0-3 1,0-3-24,0 0-27,0-2-6,1-1-55,0-1-24,2-2 7,0-1-1,0-1 6,-1 0 17,-1 1 5,-1-1-27,-2 2 16,-2-1-17,-1 2-10,-1-1-7,-2 1-16,0 2-28,-1 1-23,-1 2-39,-1 2-156,0 1-264,0 3-476,0 1-415,-1 1-654,-1 0-1267,-1 3-1977,-3 3 342,-1 1 4968,1 1 0,2-3 0,2-1 0</inkml:trace>
  <inkml:trace contextRef="#ctx0" brushRef="#br0" timeOffset="6682">1416 2090 18649,'34'91'1115,"-7"-17"-762,-27-66-17,0-3 11,0-1 68,0-2 100,0-1 880,0-1-1227,-1-3-129,0-2-22,-1-4-23,0-2-5,-1-1-17,2-2-11,0-1-6,1-2 0,0 0-11,0-2-16,1 0-7,1 0-22,2 1 1,1 0-1,1 3 0,1 1 6,0 2 0,-1 2 27,0 2 35,0 1 33,0 2 33,0 1-16,0 1-17,1 1-5,-1 1-12,0 1 6,0 0 16,2 0 1,0 2-6,1 1 5,-1 2 1,2 2 0,-1-1 5,0 2 6,-1 0-12,0 1 6,0-1 1,-2 1-1,1-1 0,-1-1 11,-1-1 6,-1-1 17,1-1 39,-2-2 17,1-1 5,-1-1 6,1 0-39,1-3-34,0 0-27,1-5-12,0-2-12,0-2-16,1-1-5,1-2-6,1 3 5,0-1-5,1 2 5,1 1-5,-1 3 0,0 2 0,-2 2-17,0 1 11,-3 1 0,-1 1 17,-2 0 28,1 2 11,-1 1 12,1 4-7,-1 3-4,1 2-7,0 2 1,1 2-6,1 1 0,0 1-39,0-1-73,1 2-180,2-2-285,-2 2-431,1-2-729,-1-1-1169,0 0-376,-2-2-3608,-1-3 6890,-1-2 0,-1-5 0,0-2 0</inkml:trace>
  <inkml:trace contextRef="#ctx0" brushRef="#br0" timeOffset="7148">2000 1955 22055,'16'95'230,"-3"-17"-157,-13-66 22,-1 0 6,-1-4 5,0 0 17,-1-3 34,2-2 67,-1-1 28,1-1 0,1 0-50,-2-1-96,1-2-55,-1-2-35,0-3-21,0-2-12,0-2-5,1-2-29,0 0 1,1-2-17,2-1-40,1-1-16,4-2-23,1 0-5,4 0-17,0-1 39,4 1 29,1 2 38,0-1 45,1 4 12,-1 1 16,-1 3 11,-2 2 17,-1 2 6,-1 1-6,-1 2-11,0 2-16,-2 1-12,1 1 11,-1 3 0,1 3 0,-1 3 23,-1 3-6,0 1 5,-2 2 7,0 1-12,-2 1-6,0 1-11,-1 1 0,-1 1-11,0-1 12,-1 0-12,-1-1-34,1 0-5,-1-2-40,-1-1-21,-2-2-46,-1-1-61,-2-2-84,2-2-181,-1-3-323,2 0-812,0-2-1356,0-1-470,2-1-3933,0-1 7366,1 0 0,0 0 0,0-1 0</inkml:trace>
  <inkml:trace contextRef="#ctx0" brushRef="#br0" timeOffset="7554">2585 1865 18464,'-52'7'202,"8"0"-152,27 4 1,2-1-18,2 1 7,3-1 11,3-1 33,4 0 22,0-2 40,3 1 44,0-1 12,4 0 27,1 0-10,4-1-6,2 1-40,1-1-27,2 1-34,2-1-23,-2 0 1,0 1-40,-1 1 1,-2 0-7,-1 1 18,-3 1 33,-2 0 56,-1 1 57,-3-1 27,-2 1 22,-3 1-43,-4-1-52,-5 2-72,-3-1-23,-3 1-28,0-3-16,1 0-6,-1-2-34,3-1-45,0-3-89,0 1-84,1-3-214,0-1-335,2 0-683,3-1-1647,1 0-3412,2-1 6526,2 0 0,3 0 0,0 0 0</inkml:trace>
  <inkml:trace contextRef="#ctx0" brushRef="#br0" timeOffset="9821">4877 1303 22105,'-11'-20'158,"1"3"-170,10 17 12,0 3 34,0 1 5,0 5 12,0 4 10,0 4 12,-2 5-6,-1 3-16,0 2 10,-1 1-10,0 2 5,0 1 5,1 1-22,0 1 12,1 2-1,-1-1-16,2 1-1,-1-1-5,0-1-11,1 0-6,0-3-16,1 0-18,0-3-16,0-2-22,2-2-35,0-3-72,3-1-89,-1-4-130,-1-2-190,0-4-252,-1-2-487,1-3-706,-2-1-930,1-2-4900,-1-1 7852,1 0 0,-2 0 0,1 0 0</inkml:trace>
  <inkml:trace contextRef="#ctx0" brushRef="#br0" timeOffset="10055">5012 1708 21052,'16'96'62,"-5"-15"-152,-13-62-106,-1-1-168,0-1-291,0-3-566,0-2-851,1-2-751,-1-2-3462,3-3 6285,-1-2 0,1-1 0,0-2 0</inkml:trace>
  <inkml:trace contextRef="#ctx0" brushRef="#br0" timeOffset="10218">5057 1483 17434,'4'12'-9831,"-1"-3"9365,-3-9 0,0 0 0,0 0 0</inkml:trace>
  <inkml:trace contextRef="#ctx0" brushRef="#br0" timeOffset="10596">5214 1888 10774,'12'6'4257,"-2"0"-3260,-10-6 4576,0 0-5534,3-13 0,-3 6 1,3-11-7,-5 9 1,2-2 11,-1 0 5,1-2-11,0 1-11,1-2-11,1 0-23,3-1-5,0-1 0,2 1-28,0-1-6,2 2-5,1 1-18,1 1 24,2 1 4,0 1 7,1 1 10,-1 3 18,-1 1 10,1 2 7,-3 0 380,17 57-359,-18-33-16,11 44 0,-19-47-12,-1 0-5,0-2 6,0 0-12,0-1 1,0-2-29,0 0-33,0-1-51,1-2-100,-1 0-174,1-2-308,1 0-537,0-1-870,2-1-895,0-2-4722,1 0 7724,-1-2 0,-2-1 0,0-1 0</inkml:trace>
  <inkml:trace contextRef="#ctx0" brushRef="#br0" timeOffset="13605">157 3349 23332,'22'-31'73,"-2"7"-51,-17 25-10,2 2 10,-1 3 6,0 2 6,0 0 5,-1 4-11,0 1-6,-2 1 1,0 1-12,-1 0 0,0 1-11,0 0-17,0-1 6,0-1-39,0-1-79,0-2-146,0 0-201,-1 0-236,-1-2-340,-1 0-679,0-1-1277,-1 0-2800,0-1 1159,0-1 4649,0-1 0,3-2 0,-1-2 0</inkml:trace>
  <inkml:trace contextRef="#ctx0" brushRef="#br0" timeOffset="13800">202 2944 10259,'33'32'-1130,"-6"-6"0,-24-19 0,-1-3 0</inkml:trace>
  <inkml:trace contextRef="#ctx0" brushRef="#br0" timeOffset="14163">382 3371 21831,'21'29'134,"-5"-9"-128,-16-26-18,0-3-4,2-1 10,0-2-22,2-1-135,38-21 1,10-2 201,-18 11-17,18-10 1,-1 5 39,-24 27-51,-6 2-5,4 3-12,-9 2 6,-1 5 11,-1 2 6,-1 3 11,-2 2-11,0 2 5,-2 0-22,1 2 6,-1 0-17,-1 1-40,-1-2-38,-2 2-91,-2-1-94,-1 0-107,-1-1-156,-2 0-236,-3-1-533,-3-2-687,-1 0-617,0-5-2342,2-2 2006,1-3 2946,2-3 0,2-2 0,0 0 0</inkml:trace>
  <inkml:trace contextRef="#ctx0" brushRef="#br0" timeOffset="14732">1123 2720 20722,'12'58'233,"0"0"0,-1-4 1,-3-6-66,-8-7-28,0-1 17,-1 0 11,1-1 6,-1-3-28,1 0-40,0-3-28,0-3-16,0-2-17,0-4 0,0-2-17,0-3 5,0-3 6,0-3 6,0-3 17,0-4 22,0-1 56,0-3 73,0-2 492,0 1-632,0-3-107,-2-2-33,0-4 0,-1-3-6,1-1 0,-2-2 23,1-2 22,0 0 6,0-1 10,0-1 1,-2 0-6,-1-1-22,-1 2-6,-2 1-16,-1 2-18,-2 2 40,-1 3 6,-2 3 5,1 3 16,-2 2-10,2 1 5,0 3 23,-1 2 5,1 4 0,0 0 0,0 3 1,2 0-12,-1 2 0,2 1 0,-1 0-12,3-1 1,0 0 11,3-2 6,1 1 5,2 0 17,2 0 11,0 1 34,3 0 22,3 1 40,3-1-12,3-1 11,2-1 1,2-1-7,1 0 1,2-2-6,0-1-44,1-2-1,-1-2-33,0-1-11,-1-1-18,-1-2-10,0 0-17,-2 0-12,-1 0-27,0-2-34,-2 0-101,1 0-72,-2-1-113,0 1-134,-1 1-207,-1 0-332,1 0-620,-2 1-1457,3-1-3237,-3 1 6357,0-1 0,-3 1 0,-2 0 0</inkml:trace>
  <inkml:trace contextRef="#ctx0" brushRef="#br0" timeOffset="15164">1326 3326 22403,'90'-7'722,"-15"0"-554,-60 4-50,1-2-29,0 0-16,0 0-11,-2 1 33,-1-1 28,-1 0 23,-3-1 38,-1 2-21,-2-2-29,-1 1-22,-1-2-50,-1-1-12,-1-1 1,-1-1-40,0-1 6,-1 1-23,-1-1-22,-1 1-6,-2 1-16,-1 0-34,-2 3-22,0 1 10,-4 2 24,1 2 4,-3 1 46,0 2 0,-3 4-6,0 3 28,-1 2-12,0 2 7,-1 1-12,0 1 17,0 1-11,1 1 16,2 1 18,2 1-12,3-1 0,3 0 0,2 0-16,2-1 16,2-1 11,2-1 1,1 0-1,4-1 1,2-1-1,4 0-33,3-3-28,2-1-45,2-2-107,3-2-134,1-3-195,0 0-320,1-2-360,-1-3-737,0 0-1289,1-4-6605,-3 1 9803,-4 0 1,-8 3 0,-3 1 0</inkml:trace>
  <inkml:trace contextRef="#ctx0" brushRef="#br0" timeOffset="15440">1798 3237 22543,'27'55'386,"-5"-4"-274,-18-24-17,-2 3-22,-2 3-28,0 2-6,0 0-17,0 0-16,0-1 16,-2-1-16,-1-2 0,0 0-12,-3-2 6,1-2 0,1-4-11,-1-4 0,3-4-34,0-1-50,1-3-73,0-1-40,1-3-72,-2 0-89,2-2-125,0-1-211,0-1-253,0-1-409,0 0-369,0-1-1541,0 0 0,0-1 0</inkml:trace>
  <inkml:trace contextRef="#ctx0" brushRef="#br0" timeOffset="15745">1730 3326 15872,'-1'-11'3400,"-1"2"-2796,2 9 3082,0 0-3440,54-68-1127,-30 48 1033,44-51-29,-42 65 248,0 2-276,2 2-33,-1 2-34,0 4-34,-2 3-22,-3 5 823,-2 2-806,-4 2-11,-2 1 5,-4 1-11,-2 0 6,-4 0 5,-2-1 0,-1 0 28,-6-1-22,-2 0 0,-9 0-17,-3 0-62,-4 0-44,-3-2-51,-1-2-39,0-2-34,0-2-55,1-3-163,2-1-158,1-2-195,4-1-369,2-2-673,4-1-1148,4-2-3753,2 1 6772,5 0 0,1 0 0,1 3 0</inkml:trace>
  <inkml:trace contextRef="#ctx0" brushRef="#br0" timeOffset="16455">2225 3259 22867,'51'6'546,"1"1"0,33 1-260,-68-12-34,-1-1-56,-2 1-11,-3-1-45,0 0 17,-3 1-23,0 0-33,-2-1-11,-1 0-17,-2-1-34,1-1-11,0-1-17,-1-2-11,0 0 11,0 0-16,0-3-1,0 2-22,-1-1 28,1 1-22,-3 1-1,1 1-5,-1 1-72,0 2-80,-1 0-61,-2 3-17,-2 0 12,-3 2 72,-2 1 62,-2 3 56,-2 3 40,-3 2 16,-1 3 5,-1 1-27,0 1 27,1 2-16,1 0 11,2 3 23,2-1-23,3 1 0,3 0 11,2-2 6,3 0-6,1-1 6,2-1-1,2-1-4,3 0 16,2-1 16,1 0 7,1-2-1,0 1-5,2-3-17,1-1 11,0-1-5,0-1 5,0-1-5,0-1-34,-1-2 22,0 0-11,-2-1 0,1 0 17,-3 0-28,-1 0 45,-2 0-6,-1 0 12,-1-2 10,0 1-27,-1-1-17,1-1 0,0-1-12,2-1-10,0 0 5,2-2 0,0 0 0,2-2 0,0 0 16,0-2 7,0 0-12,0-2 0,-1 1 6,0-2 5,0 0 6,0 0 12,-1-2 4,0 1-10,-1 0 0,0 1-6,0 0-6,0 3-11,0 1 6,0 1-17,1 3-6,2-1-5,0 1 0,2 1 11,0 1-6,1 0 1,0 2-12,0 0-17,-1 2 1,0 0-6,0 2 27,0 3-10,2 4 0,-1 2 16,0 3-28,0 1 12,-1 3 0,0 0-18,1 1 12,-2-1 0,0-1-16,-2 0-12,0-1-62,-2-2-95,0-1-112,-2-1-111,-2-1-119,1-2-190,-3-1-308,1-2-745,-1 0-1495,0-2-5031,1-1 8324,-1-1 0,0-2 0,0 1 0</inkml:trace>
  <inkml:trace contextRef="#ctx0" brushRef="#br0" timeOffset="17016">3191 2607 21909,'37'42'936,"-9"-1"-622,-30-9-34,0 3-34,-1 3-39,1 1-50,0 2-45,2 1-34,0 1-5,0-1-22,0 0-12,0-1-11,2-1-11,0-3 5,2-3-11,0-5 12,-1-4 5,1-6-6,-2-5 12,0-5 22,-2-4 61,0-2 90,0-2 191,0-1-297,0-2-101,0-3-22,-1-4-6,-1-2-17,-3-2 11,1-1-16,-1-3-12,0-1 0,1-1-38,-1-1-29,0 0-17,0 1-39,-1 1-22,-2 1 6,1 2-1,-2 1 12,-1 1 5,0 1-22,-3 3-17,1 2 28,-2 1 28,-2 4 78,-1 0 73,-2 1 28,1 3 1,-1 1 16,2 3 5,0 1 1,3 0 27,1 2 23,2 1 12,2 0-7,1 1 51,2 1 28,3-1 39,2 1 62,2 1 22,3-1 1,3 1-12,4 1-23,3-1-50,3 1-32,4-2-41,1-1-28,3-1-27,0 0-29,0-2-33,-1 0-23,-2-1 1,-2 0-18,-1-2-21,-2 2-52,-3-4-111,-1 2-107,-3-2-117,1 0-157,-2 0-275,1-1-403,-1 0-1063,2-1-1469,0-1-4677,-2 0 8475,-1 0 0,-4 0 0,-1 0 0</inkml:trace>
  <inkml:trace contextRef="#ctx0" brushRef="#br0" timeOffset="17724">3506 3102 24351,'84'10'236,"-15"-3"-158,-56-9 17,0 0 34,-2-2-28,-1-1 0,0 0-17,-1-3-17,1 1 0,-2-3 6,0 0 6,-1-1-18,0-1-10,-3 0-18,-2 1-16,0-2-34,-2 3-5,-2 0-40,-1 1-38,-4 1-13,-1 2-61,-2 2 18,-2 1 21,-2 3 29,-1 4 33,-3 1 23,0 5-6,-1 0 11,-1 2 0,2 0 0,1 1 0,1 2 6,2 0 22,2 2 6,1 0 17,2 2 22,2 1-23,3-1 7,2 2-1,1-3 6,2 1 5,2-3-5,2 0 0,3-4-12,1-1 18,3-2-1,1-2 6,1 0 11,2-2-11,2-1-11,0 1 5,1-2 1,0 0-18,1 1 7,-1-1-7,-1 1 1,0-1-6,-2 0-17,-2 0 0,-2 0-22,-2-1 28,-3-1 44,-1 0 51,-3 0 79,0-1 16,-1 0-22,0 0-28,0-1-56,0-3-23,1-1-5,1-4-6,0 0-11,2-3 0,-1-1-5,0-2-23,1-1-6,0-1-5,0-2 5,1 1 1,2-2 5,-1 1-11,2 0-6,0 1 6,0 2-1,2 0-16,-1 1 0,1 2 12,0 1-18,1 1 12,-1 2 16,1 2-11,-1 1 5,1 2 1,-2 2-11,0 0-1,-1 2-5,-2 1 0,0 2 17,-1 2 6,1 4 16,1 2-11,0 3 0,1 1-11,0 3-12,0 1 6,0 2 12,0 2-18,-1-1-21,0 1-52,-1-2-66,0 0-96,-1-4-94,0-1-124,-1-4-196,1-2-280,1-2-533,1-1-1377,1-1-3148,3-2-73,0-1 6083,-1-1 0,-5-1 0,-3 0 0</inkml:trace>
  <inkml:trace contextRef="#ctx0" brushRef="#br0" timeOffset="18072">4540 2540 23590,'3'54'187,"0"0"1,3 40-70,-6-62-6,1 3-12,0-1-16,-1 3 0,0-1-28,0 0 0,0 0-11,0-1-6,0 1-5,0 0 0,-1 1-12,0-3-11,-1-1 6,0-4-17,1-4 11,-1-5 0,1-3-22,-1-5-17,1-2-45,0-4-100,1-2-135,0-2-140,0 0-135,0-1-1870,0 0-1076,1-3-5074,0-1 8603,2-1 0,-2 2 0,0 0 0</inkml:trace>
  <inkml:trace contextRef="#ctx0" brushRef="#br0" timeOffset="18326">4315 2877 22739,'54'-16'53,"-1"-1"0,41-7-283,-59 22-454,1 2-827,0 0-1929,-3 3-5152,-3 0 8592,-7 2 0,-11-3 0,-6-1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56.1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135 640 22795,'-69'63'95,"13"-10"-78,51-39 5,2 0-5,2-1 28,0 0-6,4-3 28,1 0 17,4-2 17,2-2 5,4-1 6,1-2-11,3-2-11,1 0-12,1-3-22,2-1 6,-2-4-6,1-1 11,-2-2 11,0-1 23,-1-1 39,-2-2 50,-1 0 12,-1-1 5,-3 1-28,-2-1-39,-3 1-28,-3 1-38,-2 1-35,-3 0-33,-2 1-23,-5 1-6,-4-1-33,-2 3-28,-3-1-62,-2 2-78,-2 1-95,2 2-151,0 2-214,3 1-352,3 1-734,4 1-1591,3 2-3690,2 1 7051,3 0 0,1-1 0,1-2 0</inkml:trace>
  <inkml:trace contextRef="#ctx0" brushRef="#br0" timeOffset="431">764 258 21853,'12'-94'1199,"-2"15"-919,-10 58-89,0 3-57,0 3-44,-1 3-40,0 4-28,-3 2-10,0 3-18,-3 1 17,-2 4 6,-2 2 5,-2 3 18,-2 5 21,-3 3 18,0 2 10,-1 5 12,0 1 0,0 5 22,2 1 0,1 4 0,3 0 12,1 1-1,2 0 1,1 1 5,3 0-5,1 0-18,1 1 12,1 0 0,1 2-17,2 0-6,0 0-50,0-1-22,3 1-23,0-1 11,3-1-10,-1-2-7,1 0 1,-1-2 5,-1-1-5,0 0-1,-1-4 1,-2-4-12,0-4 6,-1-6 0,0-5-11,0-4-17,0-2-202,0-2 18,-1-2-114,0-1-183,-2-3-320,1-3-655,-1 0-2482,1-1-5096,1 1 9062,1 0 0,0 4 0,0 3 0</inkml:trace>
  <inkml:trace contextRef="#ctx0" brushRef="#br0" timeOffset="616">472 483 24867,'59'-13'63,"-1"1"0,-3 1 1,-10 3-210,-17 6-251,-1 6-449,-2 2-1389,-3 5-5959,-4 1 8194,-5 0 0,-7-6 0,-3-2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54.8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229 517 23237,'-76'22'134,"12"-1"-83,44-4-6,3 1-12,1-1-16,4 1-6,2-1-11,3-2 11,3-1 1,2-1 32,1-3 24,3-1 49,1-3 68,3-1 5,3-3-16,1-2-28,4-1-57,2-2-22,1-4-11,3-3 0,2-1 0,0-3 12,2 0 10,-1-2-5,0-1 33,-4 2 1,-3-1-7,-3 1-9,-5 2-2,-3 0-16,-3 2-17,-1 2-22,-3 0-18,-1 1-44,-4 1-11,-3 2-22,-2 1-68,-3 2-40,1 1-77,-1 1-107,1 2-89,1 2-135,1 2-213,2 1-325,3 0-621,2 1-1249,3-2-919,0 1-3473,2-1 7377,0-2 0,0-1 0,0-1 0</inkml:trace>
  <inkml:trace contextRef="#ctx0" brushRef="#br0" timeOffset="424">408 517 16096,'2'11'4833,"-1"-2"-4189,-1-9 1793,0 0-2280,-33 58-594,20-35 560,-24 45-22,30-50 117,2-2-162,2-1-6,0-1 1,3-2-1,0-1-5,0-2 465,2-2-437,1-2 22,2-1 34,2 0 11,0-3-5,2 1-18,2-2-27,2-1-23,2-2-17,1-1-10,2-3-18,1 0 0,1-4-5,0 0 6,-1-1-12,0-1-11,-2 0-11,-2-1 11,-2 0 11,-1-1-11,-1 1 0,-2 0-6,-1 1 12,-2 2-12,-1 0 12,-1 3-6,-1 2-28,-2 3-6,0 1-89,-1 2 112,-2 4 0,1 2-1,-3 6 12,0 0-5,1 3-12,0 1-33,1 0-57,1 2-134,0-1-162,1 2-208,1 0-341,1-1-482,2-1-1204,0-2-1546,1-3-4324,1-2 8508,-1-4 0,-2-2 0,-2-3 0</inkml:trace>
  <inkml:trace contextRef="#ctx0" brushRef="#br0" timeOffset="741">925 0 24055,'-10'90'554,"0"-11"-392,3-44-33,-1 0-28,2 2-23,-1 0-16,2 0-6,0-1-28,1 0 17,0-3-56,1-2 33,1-2 6,1-1-6,0-3 18,1-3-40,0-2-28,0-4-40,0-3-49,2-2-85,0-3-111,1-2-135,1-2-168,-1-1-264,0-1-509,1 0-1468,1-2-4592,0 1 7449,0-1 0,-2 0 0,-2 0 0</inkml:trace>
  <inkml:trace contextRef="#ctx0" brushRef="#br0" timeOffset="936">566 405 25331,'53'-31'9,"1"0"1,-4 2-1,-5 9-182,-6 17-186,2 3-268,-1 3-498,1 3-1099,0 5-1943,-2 1-4672,-3 1 8558,-8-2 0,-12-5 0,-8-3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52.3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81 639 23371,'-16'-36'224,"1"11"-112,13 40-11,-3 3-11,0 2-23,-2 2-22,0-1 5,1 0-11,0 0-11,2-2 6,0-1-17,2-3-12,1-3 7,0-1-7,1-3 1,0-2-6,0-2 22,1-2 23,0 0 11,2-2 22,2 0-16,1-4-34,2 0-6,1-5-22,1-2-11,1-1 0,1-2-6,0 1-16,0-2-23,1 3-23,-2-2-33,1 3-33,0 2-18,0 0-22,-1 3 23,0 2 33,0 2 17,-2 1 34,-2 1 11,-1 1 22,0 2 17,0 2 5,0 2 23,0 3-16,0 1 10,0 2 6,2-1 0,-2 2 0,2-2 6,0-2-6,1 0 5,-1-3 18,1-2 5,-2 0 33,1-4 34,-2 1 40,-1-2 10,0 0 1,-1-2-12,-1-1-38,1-3 21,-1-2-10,0-1-7,1-2-4,0-1-18,-1-2-28,0-1-16,0 0-6,1 0-17,-2 1-5,2 1-6,-3 1-6,1-1 1,0 1-18,-1-1-10,1 0-46,-1 0-10,1-1-51,0 1-79,0 0-106,1 0-162,-1 3-274,1 0-545,-1 4-570,-1 1-785,0 4-4709,-1-1 3947,0 6 3423,0-2 0,0 1 0,0-1 0</inkml:trace>
  <inkml:trace contextRef="#ctx0" brushRef="#br0" timeOffset="372">531 797 19316,'-1'-21'1188,"0"1"-785,-2 11-39,1-2-90,-1-2-67,0 1-22,1-2-28,0-1-16,0 1-7,0-3-16,2 1-29,-1-3-16,1 1 28,1-3 22,1 1 23,1-2 61,3 2 6,2 1-6,0 0-6,1 2-61,1 1-33,2 1-51,1 2-34,-1 1-11,3 2-33,-2 1-6,0 2-39,0 1-51,-2 3-61,1 1-112,1 2-140,-2 0-180,2 0-235,0 2-364,0 1-605,0 3-1041,-1 1-381,-2 1-3496,-1 0 6733,-2 0 0,-3-4 0,-3-2 0</inkml:trace>
  <inkml:trace contextRef="#ctx0" brushRef="#br0" timeOffset="822">823 527 21007,'84'19'1081,"-12"-5"-794,-53-14-35,0 0-40,1-2-21,0-2-34,1-1-17,-1-2 0,0 0-45,0 0 6,-2 0 5,-2-1-16,-1 0 5,-2-1 0,-2 0 0,-3 1 0,-1-2-11,-2 0-28,-3 0-5,0 0-23,-2 0 11,-1 1-22,-2 0-23,-2 1-5,-3 1-39,-1 2-12,-1 1-5,-2 1 0,-2 2-6,-1 2 39,-1 2 1,-3 3 16,1 4 6,-3 1-12,2 3 6,-2 1-5,1 2 0,0 0-12,1 2 17,2 1 0,1-1-5,2 1 5,3 0 12,2-2-12,2 1 11,4-3-11,0 1 6,3-3 0,1 1 17,3-2-6,2 1 0,3 0-6,3-2-11,2 0-22,3-2-73,0-1-151,3-1-236,1-2-353,0-2-475,2-1-958,-1-2-1070,2-1-4447,-3 0 7802,-3 0 0,-9-1 0,-3 1 0</inkml:trace>
  <inkml:trace contextRef="#ctx0" brushRef="#br0" timeOffset="1191">1385 640 20974,'19'64'493,"-4"-13"-141,-13-49 148,-1-1 88,0-1 296,-1 0-688,1-2-123,-1-1-39,0-4-6,0-3-11,0-2-6,1-2-11,1-3-6,1 0 6,1-2-17,2-1 6,1-2 6,2-1 10,3-1 12,1-1-11,2 0-23,2 1-17,1 2-5,2 0 22,-1 4-5,3 0 22,-2 4 5,1 3-16,-1 3 22,-1 3-27,-1 2-7,-2 3 12,-3 2-11,-2 3 16,-2 4 17,-1 3 0,-1 3-5,-1 1 5,-2 2-28,0-1 6,-1 2-11,0 0-40,0-1-61,0 1-151,-1-1-202,1 1-303,-1 0-459,1-2-761,-1 0-1228,-1-1-1058,-1-2-1439,0-1 5724,0-4 0,0-3 0,0-4 0</inkml:trace>
  <inkml:trace contextRef="#ctx0" brushRef="#br0" timeOffset="1510">2127 527 23562,'-96'1'157,"16"2"-62,60 10 17,2 0 5,1 2 7,3 0-7,4 0 1,2 1-1,3 0-21,3 0 16,3 0 0,4-1-23,4 1 23,3-1-50,5-1-17,3-1-17,4-4-40,1-1-60,3-2-119,2-2-128,1-2-157,0-1-157,0-2-257,0-3-405,-1-2-653,-1-3-1206,0-2-1691,-2-3-756,-3 1 5601,-5 0 0,-9 7 0,-4 2 0</inkml:trace>
  <inkml:trace contextRef="#ctx0" brushRef="#br0" timeOffset="1923">2374 10 21976,'16'-9'953,"-5"9"-662,-15 31 12,-1 3-46,0 2-38,1 3-51,0 1-56,1 2-357,-1 1 301,2 1-11,0 0-45,1 0 11,1-4-11,0 0 6,1-5 99,2-2-105,1-4 11,1-4-22,1-3 11,0-6-12,-1-3 247,0-4-252,-1-4 12,0-2 22,0-1 27,-2-2 40,1 0-44,-1 0-24,1-3-4,2-2-29,1-2 17,1-2 0,2-1 5,2-1-21,1-1 10,1-2-39,1 1-5,1-2 5,0 3-5,0-1 50,1 2 0,-1 2 11,0 3-34,-2 2-21,-1 2 10,-3 1 6,-1 3 39,-3 3-5,-1 2 11,-2 4-45,0 2 16,-2 2-10,0 2-84,1 0-141,0 1-195,2-2-314,0 0-516,1-2-1304,-1-1-3070,1-1-1871,-2-1 7517,-1-3 0,0-4 0,-1-2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50.5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200 165 16084,'13'44'829,"-3"-3"-627,-17-18-34,-1 0 11,0 1-45,0 0-16,-1 1-23,0 0-16,-1 3-1,-1-1-11,0 3-5,-2 0-1,0 1 1,0 0 5,0 1 6,2-2 22,-2 0 28,1-2-11,1 0 12,1-2 16,2-3-5,1-3 33,2-5 0,0-3 0,1-3 45,2-3 83,1-2 113,0-3 1272,1 0-1547,2-6-61,1-2-11,1-6 10,1-2-21,1-2-6,1-2 5,1-2-5,0-1-12,1-2-10,1-2-1,0 0-16,1-3-1,0-2 23,1-2-22,1-1 5,0-2 0,1-1-16,-1-1 10,1-1 1,-1-1 0,-1 2 5,0 0 0,-2 3 0,0 2 6,-1 4-6,-2 2 0,-1 3 6,0 4 17,-1 2 33,0 4 11,-1 2 12,0 2-6,-1 1-45,0 3-16,0 2-23,0 0-6,-1 2-5,1 1 11,1 1 0,0 0-6,0 1 1,1 0 5,0 3-12,0 0 18,1 2 5,2 1 6,-2 1 11,1 3 11,-1 0 23,0 4-1,0 1 12,0 3 6,0 3-29,0 2 12,1 2-1,0 2-16,1 1 0,-1 2-17,0 1-23,0-1 1,-1 1 16,0-1-16,-1 1 5,-1-2-11,-1-1 6,0-1 5,-3-1 6,0-2 0,0-2-12,0-3 12,0-3-11,-2-2 10,0-3 7,0-2-18,-1-2-5,3-2-11,-2-1-6,2-2-5,0 1-17,0-2-23,0 0-44,1 0-34,2 0-62,1-2-95,3 1-151,1-1-201,1 0-338,1-2-732,0-1-1356,1-2-3853,-2 0 6928,-2 0 0,-3 3 0,-2 1 0</inkml:trace>
  <inkml:trace contextRef="#ctx0" brushRef="#br0" timeOffset="283">132 435 22929,'72'-34'-6,"-10"8"-72,-32 25-101,-2 1-152,1 0-252,0 1-268,-1 0-353,-1 1-488,-1 1-705,-2 0-196,-1 0-818,-3-1-454,-4 1 3865,-4-3 0,-6 1 0,-4-1 0</inkml:trace>
  <inkml:trace contextRef="#ctx0" brushRef="#br0" timeOffset="706">559 457 18885,'9'49'773,"1"1"0,5 31-387,-17-65-50,1-1-17,-2-2-28,0-2-22,0-1-33,0-2-34,1-1-29,-1-2-16,2 0-11,0-2 11,-1-2 27,1 0 24,1 0 318,0-1-464,0-3-40,0-1-11,1-4-5,1-2-6,3-2 0,1-3 5,2-2-10,0-2 16,2-1-28,-1-1 0,0 0 12,1 0-12,-1-1 23,2 0-6,-1 2 5,0 1 6,0 2 6,0 1 22,-1 2 1,1 2 27,-1 2-11,1 1-11,0 1-1,0 1-16,0 1-11,0 1-17,1 2 0,-1 1-17,0 1 17,0 0 0,0 4 0,-1 1 0,0 4 17,-1 3 0,0 2 11,-2 3 17,0 1-28,-1 1-1,-1 0-4,-1 1 4,-2-1-16,1 0-5,-2 0-18,0 0-38,0-1-18,-2-1-44,0-2-67,-2-2-73,1-1-118,0-3-179,1-1-264,1-2-369,0-1-683,1-1-1255,1-2-3787,1 0 6918,0-1 0,1 0 0,-2 0 0</inkml:trace>
  <inkml:trace contextRef="#ctx0" brushRef="#br0" timeOffset="1117">1009 412 22677,'58'57'342,"-9"-10"-258,-39-39 5,-1-2 12,0-1 33,-1-2-10,0-1-1,-1-1-6,1-1-21,0-1-18,-1-2-16,2-2-6,-2-3-17,1 0 11,0-1-16,-1-2-12,0 1-5,0-2-6,0 1 0,0-2 1,2 1 10,-1 1-22,0 1-6,0 1-10,-1 3-18,-1 1 17,-2 3 0,0 1 40,-2 2 44,0 3 73,-2 2 62,0 5 5,-2 4 17,-3 5-39,-3 3-28,-2 4-23,-1 5-10,-2 1-40,0 2-28,0 1-17,0 1-22,0 0 11,3 1-17,0-1-6,1-2-10,1-2-12,1-3 0,2-4-39,1-3-39,2-4-107,1-2-89,1-5-141,0-2-156,0-2-240,1-3-399,1-1-661,1-1-1500,1-1-4073,-1-2 7461,1 0 0,-3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59.8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78 126 23467,'82'8'520,"-14"-3"-340,-60-9-18,2-2 12,-3 0-1,1 0-27,-2-1-12,0 0-27,-2-1-57,1 0 23,-3 0-23,-1-1 6,0 0 11,-1 0-27,0 0-1,-1 1-11,-1 0-16,-2 1-1,-2 0-22,-2 1 5,0 3-22,-2 1 6,-1 1-6,-3 2-12,0 1-5,-2 3 23,-2 4 10,0 2 12,-1 1 12,0 1-7,0 1-5,2 2 0,0-1 28,3 3-17,1-1 1,1 2-1,2-2-39,4 2 33,0-3-10,4 0 5,0-2 0,4-1 5,2-2 12,3-1-6,6-3 6,3-1-28,4-3-51,5 0-117,3-3-224,2 0-392,3 0-706,-1 0-2140,0 0-6190,-4 0 9199,-6 1 0,-9-1 0,-7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00.1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141 473 24206,'-4'56'277,"1"0"0,-4 42-142,5-64-40,-2 3-22,0-1-23,-1 2-22,1 1-11,-1-1-51,2-1 1,-1 0-12,0-1-34,1-2-33,-1-5-78,1-3-84,1-6-79,0-6-90,0-3-44,1-4 17,-1-2-125,1-3-407,0-1-1109,0-1-1244,1-2-4963,0-1 8318,0-1 0,0 1 0,0 1 0</inkml:trace>
  <inkml:trace contextRef="#ctx0" brushRef="#br0" timeOffset="331">6 585 18442,'-3'-4'3372,"0"1"-2666,3 3 1517,0 0-2127,69-58-1151,-37 40 1097,11-14 0,1 3 25,-11 23 267,-1 3-295,0 1-16,-2 2-18,-4 4 6,-3 1-5,-5 6 866,-3 2-861,-3 1 0,-3 3 1,-4 1 21,-2 1 1,-3 1-6,-5-1 0,-4 1-16,-6 0-12,-5-1-12,-4 0-11,-3 0-16,-3-2-11,-1-1 5,-2-2-28,2-3-16,2-1-18,4-3-38,5-2-74,4-3-173,5-1-224,5 0-347,4-2-483,3-1-1130,4-2-1541,4-1-4105,2-1 8222,0 2 0,-5 1 0,-2 1 0</inkml:trace>
  <inkml:trace contextRef="#ctx0" brushRef="#br0" timeOffset="649">703 1 23293,'-17'79'610,"3"-8"-425,5-33-45,0 3-596,-1 2 528,2 1-27,-2 1-17,2 0-17,1-1-16,0-1-12,1-2-33,1-4 137,1-1-272,0-5-42,1-3-294,0-4-263,1-3-364,0-4-300,0-4-1045,1-3-666,1-4-4671,0-4 7830,1-1 0,-1-1 0,2 0 0</inkml:trace>
  <inkml:trace contextRef="#ctx0" brushRef="#br0" timeOffset="1099">1018 518 24357,'-67'-11'50,"8"6"-22,38 20-5,-2 1-12,1 1 6,0 2 11,2-1-11,1 1-1,3-2 1,3-1 6,3 0-18,3-2 12,3 0-6,3-3-16,3 0 33,1-3 22,3 0 23,1-3 22,1-1-5,0-3-18,1 0-10,1-1 16,2-4-38,1 0-1,1-6 0,0-1-22,1-3 5,0-1 1,1-3-7,-2-1-16,2-1 12,-3 1 4,0 0 2,-1 1-7,-2 3-5,0 2-12,-2 3-16,-1 2 22,-2 2-46,0 4 7,-1 0 0,-2 1 0,-2 3 33,0 3 23,0 4 0,0 3-23,0 4 12,0 2 5,0 1-17,-1 2 12,1-1-12,0 1-22,3 0-56,0-1-45,3 0-156,1-1-141,0-1-139,0-2-242,-2 0-246,1-4-353,-1-2-661,0-2-991,-1-4-3585,-1-2 6643,0-1 0,-2-1 0,0 0 0</inkml:trace>
  <inkml:trace contextRef="#ctx0" brushRef="#br0" timeOffset="1472">1220 630 15978,'7'5'4262,"-1"-1"-3500,-6-4 2279,0 0-2828,-17 56 28,13-42 17,-13 42-23,17-56 78,0 0-245,-1-2-17,1-3-23,0-4-12,0-2-16,1-2 0,2-2-11,3-1 11,3-3-5,1-1-12,2-1 0,1 0 0,0-3 0,2 0-6,0-2 7,1 0-29,0 3 17,1 1 5,-1 4 1,-2 3 11,0 4-6,-2 3-11,-1 3 0,-2 3 11,-2 1 6,0 3 5,-2 3 6,0 6 12,-1 3-1,0 3 6,0 2-1,0 2-10,0 1 0,1-1 5,1 1-11,0-3 0,1-1-6,1-2-22,0-2-45,1-1-100,0-2-158,-1-1-167,0-3-230,0 0-347,0-1-600,-2-2-1636,2-1-4104,-2-2 7415,0 0 0,-3-1 0,-1 0 0</inkml:trace>
  <inkml:trace contextRef="#ctx0" brushRef="#br0" timeOffset="1865">1804 518 24391,'94'21'576,"-16"-7"-452,-62-17-18,-1-3-28,-1 0-5,-1 0-11,-3-1 0,0-1-12,-2 0-10,0-2-1,0 1-11,-2-2-11,-1 0-1,-1-2-4,0 1-1,-3-1-6,1 2 1,-2-1 5,0 2-11,-2 0-5,-1 2 10,-2 1-10,-4 3-7,-1 2 18,-2 1-23,-3 2 6,-2 2 0,-2 3 0,-2 2 11,-1 3 0,-1 0 5,0 2-5,0 0 11,0 3 6,1 0 11,2 3 23,0 0-1,4 1 23,3 1-12,3 0 1,5-1-6,3-2-11,2-1 16,5-2 18,3-2-12,7-1-11,3-3-22,4-2-85,3-3-83,4-1-225,2-2-358,0-1-929,1 0-6078,-6 0 7724,-4 0 0,-11 0 0,-6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6:58.7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225 169 22352,'-12'-66'398,"3"14"-398,9 52 11,0 2 6,0 3 28,0 6-12,0 6-5,-1 5 6,-1 7-6,-2 4-6,0 4-22,-2 4 17,2 3-6,-2 0-5,1 2-247,0-1 241,0-3-6,-1-1 1,2-5-1,-1-2-11,0-3 6,0-1-23,0-2-10,0-1-24,1-4 225,1-3-313,1-4-102,2-3-84,0-4-179,1-3-246,2-1-376,1-1-655,3-1-1025,0 1-1310,0-1-914,-1 1 5047,0-1 0,-4-2 0,0 1 0</inkml:trace>
  <inkml:trace contextRef="#ctx0" brushRef="#br0" timeOffset="683">0 439 20823,'31'-12'173,"-3"1"-145,-11 12-22,1-1-29,2-1-10,0-1-34,0-2-17,0-3-23,-1-1-44,-1-1-34,-2-1-16,0 0 5,-1-2 39,-1 0 45,0-2 28,-1-1 28,1-1 6,-1 0 22,0-2 5,1 0 12,-1-1 5,2 0 6,-1 0-5,2 0 5,0-1 5,1 1 18,0 0 22,1 0 16,0 0 23,0 2 39,-1 2 29,-2 2 21,-1 3 6,-2 3-39,-3 2-33,-1 2-12,-4 1 50,-2 2 85,-1 0 72,-1 4 29,0 3 16,-3 6-21,-1 5-18,-2 5-28,-2 5-56,0 3-56,0 4-34,0 1-33,1 2-23,0 1-5,1 1-28,1 1-12,0-1-5,0 1-5,0-3-1,1-1-11,0-6 6,1-2 0,-1-3 0,0-2 5,0-2 6,-2-4-11,2-2 0,-2-4 5,2-2 12,-1-4 11,3-2-1,-1-2 1,2-2-34,-1 0-16,1-1-18,1-3-10,0-2-1,2-5 6,2-3 17,5-4 0,3-1 5,3-1-5,3-1 0,0 0-6,3 2 17,-3 0-17,0 2 0,-4 4-5,-1 2-17,-4 4 16,-1 2 1,-3 3 0,-1 2 33,-1 0 0,-1 2 11,0 2 12,-1 4-6,-1 2-6,1 3-5,-1 1-11,1 3-1,0 1-21,1 1-29,-1 0-45,1-1-100,0-1-79,-1 0-134,2-1-174,-1-2-292,1-1-480,-1-2-853,1-2-901,0-2-4313,0-2 7416,-1-2 0,-1-1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13.1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18067,'0'0'0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37.1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9 20347,'1'2'1528,"-1"0"8,0-2-1609,69-6-753,-42 5 585,53-5-212,-59 6-118,1 0-689,0 1-841,1 1-1002,-2 2-4783,-3-1 7886,-3 1 0,-7-2 0,-4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09.1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97 1 24777,'-1'96'571,"1"-13"-419,-4-50-12,0 1-22,-1 1-6,0 3-28,-2-1-23,1 1-5,-2-1-39,1-1 0,0-1 0,0-3-17,0-1 11,0-4-22,1-2-1,0-3-44,1-5 0,2-3-33,2-4-40,0-2-17,1-2-106,1-1-73,1-2-117,1 0-197,2 0-318,0 0-663,2 0-2099,1 0-5075,-1 0 8794,1-1 0,-4-1 0,-1-1 0</inkml:trace>
  <inkml:trace contextRef="#ctx0" brushRef="#br0" timeOffset="382">7 563 23674,'46'-66'521,"-5"13"-393,-24 46-16,2 1 0,1 0-28,2 0-11,-1 3-17,1 1 0,-1 1-39,-1 2 5,1 3-5,-2 3-11,1 5-6,-1 1-17,-1 2 0,-3 0-5,-2 2 22,-3 0 5,-4 1 1,-2 0 5,-4 1 12,-5 1 5,-4 1 0,-6 0 5,-4 1-10,-4-2-7,-3 1 7,-3 0-18,-1-2 7,-1 0-18,0-3-5,0-2-23,2-2-11,3-2-11,4-3-44,3-3-68,5-2-140,3-1-185,6-3-230,2-2-274,5-2-482,3-2-1293,5 1-3322,4-2 84,0 2 6010,-2 2 0,-5 2 0,-3 1 0</inkml:trace>
  <inkml:trace contextRef="#ctx0" brushRef="#br0" timeOffset="889">524 518 22890,'56'-11'778,"-8"3"-571,-37 6-33,1 0-12,2 1-27,0-1-29,1 1-11,1-1-22,0 1-28,0-1 5,0-1-27,0 0-12,1 0 0,-1 0-5,1-2 5,-3 1 0,-1-2 12,-1 0 16,-2-1 11,-2 0 1,-3-1 5,-1-1-28,-1-1 0,-1 0-6,-1-1 6,-1 1 11,-1 0-5,-1 1-17,-3 1-6,-3 2 0,-2 1-5,-3 2-1,-3 2 6,-2 0-16,-1 2 16,-2 4-5,-1 2 5,-1 3-6,1 2 7,0 2 10,1 1 12,1 0 22,2 2 0,0 1 0,4 1-5,1 0-1,4 1 0,1-1 1,4-1 5,2 0-17,1-1 6,2-3-17,3 1 5,1-3-16,6-1 0,2 0 0,2-4-23,3 0-22,3-2-84,2-1-123,2-2-152,0-1-195,3-1-326,-1 0-598,2 0-1917,1 0-5370,-4-1 8793,-2 1 0,-13-1 0,-4 0 0</inkml:trace>
  <inkml:trace contextRef="#ctx0" brushRef="#br0" timeOffset="1318">1400 338 23842,'-98'-6'218,"14"5"-145,56 18 17,0 0 38,-1 1 12,2 0 12,0 1-7,2 1-44,3-1-6,4 0-22,3 0-11,6-2-18,4 0-4,3-1 4,5-1 7,4-2 10,5-1-4,4-3-18,3-3-5,2-2 5,2-3-17,0-1-10,0-2-7,-1-4-33,0-2 17,-1-1 11,0-3-11,-2 0 22,0-2-22,-3-1 11,-1-2-6,-3-1 12,-4-1-12,-1-1 1,-3 1 5,-1 0 16,-1 1 1,-2 3 22,0 2-22,0 3 11,0 2-17,-1 3-5,0 2 5,0 1-39,1 2 45,-2 0-17,1 4 0,0 1 45,0 4-40,1 3 7,0 2-18,0 1-16,0 2 5,1 0-6,3 1-10,1 0-46,2 0-49,1 0-142,0 0-167,1-1-251,0 1-371,0-2-689,2 0-1926,-1-3-4930,-1-3 8604,0-2 0,-6-4 0,0-2 0</inkml:trace>
  <inkml:trace contextRef="#ctx0" brushRef="#br0" timeOffset="1697">1558 540 16678,'9'8'2566,"-1"-2"-1822,-8-6 3205,0 0-3680,-8 52-34,3-37-67,-7 39-11,4-53-23,0 0-16,-1-1 33,1 0-45,0-2-22,2-2-27,0-3-29,3-3-6,0-1 6,2-2-5,1 0-6,0-2-1,2 0 7,0-1-1,3 0 12,1 0-1,-1-1-16,3 0-11,-1 0 33,3-2-39,0 0 6,2-1 10,0 1-27,2-1 45,-1 2 16,1 1 12,0 1 11,-1 2-23,2 0 0,-2 3-16,1 0-6,-1 2-17,1 1-11,0 0 0,1 2 17,0 1-23,1 0 1,0 2-34,1 0-51,0 3-44,-1 0-118,1 3-163,-1 2-285,-1 4-482,-2 1-1557,0 1-5680,-2 0 8419,-2-2 0,-5-4 0,-1-2 0</inkml:trace>
  <inkml:trace contextRef="#ctx0" brushRef="#br0" timeOffset="1947">2007 316 26497,'18'57'78,"-1"0"1,0-4-1,-7-9-50,-16-19-11,1 1-28,0-3-12,1 1-50,0-2-89,1-2-140,2-3-130,0-5-139,1-4-253,2-5-480,1-6-1351,4-5-3608,2-6-2155,-1-3 8418,0 0 0,-5 8 0,-1 3 0</inkml:trace>
  <inkml:trace contextRef="#ctx0" brushRef="#br0" timeOffset="2096">2142 113 18140,'-11'-7'4414,"2"2"-4750,9 5-4862,0 0-2162,11-4 7360,-6 4 0,6-4 0,-9 6 0</inkml:trace>
  <inkml:trace contextRef="#ctx0" brushRef="#br0" timeOffset="2555">2209 495 15782,'6'3'3921,"-2"-2"-3098,-4-1 3098,0 0-3681,7 45-32,-5-33-80,6 33-21,-8-47-18,-1-1-16,-1-1-17,-1-1 1,-1 0-24,0 1 7,0-1-1,1 0-62,22-82 18,-10 54-168,3-18 0,1 3 184,-4 26-16,1 0 16,1 3-11,1 1 0,1 2 5,0 2-5,2 2 357,0 2-340,0 2-6,-1 2-5,-1 2 5,0 0-16,0 3 27,0 0-5,-2 1 5,1 3-5,-2 2-6,1 5 6,-1 1-6,-1 3 17,2 2-22,-1 1 5,0 3 0,-1 2-11,0 1 6,-2 2-6,0-1-6,-2 0-11,-1 1 6,-2-3 0,-1 1-23,-1-3-22,0 0-72,0-4-103,0-1-138,0-3-219,-1-2-398,1-2-879,0-2-2151,0-1-4924,0-2 8940,0-1 0,0-1 0,0 0 0</inkml:trace>
  <inkml:trace contextRef="#ctx0" brushRef="#br0" timeOffset="3182">2951 338 25416,'49'-73'196,"-12"14"-168,-46 55-17,-1 2-33,-2 0 44,-2 1-11,0 3 12,-2 1 5,-1 3-17,-1 2 0,-1 1 0,-1 2 12,0 1-23,0 0 0,-1 3 5,1 0-44,1 2 39,3 2 0,2 1 0,4 2 17,3-1-23,4 1 12,1-1-12,3-2 6,2-1 0,1-2 0,4-3 12,2-2 4,2-3-10,1-3-12,3-3 1,1-2-12,3-3 11,1-2-5,1-3 11,1-3 6,-1-1-1,-1-3-5,-1 0 12,-3-3 16,-2-1-23,-3-1 23,-1 0-17,-4-1-11,0 1 17,-2 2-6,-1 2 12,-2 3-12,-1 2 11,-1 4-10,0 1-12,0 3-6,0 0-11,0 1-78,0 1 95,1 5-22,0-1 22,1 5-6,1 0 6,0 1 17,1 2-6,0 2 0,1 3 6,1 1 0,0 3-6,2 2 11,-1 2 23,-1 3 11,0 2 6,-1 2-1,-1 1 1,-1 2 5,-1 1 0,-1 1-5,0 0-6,-1 0-22,-2-2 5,-3 1-11,-5-2 5,-5-2 1,-3-1-6,-3-5 11,-1-5-5,0-5-12,-1-8-22,1-2 0,0-4-5,0-5-1,0-3-16,1-4-23,-1-2-50,3 0-57,0 1-66,3 1-112,3 1-203,3 2-346,4 2-476,3 2-1037,1 0-2083,4 1-4330,1 0 8804,1 1 1,-1 1 0,-1 0 0</inkml:trace>
  <inkml:trace contextRef="#ctx0" brushRef="#br0" timeOffset="3690">3626 136 23405,'-92'24'532,"13"-3"-364,51-12 6,2 0-51,1 0-28,4 1-11,4-1-56,3 0-6,4-1-10,5 0-7,2-1 12,2 1-6,5-1 12,4 1-7,6 0 1,5-1-11,6 1-6,4 0 0,4 2 0,2 0 11,0 2 0,0-1 0,-2 2 6,-1 1 11,-4 0 6,-4 1 22,-4 1-11,-5 0 33,-4-1 45,-6 0 56,-2-1 46,-7-1-12,-3-1-45,-6 1-34,-6-1-50,-3-2-17,-4 0-22,-1-2-17,0-1-11,-1-3-11,1-1 10,2-2-10,0 0-40,2-3-27,2-1-107,4-1-140,3-1-208,3 1-330,3 1-346,3 1-702,3 1-7937,1 1 9075,4 0 0,-2 0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07.9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23237,'23'31'95,"-3"1"-56,-18 5-27,1 1 4,0 0 1,1 0-17,-1-1 6,2 2-6,1-3 17,-1 2-12,0-4 1,-2-1-6,-1-1-34,-1-4 23,-1-1-6,-2-2 0,-1-3 12,-2-1-1,-2-3-16,0-1-12,0-3-27,0-2-85,1-3-67,1-3-56,2-2-61,2-2-119,2-1-290,2-1-554,3-2-1099,4-1-891,2-2-4675,1-1 7958,-3 0 0,-4 3 0,-2 1 0</inkml:trace>
  <inkml:trace contextRef="#ctx0" brushRef="#br0" timeOffset="320">0 383 22884,'50'-28'120,"1"-1"1,33-15-76,-62 48 5,-1 2-11,-2 4 6,-1 3-22,-2 1 27,0 3 6,-4 1 0,-1 2 34,-4 0-23,-3 1-6,-2 1 1,-6 0-12,-2 0-5,-6 0 0,-4-1-17,-2 0-6,-3-1-10,-3 0-1,-1 0-6,-1-2-16,-1-1 22,0-2-11,2-2 0,2-4 0,2-2-28,4-4-28,3-1-72,3-3-57,6-2-73,3-3-83,6-4-107,4-3-248,8-1-597,4-1-1581,3 1-4659,0 1 7533,-3 2 0,-10 6 0,-4 1 0</inkml:trace>
  <inkml:trace contextRef="#ctx0" brushRef="#br0" timeOffset="730">495 428 22940,'39'37'269,"-1"0"0,28 21-157,-52-57-28,1-1-17,0-3-22,-1 0-6,0-5-5,1-1-1,-1 0 1,0-2 5,0-2-5,-2 0-12,1-2 17,-3 0 17,-1 2 34,-1 0 39,-3 3 5,-1 3-28,-3 2-38,0 2-46,-1 2 17,0 1-5,-2 5 22,-1 2 11,-3 6 6,-2 3 0,1 2 22,-2 3-11,0 4 17,0 1 17,0 5-1,1 3-5,0 3-33,1 3-23,-1 1-263,0 2 218,0 0 11,-1 1-11,1 0-22,1-2-11,1-1-17,1-6-45,1-3-95,0-4-102,0-3-195,2-3-263,1-4-488,0-4-1506,3-5-6100,2-5 8833,2-2 0,-2-2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04.1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108 922 23920,'2'38'286,"-1"-6"-225,0-22 12,0-1-11,0-1 5,0-2-17,-1-1 34,0-2 12,0-1 16,0-1 11,0-1-45,-2 1-27,-1-1-23,-3 0 0,-2-1-17,-1-1 0,-2-2 11,-1-1-44,1-2 33,0 0 0,1-5 6,2 0 6,0-4-7,2-1-4,2-2-1,1-2 6,2-2-6,0 0-17,1 0 1,1 0 27,2 0-22,2 3 6,3 0-1,0 3-50,1 2 45,-1 3 0,0 2 0,1 2 12,0 1-24,1 1 1,0 1-17,0 1 0,1 1-39,0 1-51,1-1-111,0 3-163,-1-1-230,0 1-313,0 1-449,0 2-1029,-1 2-1279,-1 2-4698,0 0 8390,-2-1 0,-3-3 0,-2-1 0</inkml:trace>
  <inkml:trace contextRef="#ctx0" brushRef="#br0" timeOffset="414">311 787 9772,'-1'-8'3842,"1"2"-2436,0 6 4800,0 0-5590,70 7-538,-46-5 398,54 5 34,-63-7-219,-1-1-62,0-1-44,-1-1-34,2-1-39,-2 0 343,0-2-360,-2 1-11,0-1 23,-1 1-18,-1-2-10,-1 0 5,-1-1 0,0-2-17,-3 0 0,1-1-28,-2 0-11,0-1-5,-1 1-1,-1 1-5,0-1-17,-1 3 5,0 0-10,0 1-12,-2 2 11,0 0-44,-2 2 0,-1 1-1,0 1 6,-3 1 23,-1 3 5,-2 0 17,-2 5-11,-1 1 11,-1 1 11,0 3 0,-2 2 1,2 1 4,-1 1-16,2 1 0,0 0 12,3 2-12,1-1 0,3 0 0,2 0-12,3-1 7,0-1-6,5 0-12,1-3-33,4 0-33,1-3-102,3 0-139,2-3-197,2-1-296,2-2-415,3-3-957,1 0-1446,1-2-4822,-2 0 8462,-4-1 1,-8 1 0,-3-1 0</inkml:trace>
  <inkml:trace contextRef="#ctx0" brushRef="#br0" timeOffset="754">1030 630 21511,'-91'21'252,"17"-3"-207,61-8-17,3 0-11,3-1 5,3-1 23,2 1 6,2-1 10,3 1 12,4 0 23,3 0-18,3-1 12,3 1 22,1 0-6,1 0 34,1 0 12,0 1-24,-1 1-27,-1-1-11,-2 2-6,-3-2 28,-3 1 50,-3-1 40,-4 1 5,-4 0-5,-5 0-51,-3 0-45,-6 0-16,-1 0-34,-2-1-11,0-1-23,-1 0-44,1-1-57,0 0-156,3-1-247,1 0-425,2 0-846,2-2-1922,4 2-4906,1-4 8581,3 0 0,2-1 0,0-2 0</inkml:trace>
  <inkml:trace contextRef="#ctx0" brushRef="#br0" timeOffset="971">1165 653 18274,'11'1'3439,"-3"-1"-2525,-8 0 1258,0 0-2121,5 67-454,-3-41 398,3 52-23,-5-59 15,0 0-239,0-3-207,0 0-337,-1-2-554,0-4-1231,-1-1-1043,-1-4-4928,0-1 8552,1-3 0,1 0 0,1-1 0</inkml:trace>
  <inkml:trace contextRef="#ctx0" brushRef="#br0" timeOffset="1158">1210 450 14897,'0'0'0</inkml:trace>
  <inkml:trace contextRef="#ctx0" brushRef="#br0" timeOffset="1436">1547 563 22677,'-80'27'342,"13"-3"-270,53-15-16,3 1 0,2 0-11,2 0 6,2 0-18,2 0 6,2 1 6,1-2-6,3 1 34,2-1-6,4 1 23,3 1 33,2 0 45,3 0 11,2 2 1,2-1-29,3 2-45,0-1-27,1 1-12,-1 0-17,-1 1-22,-2 0-5,-5 1-1,-2-1 17,-6-1 12,-4-1 10,-3-2 1,-5-1-34,-3-1 11,-6-1-17,-3 1-22,-1-1-16,0 0-108,-1-2-144,-1 2-248,-1-1-380,-1 0-756,-2 1-2286,-2-3-4996,2 1 8934,3-3 0,9-1 0,4-2 0</inkml:trace>
  <inkml:trace contextRef="#ctx0" brushRef="#br0" timeOffset="1797">1907 136 25746,'7'40'219,"-2"1"-158,-13-5-10,1 2-18,0 2-10,0 1-18,1 0 7,0 1 10,2-1-28,1 0-5,2 0 22,0-1-5,1-1-6,1-2 6,2-2-40,2-2-11,2-3-5,1-1-40,0-3-50,0-3-89,-2-3-175,-1-3-67,-3-3-195,-1-3-364,-1-2-506,-1-2-1555,-1-3-3558,-1-2 6649,0-1 0,1-1 0,2 0 0</inkml:trace>
  <inkml:trace contextRef="#ctx0" brushRef="#br0" timeOffset="2006">1682 473 23724,'50'-15'-65,"0"0"1,34-5-104,-63 24-128,1 5-315,-1 0-521,0 3-1001,-1 1-1441,0 0-6257,-4-1 9600,-2-1 1,-7-5 0,-3-3 0</inkml:trace>
  <inkml:trace contextRef="#ctx0" brushRef="#br0" timeOffset="2347">2064 608 23013,'85'22'655,"-12"-4"-448,-52-20 17,-1-2-11,-2-1 1059,39-49-1289,-39 35-22,25-36-28,-50 48-35,-3 2-10,-6 1-5,-1 2 10,-5 1 40,-3 2 6,0 3 27,-3 3 23,0 2 11,1 1 11,0 3 17,2 0 0,2 3 0,2 1 28,3 2 11,5 2 17,4 1 39,5 1-16,5 0-6,7 0-17,6 0-28,8 1-33,7-2-29,6 0-396,5-1 206,4-1-185,2-2-308,0-2-588,-1-2-1725,-3-4-5859,-6-2 8861,-7-4 0,-14-1 0,-7-2 0</inkml:trace>
  <inkml:trace contextRef="#ctx0" brushRef="#br0" timeOffset="2821">3008 1 24480,'-13'53'207,"-1"0"1,-10 41-108,11-51-613,2 1 536,0 2-6,3 0-12,0 0-10,2 0 10,2-2 1,2-2 5,0-3 160,2-2-165,2-3 90,1-4-96,2-4 28,1-4-33,-2-4 299,1-4-283,-2-5 19,-1-2 31,-1-4 62,-1-1 18,0-2 161,0 0-262,0-2-29,-2-1-6,0-4-16,-4 0-11,-1-2 22,-2-1-28,-2-1 17,-3-2 5,-1 1-16,-2 0 16,-1 0-11,0 2 6,1 0-28,1 3 0,0 2 5,0 2 0,-1 2 23,3 2 11,-3 3 17,1 4 33,-1 3 18,0 5 16,1 1 0,2 4 0,3 1-17,5 1 11,2 0-5,5 1-11,5-2-18,5-1-16,5-3-44,4-1-124,4-5-224,3-2-511,2-5-1869,2-2-6878,-3-3 9622,-4-2 0,-12 2 0,-5-2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02.9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10 316 22879,'9'43'112,"-1"-6"-84,-8-19 16,0 0-10,0-2-17,0 1-6,-1-3-11,0-1-17,-1 1-72,-1-3-135,2 0-286,-2 0-532,1-1-1008,-1 0-1501,0 0-4856,0-1 8407,1-1 0,0-5 0,1-1 0</inkml:trace>
  <inkml:trace contextRef="#ctx0" brushRef="#br0" timeOffset="193">144 46 16924,'0'-5'275,"0"1"-2566,0 4-6855,0 0 9146,16-16 0,-12 12 0,13-13 0</inkml:trace>
  <inkml:trace contextRef="#ctx0" brushRef="#br0" timeOffset="592">414 159 20907,'-89'41'739,"14"-6"-538,57-23-55,2-1-34,3 0-22,2 0-11,2 0-12,4-2-22,1 1 5,3-1 389,44 27 1,14 3-400,-28-13-12,28 13 0,-9-4 106,-42-25 62,-3-2 34,-4 0-6,-3 0-68,-5-2-60,-5-1-12,-2 1-34,-3-1-16,-1-1-18,-1-1-27,-1-2-17,1 1-78,2-2-152,3 1-285,3-1-381,4 0-639,2 0-1619,5 2-5012,0-1 8194,2 1 0,0-1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21.1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87 23931,'52'-24'-255,"0"0"1,35-14-301,-69 40-403,0 2-834,-2 2-1468,-1 3-1854,-2 2-890,-3-1 6004,-3 0 0,-3-5 0,-2-2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21.3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19 18733,'-3'-4'4118,"0"1"-3984,3 3-9965,0 0 8823,66-5 0,-49 4 0,50-4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22.8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355 46 20610,'-74'-25'442,"11"4"-257,47 21 28,-1 0 16,0 1 18,-1 0-17,0 0-23,0 0-16,0 0-46,1 1 1,1-2-12,1 1-5,3-1-17,1 2 0,3-2 0,2 1-17,2 0-11,1 0-11,1-1-28,1 0-67,1 0 10,0 3 24,0 0 16,0 4 16,2 0 7,0 5-18,1 2-16,0 4 11,1 3 0,0 3-11,0 3 28,-2 1-6,1 2 28,-2 1 23,0 1 16,-1 1-5,0 3 0,0 1-6,0 1-11,0 0 0,0 0 0,2 1 0,0 1-11,2 0 0,0 2-17,1 0 0,0 2-6,1 0 0,0 0-266,-1 1 262,2-1-7,0-1 6,0-1 5,0-1-11,-1-1-5,0-2 5,0-3 6,-1-2-6,0-2 6,0 0 5,-2 0 1,1 0-1,-2 1 256,0-1-273,0-1-16,0 0 17,1 0 22,-1-2 11,2 0 17,-1-2 6,1-1-29,0 0-5,0 0-11,1-2-17,-1 1 11,0-1-5,1 0-1,-2 0 1,2 1-6,-2-2 17,1 1 5,-1-1 12,1-1-6,-1 1-23,1-2 12,0-1-17,-1 0 0,0-2 0,0-1 0,0 0-5,0-2-12,-1-1 11,1-1-16,-1-1 11,1-1-12,-1-3 12,0 0 0,0-1-6,-1-1 6,0-1-17,0 0 11,-1-1 11,1 0-5,-1 0-22,1-1 16,-1 0-6,0-1-5,1 2 45,0-2-45,-1 1 0,1 0-11,-1 0 0,0 1 11,0 0 11,0 2 11,0 0-22,0 0 6,0 1-12,0-1 18,0 0-29,0-2 17,0 1 5,0-2-10,2 0 72,-2-2-28,1 0 17,1 0 17,-2 0 0,1 0 28,0 0 5,0 0 0,0 0-38,0 0 27,1 0-17,0-1-22,3-1 28,2-2-39,4-1 0,3-2-28,3-1-1,1 0-44,1 1-16,-1-1 4,-1 3-16,-2 0-44,-2 1-108,-1 3-139,-2 0-235,-2 2-146,-2 1-235,-3 3-516,-1 3-2582,-6 4-5215,-1 1 9276,-3-1 0,4-6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20.2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1 278 17966,'0'63'347,"1"-9"-218,-1-38 0,0-1 22,0 1 23,0-2 6,0 0-24,0-2-21,0 0-40,0-2-17,0 0-16,0-3-6,0 0-6,-1-2-5,1 0 6,-1-2 16,1 0 22,0-1 18,0-1 1164,0-1-1064,2-2-45,0 0-50,2-4-50,1-3 5,0-2 17,1-3-11,1-1 1,0-2-24,0-2 0,-1 0 1,1-2 10,-2-1 7,1 0-35,0-1-10,-1-1-12,0 0 0,1-1 6,1 0-6,-1 0 6,1 1 28,-1 1 50,1 2 39,-1 3 23,-1 1-6,2 4-22,-3 0-45,1 4-28,0 0-34,-1 3-22,0 0-22,0 3-17,-1 1-6,1 1 0,-1 0 0,1 2 17,1 3-5,0 3 22,0 3-1,1 3 1,2 2 6,-2 1-1,0 1 6,-1-2 6,0 2 10,1-3-10,-1-1 0,0-2-6,0-2 11,-1-2 22,1-2 40,-1-3 73,-1-1 50,0-1 33,0 0-16,1-1-62,1-3-61,3-4-28,1-2-18,2-2-10,1-3 5,0-1-16,1 0-7,0 0-4,1-1-7,1 0-10,1 0-1,1 0 0,0 1-10,0 1-1,-1 3-6,0 2 1,-2 4-12,-2 1 1,-3 3-1,-1 1 6,-3 2 28,0 2 0,-2 2 34,0 4 5,-1 2 0,1 3 6,-1 1 0,-1 2-17,1 1-23,1 1 7,-2 1-7,2 1-5,0 1 0,0-1-11,1 1 0,0-1-17,0 0-11,0-1-79,-1-1-95,1-2-106,-1 0-168,0-3-168,-1 0-321,1-1-827,-1-1-1462,1 0-4510,1-2 7775,-1-2 0,-1-4 0,-1-1 0</inkml:trace>
  <inkml:trace contextRef="#ctx0" brushRef="#br0" timeOffset="350">787 301 23052,'25'80'426,"-6"-10"-320,-17-46-5,-1 1-23,0 1 6,-1-1-5,0 0-18,0-2-10,0-3-18,0-2-5,0-2-11,2-3 0,-1 0-6,0-2-5,1-3-6,0 0-6,1-1-16,0-2-1,2-1-16,-1-1-45,1-1-61,0 0-130,1 0-173,-1-2-263,-2 1-466,1-1-951,-2 0-1092,0 0-6611,-2 0 9730,0 1 1,0 0-1</inkml:trace>
  <inkml:trace contextRef="#ctx0" brushRef="#br0" timeOffset="657">832 638 23786,'73'-54'106,"-13"11"-83,-47 44-1,-1 2 0,-2 1 6,1 3 12,-4 0 21,0 3 6,-3-1 23,-1 2 16,-2 0 12,0 0 16,-3 0-5,-2 1-22,-2-1-23,-4 3-17,-2-1-17,-2 1-11,-1 0-5,-2-1-23,-1 0-16,0 0-12,-1-2-28,0 1-22,0-1-40,3-1-83,0-2-101,4-1-140,1-2-208,2-1-313,2-2-544,2 1-307,3-3-650,1 1-499,3-1-4525,2-1 7477,2-1 0,-3 1 0,-1-1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24.8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49 25007,'40'-14'67,"-4"2"-73,-14 9-22,2-1-61,0 1-79,0-1-129,-2 1-179,-1 1-263,-2 0-438,-4 1-845,-3 0-1299,-4 1-4616,-3 2 7937,-4 0 0,0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28.6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25590,'38'22'145,"-5"-2"-94,-18-10-12,0 1-11,2-1 0,-1-1 0,0 1-23,0-1-16,-1-1 6,1 2-1,-2-3-5,-1 2 0,0-1-34,-2 0-39,1 1-28,-1 0-23,1 0-56,0 0-21,0 1-35,0 0-33,0 0-28,-2-1-73,0-1-162,0-1-241,-3 1-331,0-2-615,-3 1-959,-1-1-565,-1 1-4604,-2-1 7858,0 0 0,0-3 0,-1-1 0</inkml:trace>
  <inkml:trace contextRef="#ctx0" brushRef="#br0" timeOffset="317">316 45 17580,'8'4'3478,"-1"-2"-2885,-7-2 1570,0 0-1939,-58 13 17,35-1-23,-46 12-16,50-2-79,-2 1-50,3 1-34,-1 0-39,3 0 0,2-1-17,3-1-39,2-2-90,2 0-145,4-3-269,0-1-420,2-1-1121,0-1-1758,1-1-4856,0-1 8715,0-3 0,0-3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35.2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405 128 23500,'29'18'431,"-5"-2"-291,-19-11-16,1-1-18,1 2-11,-1-1-33,1 2-17,0 0-6,1 1-11,-1 2-6,2 0-5,-2 2 0,1 0-6,0 1 6,-2 0 0,2 1-1,-2-1 1,0 0 6,0 1 16,-1 0-17,1 1 12,-2 0-6,1 0-6,-1 0 12,0 0 5,-1-1 11,0 2 18,-2 1 16,0 0 5,0 1 6,-1 0-10,0 1-7,0 0 6,-2 0-22,-1 0 5,-2 2-5,0-1-23,-2 1 6,0 1-17,0-1 11,-2 0 6,0-1-6,0-1 6,-1 0-12,1-1 7,-1-1 10,0-2 23,0 0 5,-1-3 17,1-1 6,-1-2-11,1-1 22,-1-2 11,1-1 0,0-1 0,0-1 12,-1-2-23,0 0-11,-2-1 5,2-3-33,-2 0-23,1-4 1,0-2-18,-1 1-22,2-3 1,-1 1-1,1-2-28,-1 0 6,2 1 0,-2 0-23,1 2-5,-1 0-6,1 1-33,1 2-46,1 1-66,0 1-129,1 3-124,0-1-111,2 2-113,-1 0-139,1 2-365,-1 0-767,1 2-1641,2 1-5091,1 0 8670,1-2 0,2-1 0,0-1 0</inkml:trace>
  <inkml:trace contextRef="#ctx0" brushRef="#br0" timeOffset="442">1 218 24284,'92'-33'487,"-12"6"-291,-53 19 6,3 1 0,0-2-11,3-1-23,-1-1-17,2-1-45,-1 0-39,0 0-33,-1 0-6,0 0-22,-2 1-6,0 1-23,-2 2-38,-2 1-7,-3 1-44,-1 2-61,-3 1-62,-2 1-124,-1 1-117,-1 0-168,-1 1-224,-2 0-309,0 0-525,-2 1-1099,0 1-403,-2 2-4699,0 0 7903,-3 1 0,-1-3 0,-3-1 0</inkml:trace>
  <inkml:trace contextRef="#ctx0" brushRef="#br0" timeOffset="954">810 555 24827,'22'35'152,"-4"-4"-113,-17-18 17,1 3 5,0 0-21,-1 2-12,1 1-6,-1 1-28,-1 1 18,1 1-1,-1 0-11,1 0 17,-1 0-6,1 1-11,-1-2 17,1 1-17,-1-2 5,1-1 1,0-2 5,0-1 0,-1-3-22,1-2-6,-1-2-33,0-2-34,1-1-45,-1 0-50,1-2-51,-1 0-55,1-2-29,0 0-67,0-1-106,0 0-269,0-1-578,1 2-1013,0 0-935,1 1-4833,0 1 8115,-1-1 0,-1-1 0,-1-1 0</inkml:trace>
  <inkml:trace contextRef="#ctx0" brushRef="#br0" timeOffset="1362">765 870 18420,'12'7'2358,"-1"-1"-1854,-11-6 2285,0 0-2727,59-29-352,-36 21 301,45-20 43,-53 30-54,0 2-6,-1 2-5,0 2 11,0 0 0,-1 2 249,-1 0-244,0 2 33,-1 0-38,-1 0 12,0 0-12,-1 0 0,-2 0 22,0 0 12,-3-2 38,-2 1 35,0 0 22,-2 0 11,-4 1-17,0-1 0,-5 1-28,-2 0 6,-2-1-11,-1-1-23,-2 0 11,-1-2-10,1-1 16,-1-1-6,0-2-10,0 0-1,0-2-11,0-1-23,1-1-21,-1-1-18,2-1-33,1 0-23,1-2-89,3 1-96,1 0-195,4 0-320,2 1-291,1 1-454,1 0-5080,1 1-1680,2 3 8267,-1-2 0,1 2 0,-1-1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25.3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60 234 24424,'54'-46'191,"-9"9"-119,-33 37 24,1 0-40,1 0 0,0 2-28,0 1-17,1 3 0,-1 1 0,-1 1 0,0 2-11,-4 3 23,0 1 5,-3 3 5,-3 2 12,-1 5-11,-3 1-6,-4 2-11,-5 1 5,-5 1-16,-4 0 5,-3 1 11,-2 0 1,-2-1-7,-2 1 7,0-2-12,1-1-33,2-3 22,3-2 0,3-5-12,3-2 18,6-4-34,2-4-11,5-2 33,2-4 62,2 1 51,3-2 39,5 0-1,6-3-38,6-2-29,5-3-22,4-2-5,1-1-18,3-1 18,0 0-12,0 0-17,-1 2-22,-2 1-22,-2 1-40,-4 3-83,-4 1-74,-3 2-162,-6 1-157,-2 1-195,-3 2-326,-2 1-644,-2 3-1702,-1 1-4974,-1 0 8379,-1 0 0,0-3 0,0-2 0</inkml:trace>
  <inkml:trace contextRef="#ctx0" brushRef="#br0" timeOffset="616">240 1043 25023,'-13'-62'28,"-1"15"0,1 52-16,-2 3 4,-2 4 1,-2 1 0,0 4-6,-1 0 0,3 2-16,0 0-12,2 0 11,3 0-5,2-2 0,3 2 0,1-1 0,4 1-6,0-1 11,2 1 12,3-2-12,2 0 29,3-3 33,4-1 22,1-4 56,3-2 7,1-4-7,3-2-22,0-3-16,1-2-12,2-4-6,0-2-5,0-2-12,0-1 12,-2 0 6,1-2 33,-3 1-6,-3 0 12,-2 0-12,-4 2-16,-3 0-18,-3 1-32,-3 1-29,0 0-22,-4 0-1,-1 1-10,-4-2-23,-2 2-22,0-1-73,-2 2-73,-1 1-84,0 0-106,-2 2-174,-1 1-224,-1 2-308,1 2-605,-1 0-1316,2 4-538,0 0-4721,2 4 8289,4-2 0,4-3 0,2-1 0</inkml:trace>
  <inkml:trace contextRef="#ctx0" brushRef="#br0" timeOffset="1255">150 1852 22419,'-44'25'247,"7"-2"-146,26-9-6,2 1 0,1 1 11,1-1 6,2 1-5,1-2-6,2 1-6,1-1 6,0-1 16,3 0 18,2-2 10,2 2 34,2-4 29,1 1-1,2-2 45,1-2 11,1 0 6,1-3-11,2-1-23,0-2-44,2-2-40,1-2-22,1-4-34,1-2-11,1-1-6,0-1 1,-1 0-7,-1-1 18,-2 2 0,-2-1 16,-2 0 0,-3 1 12,-2 0-12,-2-1-22,-2 0-5,-3-1-29,-2 0-5,-1-1 0,-3 0-28,-4-1-23,-3 2 0,-3-1-16,-3 2-17,-2 1 5,-2 3-22,-2 1-33,0 2-35,-1 2-72,3 1-89,2 2-85,3 0-106,3 3-118,4 1-156,1 2-236,3 0-324,2 0-735,3-1-1529,2 0-4917,2-1 8491,2-3 0,-3 0 0,-1-1 0</inkml:trace>
  <inkml:trace contextRef="#ctx0" brushRef="#br0" timeOffset="2642">621 121 24654,'16'-38'257,"0"7"-161,-1 27 21,2 1 6,1-1-11,3 1-16,0 0-29,1-1 12,0 1-18,0 0 12,0 1 0,-1-1-17,1 1 0,1-1-11,-1 1-12,1-1-10,0 1 5,-2-1-11,-1 1-6,-1 1-6,-2 0-16,-2 0 11,-2 1 0,-1 0 0,-3 1 0,0 1-11,-3 0 0,1 1 11,-2 1 0,-1 1 0,1 1 0,-2 1-6,0 1 12,0 1-1,-2 3 12,1 0 22,-1 2-27,-1 2 16,1 1-6,-1 4-11,0 1 17,0 3-17,0 3 12,0 2-18,0 3 12,0 1-6,0 1 1,0 0-7,0 0 1,0-1-1,2 1 18,0-1 5,1 1 0,0 0 22,1 1-11,-1 1 12,1 1-12,-1 0 6,1-1 0,0 1-6,0-1 50,1 1-44,-1-2 6,1 1-12,-1-1-34,1-1 29,0 1-6,0-1 17,-2 1-12,2 0 1,-2 1 5,0 1-11,0-1 11,-2 0-5,0 0 5,-1-2-5,1 0 39,-1-1-23,-1-1-5,0-1-6,-1 0-17,-1-2 1,0 0 10,0-1 18,1-1-18,0-2 35,0 0-18,1-1-22,0-1 22,0 1-16,0 0 0,0 0-6,0-3 5,0 0-22,0-4 1,0-1-1,1-3-11,0-1 5,0-1 7,0-3-1,0-1-11,0-1 11,0-1-11,0 0 6,0-1 10,0 1-16,0-1 0,0 0 0,0 0 6,1 0-12,-1-1 6,1 0-11,-1 0 0,1-2 0,-1 0 11,1 0 5,-1-1-5,1 1 6,0-2-6,0 2-6,0-2 23,0 0-17,0 0 0,0 0 0,0 1-11,0 0 0,0 1 0,-1 0-6,2 2 6,-2 0 11,1 0-17,1 1 17,-2 0 5,1 1-10,-1-1 10,1 0 7,-1 0-1,1-1-11,-1-2 0,0-1 5,0 0 7,0 0-12,2-1-12,-2 0 24,1 0-7,0 0 79,-1 0-89,0 2 16,0-1-6,-1 0-10,1 0 5,0 0-6,0-1 40,0 2-12,0-2 23,0 1 28,-1 0 0,-2 0-1,-1-1-21,-3 3-29,-3-1-11,-4 2-5,-4 0 5,-3 2-5,-3-1 11,-1 0-17,-1 0-6,1 0 0,2-2-5,3 1-17,3-2-5,3-1-51,5 0-73,3-1-101,1 0-184,2 0-309,1 0-212,1 0-376,0 0-1316,0 2-6301,-1 1 8956,-1 0 0,2 0 0,0-2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36.5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35 25214,'70'-17'61,"-11"2"-61,-42 14-39,0 0-56,-1 0-62,-2 2-112,-1 1-179,0 0-274,0 2-633,0 1-1530,0 0-5018,-1 1 7903,-2-2 0,-5-2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36.8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25 21153,'1'7'2319,"-1"0"-1781,0-7 1159,0 0-1680,67-16-626,-40 11 576,53-11-74,-55 15-88,-2 0-510,2 3-774,-3 1-2195,-2 4-6157,-4 1 9193,-3 1 0,-7-4 1,-3-2-1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30.5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263 247 21847,'23'-75'1205,"-5"15"-858,-15 55-50,-2 0-90,0 2-67,-1 0-61,-2 0-57,0 0-27,-4 2-12,-2 0 0,-3 1 6,-3 1 5,-1 2 12,-3 1-6,1 1-6,-2 1 12,0 1-1,0 0-5,-3-1 23,1 1-18,-2 0 7,3 0-1,0-1 6,4 0-6,4-1 0,2-1 17,4-2 6,2 0 16,1-2-11,2 0-89,1 0 16,0 1 6,0 0 23,1 2 16,0 2-6,0 0 12,0 1-11,0 0-1,0 1 7,0 1-1,0 1 11,-1 1-5,1 2 17,-1 0-1,2 3 18,-1 0 16,0 4 6,1 0 5,0 4-5,2 1 0,0 3-6,2 3 22,0 2-5,1 3 40,1-1-29,0 3-17,1-1 1,0 3-34,-1 1 39,1 1 6,-1 2-318,0 2 324,-3 2-46,0 1 0,-2 0 6,0 0 6,-1 1-6,-1 1-6,0 0 1,-1 0 22,1 1 16,-1 1 6,0-1-11,0 1-11,0-2 50,0-1 12,0-3 22,0-3-34,0-1-17,0-2-48,0-1 31,0-3 23,1-1-22,1-1 5,1 1-28,0-2-11,0 0 294,-1 0-339,2-2 39,-2 0-33,2-2 16,-2 0 1,0-1 11,-2 0-34,2 0 11,-2-2 1,1-1-18,-1-2 29,1-2-34,0-1 5,-1-3 1,1 0-6,-1-3 6,0 1-1,1-2-5,-1 0 0,1-2 17,-1-1-11,0 0 10,1-3-10,-1 0 0,1-1 10,-1-1-10,0-1 5,0 0-5,0-1-6,0 0-6,0 0 12,1 0-6,-1 0 11,0-2 11,1 0-10,-1-1 206,1 1-218,0-1 6,-1 0-57,2 0 57,-2 2-1,0 0-16,0 3 11,0-1-11,0 0 0,1-1 5,0 1 6,0-2 6,1 1-17,0-1 11,0-1 0,-1 1 5,1-1 12,-2-1-6,2 0-16,-2 0 16,1 0-6,1 0 51,-2 0-44,1 0-12,0 0 5,2 0-5,1 0 0,1 0 11,3 0 6,2 0-11,1-1-6,2 0-6,0-2 1,2 2-1,0-2 0,0 1-10,0-1-29,0 0-28,0 1-50,2 1-129,-1 0-135,0 0-201,-1 1-313,-1 0-489,-1 2-1875,-4 1-6235,-1 3 9500,-5-1 0,-1-2 0,-1-1 0</inkml:trace>
  <inkml:trace contextRef="#ctx0" brushRef="#br0" timeOffset="2188">1229 224 21601,'13'-85'1306,"-3"16"-965,-13 61-38,2 1-63,-2 1-66,1 1-28,-1 2-79,-1-1-34,1 2-61,-1 0-44,-1 1-1,-1 0-6,-2 2 29,-4 3 33,-2 3 28,-3 2 6,-1 4 6,-2 1-18,1 1-5,0 1 0,1 1 0,1-1 6,1 1-6,3-1 0,1 0 5,4 0-5,-1-1 0,3 1 0,1 1 6,2 0-12,1 1 12,2 0 5,2 0 12,3 0 27,4-1 6,3 0 22,4-2-10,1-1 21,3-2 6,2-2-5,2-2 11,1-3 0,2-2-1,0-2-4,-1 0 10,1-4-33,-1-2 11,-1-2 5,-2-3 7,-1-1 39,-3 0 10,-4-2 23,-2 1-22,-3-2-12,-3 0-27,-3-2-35,-3 1-16,0-2-11,-1-2-11,-3-1-12,-1 0 12,-3-1-23,-2 1 6,-2 1-17,0 2-17,-3 2-28,0 1-50,0 4-84,0 1-101,0 4-84,0 1-124,1 2-72,0 2-112,1 3-207,0 1-382,1 4-940,2 0-1070,2 1-3955,3-2 7226,2 0 0,1-4 0,1-1 0</inkml:trace>
  <inkml:trace contextRef="#ctx0" brushRef="#br0" timeOffset="2854">1117 921 24531,'29'-80'509,"-6"16"-470,-26 62-50,-1 2-6,-2 0-50,0 0 62,-4 2 10,-2 3 6,-4 4 1,-1 4-24,-2 1 7,0 4-1,-1 0 29,1 2-35,2 1 1,2-1-6,2 1-16,2-1 16,2 0 6,2 0 0,2 1 5,2 0 6,1 2 0,1 0 0,1-1 0,0 0-6,1-3 18,2-1-12,2-2 22,2-2 34,1-1 39,0-4 51,2-1 45,-1-2 10,2-3-10,1-2-46,0-1-21,2-3-24,-1-1-4,1-4-1,-1-1 0,-1-2-17,0-2-10,-1-2-12,1-2-17,-1-3-17,1 0 6,-1-3 17,0 0-6,-1 2 12,-1 0 10,-1 4-5,-3 1-11,-2 0 0,-1 2-12,-1 1-16,-2 1 0,-2 1-17,-1-1-6,-3 2-10,-2-1-29,1 1-39,-1 1-79,0 1-111,1 2-146,0 2-151,1 2-135,0 1-129,2 2-184,-2 2-410,1 3-861,0 2-992,0 3-4342,2-2 7624,1 0 0,1-4 0,2-3 0</inkml:trace>
  <inkml:trace contextRef="#ctx0" brushRef="#br0" timeOffset="3354">690 1977 24995,'-18'-26'718,"4"4"-589,16 19-40,2-1-22,5-1-16,1-2-23,4 1-17,2-1-17,1 1-50,0 2-56,-1 1-123,-1 1-174,-1 2-241,0 0-352,-2 2-595,0 3-1500,-2 3-4134,-3 2 7231,-2-2 0,-3-2 0,0-3 0</inkml:trace>
  <inkml:trace contextRef="#ctx0" brushRef="#br0" timeOffset="3913">1454 1753 25898,'44'-88'252,"-11"16"-213,-37 65-17,-3 1 1,-1 2-40,-1 0-17,-1 1-5,0 1-11,0 0-1,0 1 6,0 0 1,0 1-7,0 0 29,0 2 5,0 0 0,0 2 6,-1 1 5,0 1-5,-1 0 6,0 2 16,0 0-22,1 1 5,1 1-5,1 0 11,0 1 5,1 2 7,1 2-1,2 2-6,1 2 23,0 1-11,1 3 0,1 1-6,0 2-5,1 0-12,0 1 23,1-1-6,0 0 0,0-1 12,0 0-12,0-2 6,0 1-12,0 0-5,0-1-5,0 0-6,0 0 16,0-1 6,-1 0 6,1 0 6,-2-1-7,-1-1 1,1 0-11,-1-2 5,2-2 0,-2 1 0,3-4-11,-2 0 0,2-3 0,-1-2 0,1-2-11,0-2-6,0-1 1,0-1-24,1 0-4,-1 0-35,1-1-55,0 2-73,-1-3-85,1 2-95,-1-2-150,2 1-174,-2-1-359,2 1-622,-1 0-1747,1-1-5159,0 0 8598,0 0 0,-1 0 0,0 0 0</inkml:trace>
  <inkml:trace contextRef="#ctx0" brushRef="#br0" timeOffset="4140">1094 2090 23651,'57'-30'-156,"-7"6"-29,-33 23-157,3 1-240,0 0-365,2 0-582,2 0-1255,1 0-2375,2 0-4461,-1 0 9620,-3 0 0,-11 0 0,-4 0 0</inkml:trace>
  <inkml:trace contextRef="#ctx0" brushRef="#br0" timeOffset="5521">1724 134 23847,'20'-45'370,"0"8"-258,-8 32 6,4-1-18,4 0-27,2 0-17,3 0-39,2-1 0,1 3-23,1 0 12,-2 1-1,0 0-5,-2 2 0,-1 0 0,-3 1 0,-1 0-5,-3 0 16,-1 0-17,-3 0 6,-3 1 0,-2 0 0,-2 0 0,-2 0 0,-1 0 0,-1 0-5,-1 1 5,0 0 5,0 1 7,2 0 21,-1 2 6,1 2 23,1 1 0,1 4 22,0 0 11,-1 5 6,1 1 27,0 3-15,-2 2 21,1 3 1,-1 1-6,-2 4-29,1 1 18,-2 1-17,0 3-17,0 0 5,-1 2-49,1 3-1,-1-2 0,1 2-5,0-3 16,1 1 0,0-1 6,1 1 6,0 0-12,1 1 18,0-1 21,0 2-10,-1-1 10,0 0-16,0 1-28,-1 0 22,-1 1-22,0 0-6,0 1-5,0 0-29,1-1 6,-1 1-5,1-1 0,1-1-1,0 0 12,0-1 5,1-2 6,0-1 6,-1-2-12,1-2 6,0-1 0,0-3 6,-1 0-6,1-2 6,-1 0-12,0-2 17,-1 1 6,0-1-17,-1-1 11,0 0-28,1-1 12,-1-2 5,0-1 11,0-1 6,1-1-28,-1-1-6,0-1-6,0-1 1,0 1 0,0-1-1,0 0 1,0-1-34,0-3 33,0 2 1,0-2 0,0 1 27,0-1-22,0 0 1,0-1-7,0 0 12,0-2 0,0 0-6,0-1-11,0 0-11,0-2 11,0 1 5,0-2 1,0-1-6,0 0 11,0-2 0,0 0 107,0 0-112,0-1-1,-1 0-10,0 1 5,-1 0 5,0 0-10,-2 1-7,-1 1 24,-3 0-1,-1 1 0,-4 1 28,-2 0-5,-1-1 5,-2 0 17,0-3 0,-1 0-17,1-1-11,1 0-11,1-1 5,3 0-27,2-2-12,1 0-56,3 0-106,2 1-95,1 1-141,1 1-111,2 0-180,-2 0-279,0 2-623,-1 2-2537,-2 4-5181,1 2 9326,-1-1 0,3-4 0,1-2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39.6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399 189 20783,'-43'-44'930,"8"9"-745,29 30-45,-1 2-33,-1 0-23,0 0-22,-1 1-6,-1 1-12,-1 0 12,-1 0 12,-2 1-12,0 0 39,-2 0 0,1 0 6,-1 0 28,0 0-29,0 0-4,0 1-1,0-1 0,2 2 17,-1-2 17,2 2 11,1-1-6,1 0-5,2-1-17,1 1-17,1-1-33,3 0-1,0 0-10,2 0-12,1 0-263,1 0 146,0 1 16,0 1 62,0 3 34,0 2-6,0 2 5,-1 3-5,0 2 23,0 4 10,0 0-5,0 5 11,0 0 1,-1 4-1,1 1 45,0 2-17,0 3 0,1 2 0,0 2-22,0 1-11,0 1 16,0-1 6,0 0 0,0 1 12,0 0-18,0 2-10,1 2-18,0-1-11,1 2-272,0-1 273,0 1-1,-1 0 6,1 1 11,-1-1 11,1 0 11,-2 0 1,1-1 5,-1 0-23,0 2-16,1 0 5,-1 1-10,1 0-7,1 1 6,0-2-5,1-1 0,0-2-1,1 0 18,0-1-1,0 1 6,-1 1 22,2 2-10,-3 1-18,1 0 6,-2 0-11,1-3 5,-2-1 23,1-2-23,-1 0 6,0 0-22,0 1 5,0-1-22,0 0 0,0-2 11,0-2-35,0-4 46,0-2-16,0-3 10,1-4 12,0-2-17,0-2 261,0-3-267,0 0 30,-1-2-35,1-1-1,0-1 1,-1 1 0,1-1 0,0 1 0,0-1 11,1 0-62,-1 0 51,1-1 0,-1 1-17,0-2 67,0-1-62,0 0 12,-1-1-6,1-1 1,-1 0-12,1-2-6,-1 0 17,0-2-28,1 1 40,0-3 5,-1 0 28,1-1 5,-1 0 23,2 0 6,-1 0 0,-1 0 22,2 0-23,-2 0-10,1 0-18,1-1-37,-2 1-24,1-1 0,-1 1 0,2-2 0,-2 2 0,2-1 0,1 0 0,0-1 0,3 0 0,2-2 0,0 0 0,1 1 0,0-2 0,1 2 0,0 0 0,2 0 0,-1 0 0,2 0 0,0 0 0,0 1 0,2 0 0,-1 0-29,0 0-22,2 0-33,0-1-33,3-1-63,1 1-94,0-2-107,1 0-201,-1 0-241,-1 1-404,-1 1-873,0 0-5899,-4 0 7999,-1 0 0,-6 2 0,-3 0 0</inkml:trace>
  <inkml:trace contextRef="#ctx0" brushRef="#br0" timeOffset="921">1028 235 22699,'14'-66'538,"-3"13"-454,-13 53-56,0 0-73,0 0-22,-1 0-17,0 0-6,-2 2 46,-1 1 21,-2 3 6,-3 4 12,0 1-1,0 2 1,-1 1 10,0 2 6,0 0 1,1 2-1,-1 0-6,1 0-5,1 2 6,1-1-6,2 2-6,3-2 29,2 1 5,1-1 5,4 1 23,1-2 12,5 0 44,2-1 16,2-2 40,2-1 12,1-2-24,2-2 7,2-2-29,1-2-11,0-1 1,1-2-12,0-2-6,-1 0 6,1-1 17,-3-2 0,-2 0 16,-1-4 6,-3 0-10,-1-2-7,-2 0-33,0-2-28,-1-3-51,1-2 1,0-5-6,0-3 16,-1-2 12,0-1 5,-3 0 12,-2 2 11,-2 0 33,-1 4-11,-1 0-27,-2 2-18,-2 2-44,-3 2-23,-1 1-34,-3 1-61,0 3-67,-3 2-56,-1 2-28,-3 3-40,-1 1-33,-1 2-39,-2 3-73,3 2-73,2 1-45,2-1-274,4 0-499,2-1-918,1 1-823,3-2-51,2 0-3563,2-1 6694,1 0 0,0-2 0,0 0 0</inkml:trace>
  <inkml:trace contextRef="#ctx0" brushRef="#br0" timeOffset="1560">511 1358 23377,'18'-24'370,"0"4"-258,-5 15-34,0 1-33,1-1 5,-1 2-50,0 0-22,-1 1-23,-1 0-56,0 1-89,-1 1-208,-1 0-285,-1 0-404,0 1-604,-1 1-1194,-1 2-1187,-2 2-3047,-1 0 7119,-1 0 0,-2-3 0,0-1 0</inkml:trace>
  <inkml:trace contextRef="#ctx0" brushRef="#br0" timeOffset="3821">1118 2123 21047,'14'-48'2016,"-2"8"-1467,-10 31-56,1 2-79,-1-1-83,0 2-62,-1 1-51,-1 0-61,0 2-50,0 1-18,0 1-44,0 1-22,-2 0-18,-1 0-22,-1 0 6,-2 3 6,-2 2 21,-2 5-16,-3 2 12,-1 3 4,-2 2 7,1 1-12,0 2 0,2 1-11,1-1-22,2 2 16,1-1 6,2 1 6,1 0 16,3 0-16,1 1-1,2-2 12,0-1 0,3-1 11,2-2 0,3-2 17,1-2-6,1-1 17,2-3-6,2 1-5,1-2 6,2-1 21,2-2-4,1-3-12,2-1-6,0-1-16,-1-2 5,0-2 0,-2-3 23,-2-1-29,-1 0 6,-2-1 1,-3-2-12,0 0 22,-3-3 12,-2 0-12,-2-1-11,-3 0-11,1-2 0,-2 0-17,-2 0 1,-1-1 4,-1 1-4,-3-2 4,1 3 12,-2 0-22,0 1-6,-1 0 0,1 3-22,-2-2 10,1 3-32,0 1-40,-1 1-56,-1 2-73,0 1-78,0 2-118,-1 2-106,0 2-152,-1 1-196,0 3-296,0 2-606,1 2-1472,1 1-4397,4-1 7634,2 0 0,3-4 0,0-1 0</inkml:trace>
  <inkml:trace contextRef="#ctx0" brushRef="#br0" timeOffset="2156">983 1066 23892,'45'-49'795,"-4"8"-593,-24 33-73,1 2-34,0 0-50,-1 1-28,-1 2-6,-1 2-22,-2 0-12,-2 1-5,-1 0-11,-2 1-17,0 2 0,-2 1 6,-1 4 33,-2 2-6,-1 4 23,-2 3 0,-1 3 6,-2 4 0,-4 1-6,-3 2 0,-2 2-12,-1 1 18,-3 0 0,1 0-6,-1-1-6,1 0-11,0-3 17,3-2 6,2-3-1,1-2-5,2-2-11,3-3 0,0-3-6,2-1 6,1-4 5,0 0 1,1-1 10,0-2 7,0 1 10,2-1 17,0 1 6,2 0-6,2-1 6,-1 2-17,2-1-6,0-1 6,2 0-5,0 0-12,1-1 11,1 1-16,0-3-6,0 1-6,1-1-16,0 0-6,-1 0-6,0 0-10,0 0-7,0-1-33,-2 0-17,1-2-72,-1 1-113,0 0-167,-1 0-309,-1 0-443,0 0-659,-2 2-1290,2-1-2666,-3 1 477,-1 0 5343,-1 1 0,-1-1 0,0 0 0</inkml:trace>
  <inkml:trace contextRef="#ctx0" brushRef="#br0" timeOffset="2705">1860 931 23635,'-47'-53'11,"7"10"-22,28 43 27,1 0-21,0 0 5,0 1 0,3 1-17,0 1 23,1 0-6,0 2 5,0 1 1,0 0-6,-1 2 17,0 1-12,-1 1 12,-1 3 17,1 1 16,-2 2 17,1 2 17,1 1-28,0 4 6,1-2-6,1 4 0,1-2 22,1 1-16,1 0-1,1 0-10,1 0 16,0 1-39,1 0 0,1 1-6,0 1-33,0-1 28,2 1 11,-1 0 11,2-1 23,1-1-17,-1-2 11,1-1-17,-2-3 22,1-1-10,0-2-1,-2-1-5,0-2-6,0-1-5,-1-1-12,0-2 1,0-1-29,0-3 23,0 0-6,0-2 6,0-1-17,0-1-823,0-1 240,-1-1-290,0-1-500,-2 0-1842,1-1-5125,0 1 8340,-1-1 0,2 2 0,0-1 0</inkml:trace>
  <inkml:trace contextRef="#ctx0" brushRef="#br0" timeOffset="2942">1410 1246 24973,'35'-11'45,"-2"3"-34,-13 5-22,2 2-28,1 0-23,0 1-140,1 0-184,-1 2-286,1 1-493,-1 3-975,-1 1-1775,-2 2-4722,-3 0 8637,-4-1 0,-6-3 0,-4-3 0</inkml:trace>
  <inkml:trace contextRef="#ctx0" brushRef="#br0" timeOffset="5350">2062 100 24654,'13'-30'179,"3"6"-129,3 20-22,2 0 17,-1 1-6,2 1 12,-2-1-6,2 0-17,-1 0-6,1 0 6,-2 0 6,-1 0 22,-3 0 33,-2 0 7,-3 1 10,-2-1 18,-2 2-12,-2-1 16,-3 2-4,0 0-253,-2 0 6,-1 2 33,0 2 84,0 5 18,-1 2 32,1 5 52,-3 3-24,0 4 1,0 4-34,0 2-44,0 2 5,2 0 11,-1 1 0,1 0 23,1 3 5,-1 0-5,1 3-1,-1 0-16,0 0 5,0-3 1,1 0 16,-1-1 28,1 0 28,0 1 6,0 2-6,-1 1-22,0 2-56,0 1-17,-1 0 0,1 1 0,1 1 11,-2 1-236,1 2 264,-2 0-5,1 2 16,-1-2-11,1-1-5,0-2 16,1-1 12,-1-2 22,0-2 0,2-2 11,-2-1-28,1-3 12,0 0-1,0-2-16,-1 0 10,1 0-27,-1 0 281,0 1-292,0-1 16,0 0-10,0 0 10,0 2-5,0-1-17,-1 1 5,0 0-16,1 0 17,-1 0-29,1 0 12,-1 1-11,1-1 5,-2-1 23,2 1-23,-2-3 17,2-1-34,-1-2 23,1-4-6,0-2 0,1-3 1,0-2-46,2-1 34,0-2 0,0-2 11,0-1 6,0-1-11,0-2 5,0 0-11,0-1 17,0-1-12,0-1 1,0 0-17,0 1 22,0 0-11,0 2 0,0 0 17,0 2-51,0 0 34,0 0 6,0 1 5,0-1 17,0 0-23,0 0-16,2-1 0,-1 0 22,2-1-11,-2 1 11,1-1-22,0 0 0,-1 0 11,2 0-6,-1 1 6,0-2-16,-1 1 21,0-1 1,-1 1 11,1 1-12,0 0 6,-1 1-11,0 2-11,0 0 56,0 1-56,0 1 16,0-1 1,1 0-34,-1-2 22,1 0 18,-1-2-18,1-2-5,0-2 28,-1-2-29,1 1 305,-1-2-293,-1-3 0,-1 1 0,-1-3 0,-1 2 0,0-1 0,-1 0 0,0 0 0,-1 0 0,-2 0 0,0 1 0,-4 1 0,-3 2 0,-3-1 0,-5 4 0,-4 0 0,-4 5 0,-1 0 0,-3 0 0,2 0 0,0-2 0,3 0 0,6-2-46,3-2-133,7 0-157,6-1-252,3-1-1395,4 0-325,9 0-7314,0 0 9622,7 0 0,-8 0 0,-3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49.4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1 112 23612,'65'-35'420,"-10"4"-386,-38 22-23,-1 0-28,1 1-11,-1 2-50,0 0-101,0 3-174,0 0-258,-2 3-341,1-1-370,0 1-751,-2 1-929,1 0-4862,-1 1 7864,-2 1 0,-5-2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52.30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47 25730,'52'-13'-690,"-1"-1"1,35-5-313,-71 26-500,-1 2-1174,-2 2-2853,-3 2-2374,-2-1 7903,-3-1 0,-2-6 0,-1-1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52.4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7 19960,'-3'-2'4789,"1"0"-4643,2 2-410,0 0 7,59-2-253,-37 2-408,47 0-612,-50 2-1662,0 2-5098,-2-1 8290,-2 0 0,-8-2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49.9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1254 22162,'69'-22'728,"-10"1"-504,-41 7-17,1-2-22,4-3-34,-1-3-33,4-2-18,0-3-16,2-1-11,0-2-11,-1-2-271,0-1 265,0-3-11,0 0 11,-1-2-6,-1 0-11,-2-1 1,-1 1-1,-1-1-17,-3 2 1,-2 1-7,-2 1-16,-3 3 12,-1 0 4,-3 4 1,-1 1 11,-2 4 11,-2 4 305,-1 4-266,0 4 12,-1 3-29,0 3-50,0 3-44,-1 1-40,0 0-11,-2 1 22,0 2 29,0 2 16,0 5 6,-1 4 11,-1 3 11,0 4 0,0 2 12,1 5 5,1 2 5,0 3 29,1 4-1,0 2 1,0 1 11,2 3-12,-2-1-10,2-2-29,-1-1-11,1-3-11,0-2-5,0-1 10,0-3-5,0-1-5,2-3-12,-1-3 0,1-2-28,0-4-16,0-1-74,0-3-105,1-2-136,0 0-240,0-1-364,0 0-572,1-1-1327,0-2-3091,1 0-561,-1-1 6531,0-2 0,-2-2 0,-1 0 0</inkml:trace>
  <inkml:trace contextRef="#ctx0" brushRef="#br0" timeOffset="544">360 557 19960,'-95'-9'1731,"19"2"-1232,76 7 229,-1 0-487,1-1-68,0-1-10,0-3-40,0-1 6,1-3-23,1-3 6,2-2-34,1-2-27,0-2 5,2-1-23,0 0 29,0 0 5,1 0-11,0 1-11,1 1-11,1-1-12,-1 2 6,2 0-6,0 1 1,1 0-12,0 0-5,-1 1 27,2-1-22,-1 1 17,1 0-5,0 2-12,-1 1-11,0 1 17,-1 1-6,-1 1-11,0 0 22,-1 3-10,-1-1 10,0 1 17,1-1 6,1 2 17,1-3-1,3 2 12,1-3-17,3 1 6,1-1-23,3 0-6,1-1 1,2 1-6,2 0 0,0-1-28,1 1 22,0 0-10,1 1-7,-2 2 18,1 1-12,-2 3-11,1 0 0,-3 4 0,-1 2-6,-2 4 1,-2 2 5,-2 2-12,-2 0 1,-2 2-6,-1 0-44,-3-1-62,0-1-45,-3-1-84,0-2-118,-2-1-162,0-1-319,-1 0-449,-1-2-1069,0 2-1491,-1 0-4395,1-1 8255,-2 0 0,0-3 0,0-1 0</inkml:trace>
  <inkml:trace contextRef="#ctx0" brushRef="#br0" timeOffset="1228">405 692 21758,'-32'-49'510,"7"10"-443,25 39-5,0 0 128,2 1 62,2 0 23,3-1-23,1 1-17,4-1-56,0 0-39,4 0-22,1-1-6,2-1 5,0-1-27,0 0-12,1 1-27,0-1-23,0 2 11,-1-1-11,1 0 6,-3 1 5,1-1 6,-1 1 11,0-1-17,0 0-6,-2 0-10,0 0 5,-1-1-17,-1 1-5,-3 0-18,0 1-38,-2 0 28,-1 0-12,-2 1 6,-1 1 28,0 3 0,-1 3 11,-1 2 6,0 4 0,-1 1 0,0 2-23,-1 1 0,-1 2 1,-1-1-18,-2 1 1,1-1-45,-2-2-51,1-2-61,1-2-101,1-1-118,2-2-173,-1-1-241,1-1-365,1-1-665,0-2-1295,2 0-5018,1-3 8155,-1 0 0,0-1 0,-2 0 0</inkml:trace>
  <inkml:trace contextRef="#ctx0" brushRef="#br0" timeOffset="1756">900 1029 25965,'17'-49'-73,"-2"13"79,-13 45 5,1 2-11,0 3-6,-1 1 17,1 2-5,-1 2 5,0-1 17,-1 0-17,1 1-11,-1-2 17,1 2 0,-1-2-17,0-1 0,-1-2-11,1-3-23,-1 0 6,1-1-22,-1-1-40,1-1-67,-1 0-72,1 1-91,-1 0-83,0 0-146,0 0-201,0-1-281,0 0-347,0 0-453,2-1-584,0 0-245,1-3 285,0 0-1848,1-3 2492,-2 0 1731,1-1 0,-2 0 0,-1 0 0</inkml:trace>
  <inkml:trace contextRef="#ctx0" brushRef="#br0" timeOffset="2036">967 1232 12685,'10'9'9667,"-3"-2"-9068,-7-7 1322,0 0-1714,11-39-16,-2 25 5,9-31-39,-4 34-45,0 2-33,-1 1-40,-2 3-22,0 2-17,-2 1-6,-1 2 12,0 0 5,0 2 6,-1 2 11,0 3 0,-2 2 0,0 0 11,-2 1 6,-1 1 16,-1 0 29,-1 0-1,0 1-5,-4 0-16,-1 0-24,-4 0-27,-2 1 0,-1 0-6,0-1-11,0-1 0,1-1-33,2-1-18,0-2-50,1-1-55,2 0-46,1-3-50,0 0-67,2-2-91,1 0-189,1-1-470,1 0-987,0-2-1619,1-2-5085,1-2 8760,1 1 0,-2 2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7:56.4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406 25 21601,'-43'-12'516,"6"3"-387,28 8-12,-1 0 29,-2 0 11,-1 1 11,-1 0-6,-2 0-22,0 0-17,0 0 6,-1 0-22,1 0 21,0 1-10,1 0-6,2 1 0,0-1-17,2 1 0,0-1-16,1 1-1,2-1 6,0 0 0,1-1 0,1 1-5,1-1-7,1 0-21,1 0 5,0 1-17,2-1-17,0 0 23,1 1-39,0 0-17,0 0 11,0 0 5,0 1 18,0 1 10,0 3 23,0 2-11,0 3 22,-1 2-5,-1 3 5,-1 1 6,1 3-5,-1 1-1,0 1 6,0 2-6,0 1 11,-1 2 12,1 1-17,-1 2 5,1 0-16,1 1-18,-1 3-21,0-2 5,1 3 11,0-2 0,0 2 12,1-1 16,0 1-28,1 0 6,-1-2-12,1 1 7,0-3 10,0 1-11,0-1 0,1 0-5,1 1 16,1-2 1,0 1 5,2-1 0,-2 0-17,1 0 11,-1 0 23,1 0-22,-1-1-7,0 1-4,0 0-12,0 2 5,0-1-5,-1 0-11,1 0-6,-2 0-11,0 0 28,-1 1-5,0 0-12,0 0 11,0-1-39,0-1 23,0-1 5,0-2 17,0-2 0,0-2 23,0 1 5,0-2 0,1 0 11,1-1-22,0 0-12,-1 0-10,2 1-7,-1 0 1,1 0 17,0 2-12,0-1-5,0 1-6,1 1 0,-1 1 6,0 0-6,0 1 1,0-1-1,-1 1-11,-1 1 0,0 0-6,0 0 6,-1 1-5,0-2 10,0-1 1,0-1 16,0-1-11,0-2 1,-1 0-1,1-2-6,-1 0 12,1-1 0,0 0-17,0 0 6,0 1-12,0 0-5,0 1 22,1 0-11,0 2 6,0 0 10,1 1-16,-2 1 0,1-1 0,0 0 12,-1 0-12,1 0 28,-1 1-12,0 1 1,0 0 6,-1 4-18,-1 0 18,1 3-46,-1-1 46,0 2-1,1-3-11,0-1 6,0-1 0,1 0 0,-1-2 5,-1 1 34,1-1-50,-1 0 10,2-3-10,-1-1-17,1-3 22,0 0-11,0-1 6,0 1-12,0 0 12,-1 0-6,1 1-6,-3-1 12,1 1-1,-1-1 12,1-1 5,-1 0 23,1-1-39,-1 0 5,1-1-5,0 0-12,1-2 12,0 0-12,1-1 6,0-1-34,0-2 29,1 0 10,0-3-5,1 2 17,1-3-6,0 1 6,1 0-6,-1 0 1,1 0-12,-1 0 5,-1 0 1,1 2-1,-1 2 1,0 0-17,0 1 11,0 1-17,-1 1 23,0 0-1,-1-1 1,1 1 11,-1-1-23,0-1 12,1-1 5,-1-2 6,0-1-12,0-2 1,0 0 5,0-2-5,0 0-12,0 0 6,1-1-17,0 0 17,1 0 6,-1 0-1,1-1 1,0 2 0,-1-2-12,1 1-5,-1-1 5,1 1 12,0-1-12,0 0 6,0-1 11,-1 1-22,1-2 17,-1 1-12,1-1 1,-2 0-12,1 0 11,0 0 6,-1-1 17,0 1-17,0 0 22,0 0-27,0 1 10,1-1-5,-1-1-11,1 1 22,-1 0 6,0 1-17,0 1 6,0 1-6,0 1-6,-1 1 12,0 0-12,1 0 6,-2 0 0,2-2 0,-1 0 0,1-2-11,0 1 11,0-1-11,0 0 16,0 0 1,0 0-6,0 1 6,0 0-1,0 0-10,0 2 16,0 0-17,0 3 1,0 0-7,0 1-4,0 0 27,0-1-11,0 1 5,0-2 1,0 0-12,0-1 1,0-2 10,0 1-10,1-1 10,-1 1-5,1 0 0,0 0 6,-1 1-6,0 2 11,0 2-16,0 2 5,0 3 0,0 1-6,0 1 17,0 1-11,1 1 0,0 0 6,0 1-1,1-1-5,0 1-16,1-1 16,-1-1 0,0-3-6,-1-3 17,1-2-11,-2-3-11,2-1 5,-2-1 6,1-1 0,-1 0 0,0-1 0,1 1 0,-1 0 0,1 0 12,-1 1 4,0 0-21,0 0 10,0 1-5,0 0-5,0 0 27,0-1-22,0 0 0,0 1 0,0-1 0,0 1 6,0-1 5,0 0-5,0 1-6,-1-1 0,1 0 5,0 1 6,-1-2-11,1 1 6,0 1-17,-1-2 11,1 2-6,-2-1 1,2 0 5,-1 0-17,1 0 39,-2-1-22,2 0 0,0 1 6,0-1-45,0 1 39,0-1 0,0 0 5,0 0 6,-1-1 1,1 1-18,-1 0 6,1 1 22,-1-1-27,1 0 5,0 0-6,0 0 6,0 0 0,0 0 0,-1 1 11,1-1-22,-1 1 11,1-1 6,0 0-6,0 0 0,0 0 5,0 0-5,0 1 0,0 0 28,0 1-28,0 0 0,-1-1 0,1 0-22,0 1 22,0-1 0,0-2 0,0 2 0,0-2 6,0 1-1,0-1 1,0 1-12,0 0 6,0 1 0,0 1 0,0 2 24,0 1-24,0 2 0,0 1 0,-1 1 0,0 0 0,-1 2 0,1-2 0,-2 0 0,1-1 0,0-1 0,1-1 0,0 0 0,1-1 0,-1-1 0,1-2 0,0 0 0,0-2 0,0 2 0,0-1 0,0-1 0,0 2 0,0-1 0,0 1 0,0 0 0,0 0 0,0 1 0,1 0 0,0 1 0,0 0 0,0 0 0,-1-1 0,1 0 0,-1 0 0,1 0 0,-1-1 0,0-1 0,0-1 0,1 0 0,-1-1 0,0-2 0,1 1 0,-1-2 0,2 0 0,-2 0 0,2 0 0,0 0 0,2 0 0,1-2 0,3 0 0,2-2 0,3-1 0,2-1 0,2-1 0,1-1 0,0 1-52,-1 3-189,0 1-89,-1 2-129,-3 3-157,-1 3-219,-3 3-324,-1 3-729,-5 5-3567,-1 1-3748,-3 1 9203,-1-1 0,1-9 0,-1-3 0</inkml:trace>
  <inkml:trace contextRef="#ctx0" brushRef="#br0" timeOffset="2831">1035 317 22722,'3'-54'756,"0"11"-599,-6 39-57,0 1-66,-2 2-34,1-1-22,-3 2-18,-1 1 12,-3 2 12,-2 4-1,-2 5 6,-1 3 11,-2 2-12,2 2 18,0 0-23,2 0 6,1 0 11,2 1-6,2-1 6,2 2-16,2-2 16,1 1-6,2-1-5,1-2 33,1 1-16,2-2-1,2 0 12,3-1-17,2-1 34,1-2 16,2 0 23,1-4 28,3-1 16,1-3 7,2-2-7,1-2-38,1-1-12,1-3-28,0-2 6,1-2 11,-2-3-11,0 0 11,-2-3 11,0 1 28,-3-2 0,-2 1 6,-2-3-11,-2 1-40,-3-2 12,-3-1-1,-1 1 1,-2-3-1,0 2-15,-3-2-18,-1 1 0,-1-2-6,-3 2 1,-1-1-12,-1 3-22,-1 2-1,1 2-16,-3 4-28,1 2-56,0 2-135,1 2-100,1 2-157,1 2-185,1 1-279,1 3-489,0 4-1120,1 3-1343,2 3-4196,0-1 8116,1-1 0,1-6 0,0-2 0</inkml:trace>
  <inkml:trace contextRef="#ctx0" brushRef="#br0" timeOffset="3438">585 1306 21825,'-25'-8'303,"4"1"-118,21 7 67,1 0 95,1 0 23,2 0-29,1-1-72,4-1-118,1-1-67,3-2-39,1 0-17,1-1-50,1 0-62,-1 2-118,-1-1-190,0 3-224,-1 1-415,-1 0-419,-1 1-797,-1 2-777,-3 3-4845,-3 2 7869,-1 0 0,-2-4 0,0-1 0</inkml:trace>
  <inkml:trace contextRef="#ctx0" brushRef="#br0" timeOffset="3982">945 1037 24329,'63'-49'370,"-9"7"-270,-37 34-16,-2 0-33,1 2-40,0 2 11,-1 1-22,0 2-11,0 1 22,-2 0-22,0 3 0,-2 2 11,0 2 0,-2 2-6,-1 2 1,-1 2-1,-3 2-11,-1 4 1,-3 3-7,-5 3-27,-4 4-1,-5 3-5,-2 2-5,-4 2 10,-1 0 23,-2-1 12,1-1 4,0-2 12,2-3 0,0-1-5,3-2-6,1-3-1,3-1-16,4-5 12,3-4-7,3-4 12,3-2 33,0-3 46,1-2 27,4-2 28,2 0-22,4-2 0,3-1-12,1-4 1,2-1 11,1-1-23,1 0-11,1-1-21,1 0-35,1 1-6,0 1-5,-2 0-39,1 1-40,-4 2-78,0 1-111,-2 1-147,-3 2-178,-1 0-275,-2 1-371,-3 1-838,-1 3-1357,-3 2-4884,-1 1 8318,-1 0 0,0-4 0,0 0 0</inkml:trace>
  <inkml:trace contextRef="#ctx0" brushRef="#br0" timeOffset="4514">1822 969 23691,'-46'-62'-34,"8"12"23,28 50 0,-1 3-6,0 1 6,-3 4-1,0 1 12,-1 1 6,-1 2-6,0 1 11,0 1 0,1 0 12,-1-1-1,2 1-5,-1-1 11,3 1 6,0-2-1,2 2 18,1-1 21,3 1-4,1 0 44,1 1 5,1 2 23,2 0 6,0 3-6,1 1-6,0 2-22,0 0-17,1 2-22,2-1-17,0 1-17,2 0 1,0 1-18,0 0-11,1-2 6,-1 1-11,0-2 5,-1-1 6,0-2 5,-2 0-5,1-2-6,0-2 0,-2-2-5,1-1 5,-1-2-17,0-1 1,0-2-12,0-1-5,-1-2-18,1-3-32,0 0-40,1-2-56,0 1-51,0 0-72,2-1-129,-1 1-168,1 1-286,0-1-364,-1 3-890,0-1-1143,0 2-4885,-2 0 8156,1 0 0,-2-2 0,1-1 0</inkml:trace>
  <inkml:trace contextRef="#ctx0" brushRef="#br0" timeOffset="4788">1305 1396 23455,'49'-15'392,"1"0"0,39-10-280,-48 17-100,0 0-147,-3 3-190,-2 2-442,-4 2-914,-4 1-2206,-4 3-4890,-6 0 8777,-5 2 0,-7-2 0,-2-1 0</inkml:trace>
  <inkml:trace contextRef="#ctx0" brushRef="#br0" timeOffset="6021">1170 2251 24385,'26'-61'739,"-4"12"-532,-21 41-32,0 1-19,0 1-10,-1 1-40,0 1-22,-1 0-5,0 1-12,-2 1-33,1 1-6,-2 0-23,-1 1-22,-1 0 17,-3 3 23,-1 2-18,-3 5-5,-1 3 12,-1 2-40,0 2 28,0-2 0,1 2 5,0-2 1,2 1-6,-1-1-11,2 2-1,1-2 1,1 0 11,2 0 6,0 0 11,3 1 11,0 0-28,3 0 0,0 0-12,1 0-21,2-1 33,2 1 0,2-2 0,2 0-6,0-1 6,1-2 6,1-1-1,0-2 46,0-3 5,1-1 11,-1-2 17,2-1 11,0-2-16,1-1-1,1-4-22,0-2-11,1-3 0,-2-1 5,0-2 0,0 0-16,-1-2 16,0-3-16,-2 1 5,1-3 23,-1 1-29,-2-1 7,0 0 4,-2 1-16,-3 0 6,0 0 0,-3 0-18,0 1-16,-2 1-5,-2 1-18,-3 1-49,-3 0-24,-1 2-38,-2 2-84,-1 2-130,1 4-156,-1 3-196,0 3-263,0 6-443,0 4-1204,1 5-4095,2 1-1170,2-1 7875,3-3 0,3-6 0,2-2 0</inkml:trace>
  <inkml:trace contextRef="#ctx0" brushRef="#br0" timeOffset="8780">1058 2970 22907,'-15'-45'918,"3"8"-644,9 33-22,1 0-33,-1 1-1,0-2-27,0 2-40,0-1-22,0 1-29,0 1-54,-1 1-35,-1 0-11,0 1-22,-3 2 15,0 1 7,-3 5 0,-1 2-16,-2 4 16,-1 1 0,0 2 0,2 2 5,1-1 1,1 2-23,2 0 6,0 1 16,3-1-16,2 2 11,2-1 0,1 0-28,1-1 23,2-1 10,1-1-5,4-2-5,0-1 5,2-2 0,0-1 5,2 0 6,0-3-5,2-1 0,-1-2-1,3-2 18,-1-2 0,1 0 5,1-2 0,1-1-12,2-2 12,-1-3-5,2-3-1,-1-2-11,2 0 6,0-3-6,1 0 6,-1-2 11,-1 2-11,0-2 5,-3 0 12,-1-1 16,-3 0 12,-2-1 11,-3 0 0,-3 0-1,-2 1-10,-3-1 0,-1 0-6,-2 0-23,-3 0-5,-4 0 0,0 1-17,-3 1 17,1 1-22,-2 1-17,0 0-6,-1 2-22,0 2-45,0 1-67,1 2-146,2 4-169,2 1-183,2 2-219,2 1-342,2 2-482,2 2-1282,2 2-3422,1 3 649,1-2 5747,1-1 0,0-4 0,-2-1 0</inkml:trace>
  <inkml:trace contextRef="#ctx0" brushRef="#br0" timeOffset="9521">1102 3667 24083,'5'-63'140,"-3"13"-124,-10 53 7,0 3-6,-3 3 16,-2 3-33,-2 2 34,-1 3-6,-1 1 0,0 2 11,-1 1-5,0 1 10,0 2 7,1-1-1,2 2-5,0-1-17,4-1 6,1-1-18,2 0 7,3-1-12,2 0-5,2-1-23,1 0 34,1-2-1,2-2 7,1-1 27,3-1-11,1-2 45,1-2 23,2-2 50,2-3 0,2-2-6,1-2-11,4-3-39,0-4-17,3-3-34,0-4-10,-1-1-35,0-3 23,0 1-5,-3-2 10,0 1 6,-1-2-11,-2 1 17,-2-2 11,-3 0 23,-3 0-12,-3-1-11,-2 0 11,-2-1-28,-2 0 12,-3 1 5,-2 0-17,-3 0-6,-1 4-10,-2 0-1,0 2-5,-2 3-11,0 0-6,0 3-6,1 1-5,-1 2-23,3 2-106,0 1-140,3 1-145,2 2-170,3 0-161,1 1-263,2 3-499,0 2-1416,1 2-4343,1 1 7277,1-2 0,-2-2 0,0-3 0</inkml:trace>
  <inkml:trace contextRef="#ctx0" brushRef="#br0" timeOffset="10097">810 4588 25141,'-6'-13'353,"4"2"-297,12 9 6,2 1-40,1 0-22,1 0 0,0 1-16,2-2-1,2 1-22,2-1-57,2-1-89,1 1-162,1-1-213,0 1-342,-1 0-577,-1 2-1108,-1 0-1777,-3 1-4043,-2 1 8407,-5 1 0,-5 0 0,-4-2 0</inkml:trace>
  <inkml:trace contextRef="#ctx0" brushRef="#br0" timeOffset="10682">1552 4274 25147,'-41'-56'33,"6"12"-27,26 44-17,1 0 11,0 0-6,1 1 6,-1 1-11,1 3 11,0 0-6,-1 1 12,1 0 50,-1 2-34,1 0 6,-1 2 6,2 1-34,0 1 33,1 0 18,2 2 0,-1 1 10,2 0-5,-1 2 0,1 0-5,0 1-1,1 1-22,-1 1-5,2 1-1,-1 1 6,1 1 6,0 1 5,0 0-11,0 0-11,1 1-1,1 0 7,1 0-1,1 0-5,1 0-6,0 0 0,1 1 6,0-2 0,-1 0-6,1-2-5,-1-1 16,0-1 1,-2 1 16,1-1 6,-2-1-6,0-1 11,-2-2 6,0 0-5,0-4-7,-1-1-16,0-2-5,-1-2-12,1-2-11,0-2 17,0-2-868,1 0 436,0-5-190,0 2-269,0-5-487,-1 1-1389,1-2-3719,-1 0-992,1 2 7461,-1-1 0,1 4 0,0 1 0</inkml:trace>
  <inkml:trace contextRef="#ctx0" brushRef="#br0" timeOffset="10971">1192 4746 24536,'61'-41'858,"-8"9"-741,-36 26-55,1 3-57,0 0-33,0 2-67,0 0-113,1 1-184,0 0-364,0 1-677,2 0-2236,0 2-5315,-3 0 8984,-2 0 0,-8-1 0,-4-2 0</inkml:trace>
  <inkml:trace contextRef="#ctx0" brushRef="#br0" timeOffset="13117">1979 48 22699,'-34'-18'303,"6"3"-186,28 15 79,0 0-196,2 0 6,-1 0 5,2 1 17,1 0-22,2 2-6,2 0 0,1 0 0,2 2 22,1-2 17,1 1 1,1 0-12,1 0 11,0 0 0,1 0-11,0-1 6,1 1-1,-1-1-16,-1 0 5,0 1 18,-1 0-18,-1-1-5,-2 0 11,-2-1-28,-1 0 17,-2 0 22,-1 0-6,-2-1 1,0 0 5,-2 0-5,0 0-6,-1 0 5,1 0-21,0 0-7,0 0-5,0 2 17,1-2-6,0 2 6,0 0-6,1 1 6,0 1 5,1 2 18,-1 1 4,1 1-4,0 0 16,0 1-6,0 1 6,1 0 28,0 1-17,-1 1 6,2 1 0,-1 2-12,0 1-5,0 3-5,0-1-12,-1 3-5,-1-1 10,0 2 1,0 1 11,-1 4-11,1 0 5,0 2-10,-1 0-1,2 2 22,0 2-15,2-1 4,-1 3-11,1 2-16,0 0 10,-1 2 12,-1 0 17,-2 2 11,0 0-1,-2 1 24,0-1-207,0 1 228,-3 1 12,-1 1-39,-3 1-1,0 0-27,-1 1-6,1-2 5,1-1-38,1 0 5,1 0 11,2 1-5,0 2-1,0 1-398,1 2 376,0 1-11,0 2 28,0 1-34,1 3 23,0 2-687,0 2 687,0 2-6,0 0 12,2 0 16,0-3 0,4-4-5,0-4-249,1-5 288,1-3-6,0-2 22,1-2-33,-1 0-11,0-3 135,1 0-141,-1-1 11,0 1-5,-1-1-11,-1 1-18,0 1 24,-1 1-7,-1 3 1,-1-1 5,1 4-17,-3 0 1,1 2-14,0 2 13,-1 2-5,0 0 11,0 1-17,0-2 23,1 0-1,0-2-21,0-2 4,2-3 511,-1-2-505,1-2 0,-1-2 1,1-2 290,-1-1-291,0-2 54,0-1-54,-1 0 439,1-1-445,-2 0 174,0 0-168,-1 0-5,0 1-6,0 2-5,0 0-6,-1 1 0,0 2 11,-1-1-11,1-1 0,1-2 0,0-1 6,0-2 5,1-2-11,0-1 6,1 0-18,0-2 12,1 0 6,0 0 0,1 0 5,-1 0 0,0 0-5,0 0-1,-2 0-5,1-1-5,0-1-1,-1-1 0,0-1 29,0-1-18,0 0 7,1-1 4,-1 0-49,1-3 33,-1 0 0,1-1-11,0-3-1,1 0 7,-1-2-1,1-1-5,-1-2 45,1-1-40,-2-1 0,1-2 6,-1 0-28,-1 0 40,1-2 38,-1 1-50,0 0-17,1 0 12,-1 0-7,1 1 7,-1-1-6,1 0 16,0 0 6,-1 0 1,0 0-12,0 0 5,0-1-10,0 2-12,0-2 39,1 2-27,0 0 5,0 0-6,0 0-5,0-1 11,-1 1 0,1-1 0,-1 1-39,0-1 39,0 0 5,0 1-10,0 0 33,1 0-23,-1 1-10,1 0 5,-1 0-6,0 0 0,0 0 6,0 0 0,0 0 6,0-1 0,0 0 5,-1 0 6,0-2-34,0 2 34,-1-2-6,-1 1 0,1-1 28,-2 0-28,0 1 1,-2-1-1,0 0 0,0 0-5,-1 0-1,-2 0 6,0 0-33,-2 0 28,-1 0 16,-2 0-11,-1 0 17,-3 0-11,-1 0-6,-1 1-5,-4 1 16,1 1-11,-3 3 2,-1 0-13,0 2 0,0 1 0,2-1 0,2-2 0,3 1 0,5-2 0,3-1 0,5-1 0,2-2 0,4 0-119,0-1-396,1 0 0,4 2-359,1 1-599,5 1-2885,3 1-5287,1-1 9645,-1-1 0,-6-1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40.5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129 51 21780,'-16'-7'0,"3"3"45,8 9 5,-3 2 6,1 1-16,-2 2-1,0 0-6,0 1 7,-1 1 16,2 2-11,1-1 6,0 1-18,2 1-16,0 0-11,1 1-6,1 1 11,1-1 6,1 1 5,1 0 6,0-1 0,0 1 0,1-1 6,1-1-6,3 1 16,1-2 18,1 0 11,1 0 5,1-1-11,2 0 1,0-1-1,2-1-6,0-1 23,2-1 0,0-2 6,-1-1 0,1-3 5,0-1 6,0-1 5,0-1 0,-1-2 6,0-1-5,-1-2-12,-2-2 6,1-2 5,-2-1 6,1-1 23,0-2 10,-2 1 18,1-3 10,-2 1 12,0-2-11,-1 1-6,-1-2 0,-1 1 6,-1 1-12,-3-1-16,1 0-23,-2 0-17,0-1 1,0 1-12,-2-1-11,0 0-22,-4 1-23,0 0-17,-3 0-11,0 1 12,-1-1-12,-1 1 0,0 2-11,-1 0 11,0 1-16,1 3 5,0 0 0,2 3-34,-1 1-11,2 1-50,1 1-118,2 1-100,2 2-68,1 0-84,0 0-73,1 3-123,0 2-420,-1 5-952,2 2-1703,-1 4-5008,1-1 8744,0 0 0,0-6 0,0-5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24.0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72 26586,'72'-40'-5,"-12"8"-62,-39 32-85,-3 2-66,-1 2-168,-2 3-209,-2 2-239,-2 1-404,-3 0-1008,-2 1-1977,-3 1-4554,-1-1 8777,-2-2 0,0-4 0,0-3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24.2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19703,'3'13'2879,"-1"-3"-1933,-2-10 1026,0 0-2393,71-5-536,-42 3-1239,55-2-6340,-63 3 8536,-4 1 0,-9 0 0,-3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18.4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285 600 24743,'-14'20'297,"3"0"-230,11-6-27,1 1-7,-1 2-10,1 0-7,0 3 35,0 2-23,-1 1-6,1 3 6,-1 1-17,0 2 12,0 1 5,-1 2-5,-1 0-1,-1 2 1,0 0 5,0 1 0,0 1 5,0-3 18,1 1-1,0-3 17,0-1 17,-1-3-22,-2-1 11,-1-4 11,-1-2-17,-2-4 34,-1-2-6,-1-1-11,-1-2-17,-2-2 11,1-1-10,-1-3-7,2-2 18,-1-2-51,1-1 0,-1-2-17,2-2 11,0-4-22,1-1-11,0-2 0,1-1-17,1-1-67,0 0-73,3 0-129,0 0-196,1 0-163,1 1-262,1 1-398,2 0-998,0 1-2239,1 1-4129,1 1 8682,0 3 0,-1 2 0,0 1 0</inkml:trace>
  <inkml:trace contextRef="#ctx0" brushRef="#br0" timeOffset="424">37 532 25119,'23'-14'734,"-1"2"-561,-5 7-38,1-1-29,2-2-27,1 0-7,2-1-16,1-2-5,0 0-23,2-2-23,2 1 7,3-2-1,2 0-6,2-1-27,3 0-28,0-1-40,1 3-67,0 1-56,-3 3-134,-3 3-146,-4 3-168,-7 4-196,-6 5-324,-6 5-763,-5 4-1680,-5 4-4985,-3 0 8609,-1-2 0,1-8 0,1-4 0</inkml:trace>
  <inkml:trace contextRef="#ctx0" brushRef="#br0" timeOffset="1261">554 1072 23623,'17'51'616,"-3"-7"-470,-11-27-45,1 1-17,0 2-23,0 1-27,-1 0-17,0 1-6,0 0 6,-1 0 0,-1 0 22,-1 0-28,0 0 0,0-2 12,0-1-12,-2-3 0,0-1-11,-1-3 0,0-1-34,1-4 34,0-1-11,1-3 0,1 0 17,-1-2-270,1-1 147,0 1-57,1 0-27,0 0-68,-1 2-50,2-1-118,-2 3-73,1-1-107,-1 1-94,0 0-22,0 0-79,1-1-51,1-1-22,1-1-17,1-1 51,1 0 111,0-1 175,-1-2 178,0 1 191,-1-2 123,-1-1 68,-2 1 55,0 0 73,0 0 124,0 0 212,0 0 242,0-1 223,0 1 84,-1-1-40,-1 1-99,0-1-180,1 0-107,0-1-83,1 0-113,0-1-44,0 1-56,1-1-51,1 1-33,2-2 16,2 1 6,1 0 17,1-1 11,3 0-45,0 0 0,0 0-22,1 1 0,1 1-17,-2 0-17,2 1-5,-1 0-23,1 2-11,-1 0-17,0 2-16,0 0-12,-1 0 6,0 2 0,-1 2 5,-1 3 23,0 3-11,-2 1-1,-1 1-10,-1 1-23,-1 0 5,-1 2-10,-2-2 16,0 1 0,-1-1-16,-2-1-1,-2-1-28,-3 0-16,-3-1 5,-2 1 0,-1-2-16,-2 1 5,1-2-28,-1-1-11,0-1-17,0-2-34,1-2-56,1-1-66,1-1-119,1-2-162,2-1-190,1-2-393,2-1-1243,0 1-4133,4-1-2297,-1 1 8749,3 0 0,-1 2 0,1 2 0</inkml:trace>
  <inkml:trace contextRef="#ctx0" brushRef="#br0" timeOffset="1906">1049 15 23685,'11'36'437,"-1"-4"-292,-10-18-21,0 2-7,-2 0-44,1 1-11,-1 1-18,-1 0-21,0 1-1,-2 0-5,2 0-6,-2 2-11,1 0 0,-1 0-5,0 0-12,1 0-6,0-1-27,1 0-34,1 0-39,0-2-68,1 0-117,0-3-140,1-2-212,2-4-271,1-2-491,3-1-1289,0-4-3109,-1-1-408,1-1 6228,-2 0 0,-2 0 0,0 0 0</inkml:trace>
  <inkml:trace contextRef="#ctx0" brushRef="#br0" timeOffset="2184">936 105 14012,'-6'0'5220,"1"0"-3999,5 0 2504,0 0-3540,29-20-45,-11 11-51,25-15-33,-18 15-22,2 0-29,1 0-38,1 1-90,0 2-157,1 1-336,-2 2-600,0 1-1551,-2 1-5534,-3 1 8301,-5 1 0,-9-1 0,-4 1 0</inkml:trace>
  <inkml:trace contextRef="#ctx0" brushRef="#br0" timeOffset="2996">1521 1274 23959,'29'-31'51,"0"3"-29,-9 12-16,3-2 5,1-1-5,1-2-12,0 0 28,0-1 1,0-1-1,-1-1-5,-1-1 0,-1 0 0,-1 0 5,-3-2-5,-1-1 5,-2 0 1,-2-1-7,-2 0 40,0-1-39,-2 2 6,0-1 10,-1 3-27,0 1 39,-1 3-6,0 1 0,-1 4 0,1-1 12,-2 3 5,1 1 11,-2 2 17,1 0-11,-2 4-1,0 1-16,-1 3-5,-2 1-34,1 2-6,-1 1 17,0 2-6,0 2 29,-1 3-12,-1 3-6,-2 1-33,1 3 23,-2 0 10,-1 2-10,1 0 22,-1 3-28,-1 0-6,1 3 23,-2 2-6,1 3 11,-1 2 11,0 2-5,-1 0 11,0 1-5,0 0-1,1 0 0,-1-1-38,2 1-7,1-2 1,0 2-6,1-2-6,-1 1-50,1-4-50,0-1-57,1-5-44,0-3-62,0-4-95,1-2-101,0-5-151,1-1-185,0-3-280,1-2-1176,-1 0-2454,0-1-3735,0-1 8446,0 0 0,1-1 0,-1 2 0</inkml:trace>
  <inkml:trace contextRef="#ctx0" brushRef="#br0" timeOffset="3544">1633 757 23209,'-50'-24'857,"10"4"-667,40 20-39,0 0-27,2-1-46,1-2-11,3-3-5,2-2-23,2 0 11,0-2-5,0 1 17,2-2 22,-1-1-11,1-1 11,2-1-6,0-2-11,1-1 7,1-1-7,2-1-22,0-2-1,3-1-10,-1-1 0,2 0-6,0 0 0,-2 0-6,-2 1-5,-1 1 0,-3 1-12,-1 0-5,-2 0 0,-2 1 6,-1 1-6,-2 3 17,-1 3 11,-1 2-17,-3 3 34,1 2 5,-2 1 0,0 3 1,0-1-29,0 2-83,0-2 49,2 2 12,1 0 12,3 0 10,2-2 0,3 1-16,3-2 5,3-1 23,2 1 11,3-1 27,2 1 29,1 1-6,2 2-11,1 0-16,3 0-35,1 2-22,1 3-5,1 1-23,-2 2-5,-1 1-17,-3 0-34,-4 1-50,-2-1-45,-4-1-62,-3-1-84,-3-2-101,-4-1-128,-3 1-230,-3-1-543,-2 3-2471,-6 1-5207,1 1 8994,-5-1 0,5-4 0,2-1 0</inkml:trace>
  <inkml:trace contextRef="#ctx0" brushRef="#br0" timeOffset="4302">1791 780 22391,'-24'20'516,"5"-3"-332,18-12 24,1-1 21,2 0 34,2-1 6,3-1-6,3-1-44,1-1-62,3 0-34,2-4-34,1-1-21,2-4-18,1-1 17,0-1-5,1 0-6,1 0 17,0 0-23,0 0 18,-1 0 5,-2 2-1,-1 0-4,-3 2-12,-3 2-23,-2 2-5,-3 2-17,-1 0-11,-2 1 6,0 0-23,-2 1 23,1 1-1,-1 1-10,0 3 33,-1 0-28,-1 2 5,0 1 7,0 4-7,0 0 6,0 3 1,-1 1-12,0 1-6,-2-1-5,0 0-23,0-1-55,0-1-57,1-1-118,0-2-173,1-1-229,1-1-348,-2-1-661,1-2-2005,1-1-5096,-1-2 8776,1-1 0,0-2 0,0-1 0</inkml:trace>
  <inkml:trace contextRef="#ctx0" brushRef="#br0" timeOffset="5138">2218 1117 25539,'26'12'140,"-5"1"-84,-19 2-5,-1 1 21,-1 1-16,0 2-11,-1 2 0,-1 0-17,0 1 28,-1 0-17,-2 0-11,1 0-11,-2 0-17,1-1 11,-1-1-5,1-2 5,0-2-39,2-2 11,0-3 0,2-2-27,0-1 27,0-2-62,1-2-33,0 0-28,0-1-44,0-1-24,0 1-33,0-2-61,0 3-51,0-1-39,0 1-11,1 1 22,1-1 6,-1 0 11,1 1-51,0-1-112,0 0-123,0-2-150,-2 2-119,2-3-67,-2 0-190,0-1-449,1 0-525,-1-1 167,1-1 387,-1-2 705,0-1 796,0-1 95,0 0 50,0-2 17,0 2 164,-1-2 491,-1 1 493,0 0 393,-1 1 167,1 0-234,0 0-287,0 0-223,0 1-163,2 1-134,0 0-135,0 0-33,0-1-23,3 0-11,2-1 17,3 0-22,1-1-34,2 1-34,-1 0-50,2 0-62,-1 1-73,2 2-50,0-1-33,1 2-34,-1 1-6,2 1-5,-2 1-51,2 1 0,-2 2-33,0 1-6,0 1-17,-2 2-5,0 0-6,-2 1 0,-1 0 28,-1 1-34,-3 1 17,-1 1-5,-2 0-6,-3 0 11,-2 1-17,-3 0-22,-3 0 0,-1 0 12,-2 0-12,0-1-12,-3-2-38,0-1-23,0-2-50,-1-1-67,1-2-68,1-2-140,2-2-129,2-1-184,3-2-358,2-1-859,2-3-1908,2-1-5031,2 0 8867,1 1 0,-1 3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16.8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358 147 22167,'-20'29'45,"2"-2"-34,9-8 1,-2 0-7,0 4 1,0 1-1,0 2-5,0 1 0,-1 0-5,0 1-1,1 1 6,0-2 0,1 1-11,0-2 0,1 0-6,1-2 17,2-1 11,1 0 23,2-1-1,2 0-10,0-3 5,3 0 5,1-1 35,4-2 27,2-2 22,2-2-5,2-2 17,2-2-22,2-3-35,3-1-21,1-3-57,2 0-55,0-3-96,2-2-95,-2-2-163,1-3-196,-2 0-218,-1-1-425,-1 1-751,-3-1-902,-1 2-2481,-2-1 1898,-3 1 3490,-3 2 0,-4 3 0,-2 1 0</inkml:trace>
  <inkml:trace contextRef="#ctx0" brushRef="#br0" timeOffset="450">88 102 22324,'-50'-7'146,"12"0"-79,45 5 0,2-1 17,2 2 6,1-2 27,1 3 18,2-1 10,2 1-10,1-1-34,4 1-12,0-2-50,4 0 17,3-2-16,3-2-12,3-1-6,1 0-39,1-1-16,-1 0-35,-1 1-60,-2 0-102,0 2-168,-2-1-240,-3 3-399,-3 0-553,-3 2-1284,-4 0-1887,-2 4-1411,-5 0 6172,-3 1 0,-4-2 0,-2 0 0</inkml:trace>
  <inkml:trace contextRef="#ctx0" brushRef="#br0" timeOffset="738">807 169 20912,'51'-14'-266,"-1"-1"0,35-9-327,-65 22-242,0 0-347,0 2-621,0 0-723,0 0-1009,-3 1-632,-1 1 4167,-4 1 0,-6 0 0,-3-2 0</inkml:trace>
  <inkml:trace contextRef="#ctx0" brushRef="#br0" timeOffset="955">942 372 16230,'2'3'2162,"0"-1"-1299,-2-2 2189,0 0-3225,65-23-282,-41 16-373,52-18-656,-57 22-1653,2 2-4884,-4 0 8021,-2 1 0,-8 0 0,-3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27.5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432 0 19596,'-85'9'303,"12"-1"-96,53 0 34,-1 0 22,0-2-22,0 2-29,0-2-27,1-1-28,-2 1-6,2 0 0,1-1 23,0 0 11,3-2 6,2 0-1,2-1-10,2-1-24,3-1-10,2 0-12,2 0-38,1 0 111,2 0-73,0 0-111,0-1 72,0 0-34,0 0 298,0 0-354,0 3-10,0 1 38,0 3 1,0 0 16,1 3 34,1 1 0,0 1 6,0 3-6,0 1 17,0 3-12,0 1-10,0 1 5,-1 4-17,0-1 11,0 3-10,0 0-7,0 2-10,0 1 16,0 0 0,0 1-5,1 0 11,-1 2-17,0-1 6,0 1 10,1 0 12,-1 3-16,2-1 21,-1 2-5,0 0 0,-1 0 6,0 1-17,0 0-1,0 1-4,1 0-1,-1 1-6,1-1-5,0-1 0,0 0 12,0-2-1,0-1 0,1-1 6,-2 1-17,1 1 0,-2 1 0,1 1 5,-1 1-10,1 2-12,-1-1 6,0 3-17,0 1-177,0-1 182,0 2 1,0-1-6,0 0-6,0-1 12,-1-3-6,0 0 11,-1-2-28,0-1 23,1-1 0,-1-2-6,1-1-12,1-2 1,0-2-17,0-1 0,0-2 233,0 0-227,0-1-1,0-1 1,2 0-17,1 0 28,0-2-12,1 0 18,0 0-18,0-1 6,0 1 12,-1-1-12,0 1 0,0 1-22,-2 1 0,1 1 11,-1 2 33,-1 0-16,1 2 0,-1 1-6,0 0-16,0 1 27,-2 1-5,1-1 11,-2 1-23,0-2 18,1 3-6,-1-1-6,1 1 34,-1 2-34,0 1 0,1-1 17,1-1-11,0-3 5,0-2-5,1-4-6,0-3-5,1 0 16,0-2 6,2-1 0,-1-2-33,1-1 33,-1-1-6,0-1 0,1 0 34,-2-2-56,0 0 6,1 1-6,-1 0 6,0 0 5,-1 3-6,1-1 1,-1 2-12,0 0 18,0-1 16,0 1-17,0 0 17,0 0-23,0-1-5,0 0 17,0-1 0,0 0-23,0 0 12,1-2-12,1 1-16,0-2 16,0 2 18,0-3-12,0 1 11,1-1 17,-2-1-17,1-1-11,-1 0 6,1 0-12,-2 1 17,2 1 6,-1 2-11,1 1-6,1 1-28,0 1 11,1-1-11,1-1 33,0-1 7,2-1-12,0 0 11,1-3 11,0 0-22,0-2 17,0-1 17,0-2-34,-1 1 11,0-1 0,-2-1-22,-1 1-6,0-1 11,-1 1 12,-1 0-6,0 1 6,-2 1 16,0 1-33,0 2 5,0 1 23,0 0-6,0 1 17,-1-1-4,1-1-24,0 0 0,0-2 0,0 0 0,0-2 0,0-2-13,0 0 26,0-2-13,1-1 0,1-1 0,1-1 0,1-2 0,2-1 0,1-2 0,4 0 0,2-3 0,3-1 0,3-1 0,4-1 0,2 0 0,3-2 0,3 0 0,4 0 0,2 0 0,2 1 0,-2 2-13,0 2-166,-3 2-90,-4 4-173,-4 2-219,-5 4-352,-4 4-830,-6 4-5775,-5 6-1926,-3 0 9544,-5-2 0,2-5 0,-1-4 0</inkml:trace>
  <inkml:trace contextRef="#ctx0" brushRef="#br0" timeOffset="2918">1107 337 21427,'-17'-36'264,"3"7"-208,5 30 5,-1 1-10,1 1-1,-2 2-11,0 2 0,0 1-5,0 0-6,0 1 6,0 0-12,3 1 18,0 0 27,1 1 6,0 0 17,1 2-18,-1 1-16,1 3-5,1 0-1,1 2-11,2 0-5,0 0-23,2 0 17,2 0-5,1-1 10,3-1 12,2-2-28,2 0 33,0-2 23,2-1 11,2-2 34,0-3 16,4-3 17,0-1-11,2-3 0,1-5-45,1-2-22,0-4-6,0-3-11,1-1 23,-2 0 10,-2-2 7,-2 0-7,-1-1 18,-4-1 5,-2 0 5,-4 1-5,-1-1-28,-2 1-5,-2-2-18,-2 1 1,-2 0-23,-3 0-5,-2 0-12,-1 1-16,-1 1 10,-2 2-16,-1 1-11,-1 3-17,-1 0-17,-1 3-33,0 2-45,0 2-90,2 2-134,1 1-180,1 4-212,2 1-314,3 4-790,2 3-1450,3 2-4520,2-1 7813,0 0 0,0-7 0,0-1 0</inkml:trace>
  <inkml:trace contextRef="#ctx0" brushRef="#br0" timeOffset="3524">1264 1259 21461,'-59'37'482,"7"-1"-387,32-8-5,-1 2-6,2 1 34,1 1 16,3-3 1,3 0-1,3-3-22,2 0 0,4-2 17,1 0 16,2-3-10,2-1-18,3-3 18,3-2-1,3-3 45,4-1 23,3-4-12,2-3 6,2-2-28,3-5-16,1-2-24,2-5-16,0-2-22,1-4-17,-1 0-17,0-1-6,-2-2-4,-1 1 4,-3-1 0,-2 0 1,-4 0 27,-4 1-16,-4 1 11,-4-2-12,-3 1-22,-4 0 6,-2-1-17,-5 0 6,-2 1-12,-3 0 6,-1 2-17,0 1 1,-2 3-12,2 1-12,-1 2-10,0 2-28,1 3-62,0 2-112,1 1-158,0 3-223,3 2-307,0 3-702,2 4-1847,2 0-4425,2 1 7886,1-1 0,2-6 0,2-2 0</inkml:trace>
  <inkml:trace contextRef="#ctx0" brushRef="#br0" timeOffset="4196">1062 2765 24139,'-39'-7'151,"7"5"-67,24 20 0,2 2 5,-1 3 1,2 2-17,0 4 11,2-1 0,1 2-17,1-2 6,1-1-6,1-2 0,3-2 6,2-2-6,3-2 0,2-3-4,2-3 4,0-3 17,2-2 0,1-2 5,0-3 7,1-1-7,0-2-5,0 0 0,2-4-11,0-1-23,1-6-5,0-2-6,1-3-5,-2-1 5,1-3-11,-2-1 6,-2 1 16,-3-1 6,-3 1 23,-5-2 5,-2 1-23,-2-1-5,-3 0 0,-3 0-17,-4 0 12,-2 1-40,-1 0 17,-3 0-11,0 1-12,-2 0 29,-2 1-34,1 1 0,0 3 0,-1 3-11,2 4-23,2 4-33,2 3-73,2 5-151,3 3-219,3 7-258,2 2-564,2 2-1839,2 1-6065,2-1 9236,1-3 0,-1-8 0,-1-2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33.9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151 55 10797,'-52'11'5030,"8"-2"-3580,36-10-251,0-1-247,1 1-201,1 0-124,1 1-95,0-1-62,1 1-60,0 0-80,1 0-83,1 0-74,1 0 606,0 0-505,4 1-11,0-1-28,4 1-16,2-1-51,3 0-28,3 0-23,4-2-21,2-1-12,3-1-11,1-3-17,3 1-17,-1-2-5,1 1-17,-1 0-1,-1 1-27,-2 0-11,-2 1-45,-3 1-85,-2 2-95,-1 0-145,-4 1-145,-2 0-124,-3 2-162,-3 2-309,-2 1-789,-3 4-1333,-2 0-4997,-2 1 8251,-2-2 0,4-2 0,1-3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34.3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16 25152,'18'-10'73,"-3"5"-23,-14 18 18,0 1 11,0 4 10,-1 1 1,0 2 16,-1 1-16,0 2-6,-2 1-6,0 2-16,0 0 22,0 3-6,0 1-5,-1 1-6,0 0-11,0 0-11,0 0-6,1 0 12,-1-1-23,1-2 0,1-1-17,0-2 6,2-2-17,0-3-12,0-1-10,0-2-51,0-2-56,2-2-139,0-3-242,1-1-448,0-1-1176,1-2-5148,-2-1 7282,1-1 0,-2-2 0,-1-2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35.0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205 165 24648,'7'-87'370,"-2"17"-286,-8 69-23,-1-1-10,-1 2-18,0 0-5,-3 3 12,0 1-1,-3 5 6,0 2 0,-2 2-23,-1 2-10,1 2 21,0 1 6,0 2 12,1 1-1,-1 4-22,2 0 0,-1 1 0,2 1-5,0 0-12,1 1-11,2-1-6,2 0 23,1-3-23,3-1 6,0-3-5,3-2-18,3-2 35,3-3-12,2-2 22,3-3-5,2-4 0,2-2 22,4-3-17,2-3 17,3-6-33,2-4 0,0-3 5,2-1 11,-2-3 1,-2 0-1,-2-3 0,-5 1 12,-1-1 16,-5-1 12,-2-1 11,-4 0-23,-2-1 40,-3 1-1,-1 1-16,-3 1 22,-1 1-55,-4 1-18,-3 3 0,-1 2-16,-2 3 11,-3 2-12,0 3-5,-2 3-11,-1 1 0,-1 3-28,1 1-34,-2 4-84,3 1-134,2 5-163,2 2-235,3 3-330,5 0-667,2 1-1810,3-1-5006,2-1 8502,1-4 0,-1-3 0,1-4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35.6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27 115 25303,'-16'-32'718,"5"5"-556,20 20-27,2-1-7,1 0-38,1 1-17,2 0-28,2 2-29,0 1-4,3 1-12,1 0 0,-1 1 0,2 1-12,-1 0-21,-1 1-51,0 0-45,-2 0-84,-3 0-72,1 1-74,-4 0-78,0 2-123,-2 0-168,-1 1-325,-2 1-684,0 0-1747,-1 1-4788,-2-1 8272,0 0 0,-3-2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36.0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 0 26082,'-9'62'426,"2"-7"-286,4-30-28,0 1 17,2 0 5,1 3-5,0 1 45,0 0-57,1 2 18,1 1-23,0-2-6,1 2-5,1-2-17,0 0-11,2 0-29,-1 0 7,1 1-29,-1 2-11,0-1-22,0 1 17,-1-3 5,1-3-11,-1-3 22,0-4-66,-1-4-96,0-2-118,0-3-162,0-2-258,-2-3-313,0-2-1031,-1-2-7024,0-2 9046,0-1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41.1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55 25147,'21'-17'487,"-1"3"-363,-7 11-24,0 0-44,2 0-16,-1 0-18,2-1-22,-1 1 11,0 1-44,-1 1-40,-1 0-95,-1 1-135,-2 0-128,-2 0-152,-1 1-162,-2 1-268,-1 4-466,-2 0-1277,-2 2-952,1 0-4475,-1 0 8183,0-1 0,0-4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39.2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239 82 22347,'-40'-45'459,"9"10"-398,27 34-27,-1 0 0,-1 2-6,0 3-6,-4 3 17,1 3 12,-4 3 10,-1 3 18,0 3-1,-1 3-5,1 0 0,1 0 11,1 0-28,2-1 0,1 0 0,3-1-28,1 0 11,3 0 6,1-1-17,4 1-6,1-3-5,5-1 5,3-2 12,2-2 5,3-2 17,3-2-17,2-4 12,2-1 10,3-4-5,1-4-11,1-2-6,2-5-11,1-2 0,-2-2 11,-2-1 12,-4-1-29,-2 0 57,-3 0 16,-3-1 11,-3 0 45,-3 0-27,-3 0-18,-4 1-11,-1 0-5,-5 1-22,-2 0-24,-4 1-10,-3-1-12,-1 1-10,-1 2 4,-2 1-10,0 3-45,-3 1 5,0 3-39,-2 2-78,1 2-62,0 1-140,2 2-145,3 2-180,2 1-240,4 1-427,3 2-845,4 0-963,1 1-4801,2 0 7954,1-1 0,0-3 0,-1-2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39.8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209 104 22694,'-44'6'431,"5"3"-297,26 8 12,-1 5-23,-1 2-16,-1 4-12,1 2-22,0 1-1,2 2-21,3-2 22,2 1-1,3-3-10,3 0 11,2-1 0,4-3 11,2-1 0,4-4 16,3-3 7,3-4 5,4-4 5,3-5-16,5-5-11,2-6-23,4-5-22,1-7-313,3-5 291,1-3 10,0-5 18,-1-2 16,-2-1 1,-5 0 16,-4 0-17,-5 0 34,-5 2-17,-6 1-11,-6 3 5,-3 0-27,-5 3 277,-3 1-294,-5 2-23,-2 3-33,-3 2 22,-1 4-17,-3 3-17,-2 5-5,-2 3-62,-1 4-50,0 5-112,0 5-130,2 4-234,3 4-286,3 0-644,5 2-1748,3-1-4295,4-2 7600,2-4 0,2-6 0,1-4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40.4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150 1 22755,'-44'37'191,"6"-3"-113,28-14 23,0 2 22,2-1 12,-1 3-29,2-1 6,0 2-17,2-1 23,2 2 39,-1 1-12,2 0 12,0 0-17,2-2-6,0-1-10,1-2-7,2-3 12,3-3-17,2-2 28,2-1-11,2-3 0,1-2-17,2-3-17,1-3 6,1-2 0,1-4-6,1-4-28,1-4-16,0-4-23,1-1 28,-1 0-23,0-3 1,-2-1 0,0-1-23,-4-3 34,-1 0-6,-4-2-11,-5 0-11,-1 0-1,-5-1 1,-2 0-11,-3 1 11,-4 1-17,-3 1-17,0 2 6,0 3 5,-2 4-33,1 4-56,-1 4-101,-1 4-174,1 3-168,-2 4-336,2 3-823,-1 6-2392,2 3-4984,1-1 9073,4 0 0,4-7 0,3-2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44.0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1 160 21377,'0'-50'1020,"-1"9"-785,4 38-78,-1 1-17,0 0-11,1 0 0,0 1 22,0-1-11,2 1 5,0-1 7,2 1-7,1-1-5,1 0-17,2 1 1,1-3-35,2 2 6,2-2-11,3 1-11,1-1-17,1-1 6,0 0-12,1-1-16,-1 3 22,-1-2-39,-1 2 16,-2 0 1,-1 3 5,-2-1-17,-3 1-16,0 0 0,-3 2-18,-2 1 40,-1 3 0,-3 1 23,-1 2-1,-1 2-5,-4 2-6,-3 2-22,-4 2 22,-4 2-28,-1 2 1,-3 2 11,-1 0-1,0-1-16,0 2 5,3-2-17,-1-1-27,4 0 38,0-4-10,4 1-2,2-4 2,3-2-6,2-2 11,2-3 0,0-1 23,3-1-18,1-1 12,2 0 0,2-1 0,3-1 22,1-1-6,2 0 12,2-1 6,1 0-1,2 0 6,2-2-6,0 0 6,2-3 12,2-1-12,0-1-6,2 0-5,0-2-23,1 1 1,1-1-7,-1 1-4,-2 2-18,-3 0-28,-2 3-38,-4 0-80,-3 2-88,-2 1-142,-3 0-167,-3 0-274,-1 1-459,-1 2-1239,-1 2-3248,-1 4-2784,-1 0 8553,0 0 0,0-4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48.1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93 67 24777,'1'-26'84,"0"7"-50,-4 25-6,-1 3 16,-2 3-16,0 2 12,-3 3-7,0 2 1,-1 1-1,-1 2-5,1 0 17,1 2-28,2 0 0,2-1 0,1 0-1,3-2-4,0-2-1,3-2 0,2-1-11,3-3 39,3-2-5,2-1 17,3-3 10,0 1 7,2-3 21,1 0-5,4-1 6,0 0-34,2-1 0,2-1-11,1 0-23,0-2 12,1 1-12,-1-1-5,-1-1-17,0-2 22,-3-2 1,-1-3-12,-4 0 17,-2-1-11,-2-2 11,-3 0 0,-1-3 16,-4-1-16,-1-2 0,-2-4-11,-2-2-6,-1-1 1,-3-2-18,-1 1 23,-6 0-23,0 0 6,-3 2 6,-1 2-12,-3 1 6,-2 2 11,-3 3-11,-1 2 6,-2 2 11,-1 4-34,2 3-17,-1 2-72,3 3-146,2 3-213,3 2-370,5 5-654,3 0-2421,3 2-5265,4-2 9175,1-2 0,1-4 0,0-2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44.7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91 91 24217,'-5'-50'151,"0"11"-84,5 39 29,-1 1 32,0 3 18,0 4 5,-2 3-11,0 5-11,-1 2-45,0 1 17,-1 3-5,0 0-1,1 0 17,-1 2-39,2 0-6,-1 0-22,0 2-1,1-1-21,0 0-12,1-2 6,1 0-17,0-3 5,1 0-5,0-4-11,0-1-39,0-2 5,0-2-39,0-2-39,0 0-23,0-2-84,0-2-50,0 0-90,0-2-100,0 0-208,-1 0-363,1 1-814,-1 0-1634,-1 1-5053,2-1 8542,0 0 0,0-3 0,0 1 0</inkml:trace>
  <inkml:trace contextRef="#ctx0" brushRef="#br0" timeOffset="548">608 1 22806,'-26'3'358,"3"2"-190,10 8 0,-1 1-5,-2 3-35,0 1-21,-2 2-6,0 1-29,-2 3 1,0 2 0,-1 3-39,-1 1 22,0 2-17,-1 2 11,1 0 23,-1 0 0,1-1 16,0-1-5,0 0 12,0-1-12,1-1-28,-1 1-17,3-1-11,0 0 0,2-2 0,0-1 0,1-1-11,2-2-6,1-3 0,2-2 0,1-4 0,2-2-5,2-3-12,2-2-10,1-1-7,1-2-10,2-1-1,0 0-16,0 0-23,0 0-39,1 0-90,1 1-100,0 1-163,1-1-297,-2 3-526,1 0-1344,-2 4-2936,0 1-2296,0-1 7864,0-1 0,0-5 0,0-2 0</inkml:trace>
  <inkml:trace contextRef="#ctx0" brushRef="#br0" timeOffset="1561">743 473 22867,'23'-36'639,"-5"7"-499,-26 29-6,0 0-5,-1 1-23,-3 1 1,0 1-23,-2 1-11,0 1-29,0 0-4,-1 2 10,0-1-16,0 1 5,0-1 11,0 1 6,0-2 28,1-1 6,0 0-34,0-2-6,1 0-16,1-2-29,-2 0 35,2 0 4,0 0 12,1 0-5,0-1 5,3 0-11,1-2 11,1 2-17,2-2 17,1 1-5,2 0-12,0 1 17,1 0 90,0 0-118,0 3-23,0-1 29,0 3-1,0-1 12,1 0-11,0 2 22,0 1 11,1 2 11,-1 0 29,0 3-34,0 1 5,-1 3-5,1 2-6,-1 2-5,0 1-12,0 1-11,0 0-11,-1 0 6,-1 0-12,-2 0 6,1-1-11,0-2-11,0 1 5,-1-2 0,1-2 11,0-1 6,0-2-11,0 0 0,0-1 5,0-1-10,0 0 4,1-1-10,0 0-23,1-1 28,0 0-11,0-2 0,1-1 6,0 0-6,0 0 6,0-1-6,0-1 0,0 0 0,0 1 11,0-1-6,0 0 12,0 0-17,0 0 0,0 1 0,-1-1 0,0 0 23,0 1-18,-1-1 1,0 0 22,0 0-6,0-2-11,1 1 17,0-2-5,-1 1-1,1-1 6,-1 0 0,0 0 6,0 0-12,-2 0-11,0-1 6,-1-1-28,0 0 28,-1-1-6,0-1-11,-1-1 6,0 0-6,-1 1 11,1-3 11,0 2 6,0-1-28,0-1 17,0 1-11,-1-1-6,1 1 44,-1-1-16,0 1-5,1-2 10,-1 2-33,1 0 0,-3 0-5,2 0-1,-1 1-5,0-1 17,1 2-6,0-1 0,2 0-28,1 1-34,2 2-33,1-1-40,2 3-38,1-1-74,2 1-133,4 0-203,3 0-291,2 2-621,1 2-2241,-1 2-5450,-1 1 9186,-1-1 0,-6-2 0,-1-2 0</inkml:trace>
  <inkml:trace contextRef="#ctx0" brushRef="#br0" timeOffset="2106">810 675 24111,'-14'31'128,"0"-4"-100,5-14-5,0 0-29,-1 1 1,1 0-7,-1 0 24,1 0-12,0-1 5,1-1-5,3 0-28,0-2 28,2-2-5,2-1 5,0-2 5,2-1-5,2-2 0,3 0 6,2 0-6,2-1 11,0 1-5,1-1-6,-2 1 28,1 1-6,-1 1 23,1 2 11,-2 0-6,1 1 12,1 2-12,-1-1-16,1 3-1,-1-1-16,-1 2 0,0-1 5,-2 1 1,-1-3-12,-1 1 6,-2-1 5,-1-2 23,-1 0-17,-3-1 6,0 1-18,-5-1-16,-1-1 12,-1 2 4,-2-3 1,-1 1-28,-2-1 11,-3 0-11,0-2-17,-3 0 28,0-1-56,0-1-28,1 1-51,2-1-94,3 0-113,2 1-229,4 1-303,3-1-582,1 1-1759,3 0-4683,1 1 7898,1-2 0,0 0 0,0-1 0</inkml:trace>
  <inkml:trace contextRef="#ctx0" brushRef="#br0" timeOffset="2532">788 698 23338,'11'-19'549,"1"2"-409,-6 16-23,2-3-5,1 2-17,1-2-11,1-1 17,2-1-22,0 0-12,2-2 6,1 0-12,2-1 12,3 1 5,2-3 1,4 2-46,3-1 12,4-1-28,1 2-45,2 1-56,-1 5-207,-1 1-286,-2 1-605,-2 4-1842,-3 2-5966,-6 2 8990,-4 1 0,-10-4 0,-4-2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50.7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236 104 21786,'-67'-14'426,"11"5"-258,42 21-17,0-1 6,2 2-6,1 1-33,3 0 11,0 2-40,0 1-10,2 2-12,-2 3-5,2 1-18,0 3-4,1 1 4,1 2-27,2 1 0,1-2-6,2 2 6,2-4-6,2 0 6,4-3 17,4-2 27,1-3 29,4-3 22,3-5 28,4-3-23,2-5 35,4-4-24,0-5-16,1-5 0,0-4-39,-1-2 6,-2-2-7,-2-1 18,-2-1 11,-2-2 22,-4-1 23,-2 0-17,-5-1 0,-3 0-23,-4-1-16,-3 0-17,-4 1-1,-3 0-10,-5 1-6,-4 1-11,-4 2-17,-1 3-11,-4 0 5,0 4 12,-1 0-23,-1 3-6,0 1 1,1 1-17,1 2 0,1 1-17,3 1-28,2 2-62,3-1-84,2 2-178,4 1-108,2 0-123,4 2-184,1 0-224,3 4-718,4 1-1562,3 5-4178,0 0 7477,0-1 0,-4-3 0,-3-3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51.4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256 72 24682,'-19'-43'145,"0"14"-100,1 51 17,-2 3-51,-1 4 39,-1 0-5,1 3-17,0 1 17,2 0-34,1 2 17,2 0-5,2-1-12,3-1 6,3-2-12,3-1 1,2-3 27,3-2-21,1-2 4,2-4 24,4-2-12,3-4 62,2-2 39,2-4 5,3-2 12,1-3-29,4-6-16,1-2-28,2-7 5,2-4-50,0-3 0,0-2-5,0-2-12,-2-1 22,-3 0 12,-2 0-6,-5 1 6,-4 0-6,-5 1-5,-2 0 0,-4 0-23,-4 0 6,-3 1-12,-4-1-16,-5 1 45,0-1-46,-2 2 7,-1 0-6,0 3-6,-1 2 0,1 4-11,-1 4-34,1 3-44,0 3-56,1 6-90,2 2-129,3 4-185,2 4-202,3 1-380,4 1-818,2 1-1736,2-1-5019,2-1 8721,1-2 0,-1-6 0,0-3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52.0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174 94 24559,'13'-53'240,"-5"14"-178,-17 46 22,-3 5-34,-3 6 6,-1 3-16,-2 4-46,0 2 34,1 2-6,1 0 1,1 0 22,2 1-1,0-1 7,2 0-1,2-1 24,3-2-24,1-2-5,4-1 5,2-2-16,3-3 5,3-1 0,4-3 23,2-1 11,2-3-1,1-2 7,2-2-1,0-2-39,3-2 45,-1-2-11,4-3-11,-1-4 39,2-3-51,0-4 0,1-3-27,-2 0-1,0-3-22,-2 0 11,-2-1 17,-4 0-16,-3-1 16,-3 0-12,-4-3-4,-2 0-18,-3-2 28,-3 1 1,-3 0-12,-3-1 6,-5 1-23,0 1 6,-3 1 6,0 2 27,-2 3-27,0 4-23,-1 4-11,1 6-73,0 2-50,2 4-123,2 4-157,2 4-259,3 4-441,2 2-1087,4 1-5528,1-2 7746,2-3 0,0-5 0,0-3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8:55.3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749 682 19608,'-30'-1'1545,"5"0"-1114,25 1 595,0 0-959,0-2-22,1 1-17,2-2-6,4-1 1,2 0-12,2-3 6,2 2 5,3-3-11,0 1-5,4-2-1,0 1-5,1-2 6,1 0 0,-2 0 5,2 0 0,-2 1 0,-1 0 17,0 0-11,-2 1 5,0 1 1,-2 0 5,1 2-6,-2 1 23,1 0-28,-1 1-6,-1 1-5,0 0-23,-2 2 22,-1 0 1,-1 1-6,-2 2 11,-2 3 6,-1 1 11,-3 3 11,0 1 0,-3 2-5,-2 1 5,-4 0-11,-3 2 6,-1-1-23,-2 1-5,0-1-1,-1 0 1,0-3 5,-1 1-5,1-1-1,3-2-10,0-1 5,4-1-6,0-3-11,4-1 17,1-1-28,2-1 6,0-1 16,1 0 12,2-1-1,1 1 7,3-1-12,2 0-6,1 0 6,1 0-6,1 0-5,1 0-6,1 1 17,0 1-5,0 2 5,0 2 17,1 3-23,-2 2 12,1 2-6,-3 1 0,0 2 0,-2 0 0,-2 1 0,-2 0-12,-2 1 24,-2 0-1,-5 1 6,-2 0 11,-7 0-12,-3 0 12,-3 0 0,-3-1 0,-1 0 0,-2-1 0,-1-1 12,1-1 4,-2-3 1,1-2 0,1-2 0,0-2-17,3-2 17,2-3-12,2 0-10,4-1-12,2-1-56,5-1-151,2-1-196,3 1-342,2 1-577,0 1-1753,3 0-5303,1 0 8367,1 1 0,-1-1 0,-1 1 0</inkml:trace>
  <inkml:trace contextRef="#ctx0" brushRef="#br0" timeOffset="703">8 2188 22643,'-5'-39'493,"2"8"-353,5 30-11,0 1-23,1 0 12,1 0-23,0 0-11,2 0-17,1 0-39,1 0 23,2 0-23,2 0-11,1 0-17,1 0-23,1 0-10,0 0-35,1 0-55,-2 0-146,-1 0-212,-2 0-354,-1 0-493,-1 3-979,-3 0-1166,-1 3-4687,-2 0 8160,-1 0 0,-1-3 0,-1-1 0</inkml:trace>
  <inkml:trace contextRef="#ctx0" brushRef="#br0" timeOffset="1291">300 1895 23707,'75'-33'572,"-12"5"-388,-49 23-21,0 2-34,0-1-17,0 1-23,0 0-22,-1 1-11,1 0-22,-1 2-17,-2 0-6,-2 1 39,-1 2-27,-3 2-1,-2 3 17,-1 2-11,-1 3 0,-2 3-11,-2 1-11,-3 3-17,-3 0 11,-3 1 28,-1 1-12,-3 1 7,1-1-17,-1 1-6,1-1-11,-1 0 22,0 1-17,0-1 12,2 0 0,-2-1-23,2 0 28,1-2-5,1-1-1,2-2 1,1-3 5,3-2-11,2-3 0,1-1 0,1-2 0,1-1-17,0-1 12,0-1 16,1 0-11,0 0 11,0-1-5,0 1-6,0 0 5,1 1 6,0-2 1,1 1 4,1 0 7,1-1 10,0-1-5,2 0 17,0 0-11,1 0-1,3 0 1,2-3-6,2 0 0,2-3-11,2-1-17,1-1 0,1 0 0,0 1 5,-1 1 12,-1 1-17,-2 0-11,-2 2-39,-3 1-57,0 1-44,-3 1-90,-2 0-107,-1 0-128,-2 2-235,0 1-409,-3 4-1120,0 3-4028,0-1-2089,-3 1 8357,2-2 0,-1-4 0,1-2 0</inkml:trace>
  <inkml:trace contextRef="#ctx0" brushRef="#br0" timeOffset="1763">1221 1581 24155,'-34'19'348,"3"3"-197,17 7 6,-2 3-34,-3 3-535,0 4 501,-2 1-10,0 4 10,-1 1-432,0 2 444,-2 2-5,0 1 4,0 1-10,0 2-12,0 0-16,-1 1-429,1 0 401,-1 0-18,-1-2 1,1-2-28,0-6-192,2-4 231,2-4-5,0-6 269,3-3-287,2-5 433,3-5-427,1-2 650,2-4-644,2-3 242,2 0-270,2-4-6,1 0-16,1-1-46,1-1-61,0 0-123,1 1-163,0-1-229,0 0-426,2 0-746,-1 0-2026,1-1-5031,0 0 8884,0-1 0,-1 1 0,0-1 0</inkml:trace>
  <inkml:trace contextRef="#ctx0" brushRef="#br0" timeOffset="2787">1694 2030 24083,'-12'-24'375,"0"5"-286,1 22-5,-2 2-28,-2 2 6,-2 2-17,0 0 0,-1 0 11,-1 0 0,0 1-12,-1-1-16,0-1 0,-1 0-11,1-1 6,-2 0 10,0-2-5,2-2 17,0-1 0,2-1 5,2-1 1,2 0 16,0 0 12,2 0 10,1 0-27,2 0-6,3 0-6,0 0-27,3 0 27,1 0-16,0 0 235,1 0-241,1 0-17,-1 0 0,0 1 0,-1 1 0,0 1-5,0 0 5,0-1 0,-1 6 1,2-3 21,-1 4 6,2-2 17,0 0-5,0 1 5,0 2 0,0 0 11,0 0 11,0 2 6,0 1-5,0 1 5,0 1-17,0 2-5,0 2-1,0 1-10,0 2-7,-2 1-10,0 1-6,-2 1-6,1 0-5,-1 1-11,1-1-1,-1-1 12,1 1 0,1-2-6,-1 1 0,-1-1 1,0-1 4,-1 0 7,0-3-23,-1 1 11,0-3 6,0-1-23,1-1 23,-1-3-17,0-1 11,2-2 0,0-2 1,2-1 16,-1-3-12,1 0 12,1-1-5,-1 0 5,1-1 22,0-1 17,0 0-27,0 0 10,0 0-16,0 0-18,-2 0 24,-1 0-24,-1-2 7,-1-1-23,-1-1 5,-2-1 1,-1-1-6,-1 0 6,-2-1-6,0 1 11,0-1 0,-1 0-5,1-2-1,2 0-5,-1 0 0,2-1-11,-1 1 17,1 0-6,1 1-6,0 0-5,1 2 0,0 1-6,2 2-28,1 1-17,2 1-44,1 0-353,2 1 190,2 3-123,2 0-151,3 3-214,1-1-312,1 1-617,-1-1-2213,3 1-5129,-3 0 9028,0-2 0,-4-1 0,-2-2 0</inkml:trace>
  <inkml:trace contextRef="#ctx0" brushRef="#br0" timeOffset="3411">1446 2435 24402,'-20'27'112,"3"-3"-73,8-12-5,1 0-6,-1 1 0,1 0-12,1 0-10,1 1 0,0-2 10,3 0-21,0-1-1,3-1 6,-1-1-17,1-3 34,1 0-11,2-1 11,2-2-12,3-2 18,1 0 5,2-1-6,3 0 0,0 0-5,3 0-6,-1 0-16,0 0 44,-1 0-33,-1 0-1,1 2 23,-1 1-45,0 1 45,0 1 6,-1 1-6,1 1 17,-2 0-23,-1 0 6,-1 1 6,-2-1-1,-1 2-5,-1-2 12,-2 2 10,-1-1 34,-2 0 1,-1 1 10,0-1-17,-2 0-33,-2 1 11,-3-1-17,-3 1-5,-3 0-34,-2 1 11,0 1 0,-3-1-11,1 2 34,-3-2-62,-1 2 0,0-2-28,-2 0-17,2-1-28,-1-1-67,4-2-79,1-2-100,4-1-151,2-2-253,3 0-520,2-1-1759,3 0-4700,1 0 7730,1-1 0,1 0 0,0 0 0</inkml:trace>
  <inkml:trace contextRef="#ctx0" brushRef="#br0" timeOffset="3847">1424 2502 25387,'42'-50'494,"-5"8"-410,-23 37-17,2 0-28,2-2-11,1 1-28,2-2-22,1 0-29,1 1-72,-1 1-118,1 2-174,-1 1-240,1 3-448,-2-1-1048,-1 3-5405,-4 0 7556,-3 3 0,-7-3 0,-3 0 0</inkml:trace>
  <inkml:trace contextRef="#ctx0" brushRef="#br0" timeOffset="6453">390 3761 22358,'-7'-43'577,"4"6"-381,17 29-6,1 1-16,0-1-18,-1 1-16,1 1-16,-1 1-35,-1 2-10,0 0-18,-1 0 1,1 2-1,0 0-10,-1 0-12,1 1 0,-1-1 6,1 1-6,-2 1-5,2 1-17,-1 1-1,0 2 12,0 1 0,0 0 0,-2 3 0,-1 0 6,-3 3 0,-2 0 10,-2 2-10,-3 2-6,-4 3 0,-5 2-6,-3 1 18,-4 3-29,-1 1 11,-1 1-5,0 0-6,0-1 12,0 1 5,0-2-6,1-2 0,1-1 6,3-2 0,1-2 34,3-4-28,3-2 5,2-3 0,4-2-5,-1-1 45,2-3 38,1 0 29,1-2-12,3 1 23,3-2-6,3 0-16,2 0 16,2-1-34,2-1-5,2 1-5,0-1 10,3 0-10,0 0-12,1-1-22,3 1-34,1-1 0,2 1-16,0 0-1,0 1-61,-1 0 0,-1 1-51,-2 0-78,-5 0-17,-2 2-162,-4 1-118,-3 2-151,-4 2-320,-3 1-727,-3 3-3188,-6 1-4245,-1 1 9096,-3 0 0,4-6 0,1-3 0</inkml:trace>
  <inkml:trace contextRef="#ctx0" brushRef="#br0" timeOffset="8341">1446 142 22671,'24'-17'516,"-3"0"-382,-7 10 0,1-1-5,1-1 11,1 1 0,2 0 6,1 0 5,0-1-11,2 0-6,1 1-10,0 0-40,0 1-12,-1 1-10,-1 1-28,-3 2-1,-2 0-16,-3 3 11,-2-1-11,-2 1-12,-2 0 12,-1 1-22,-1 0 16,-1 1-11,0 0 17,1 0-1,-1 0 12,2 0 12,0 0-18,-1-1 12,2 1-18,-3 0-4,1-1 4,-1 2 12,-1-2 6,1 3 5,-1-1 6,1 1 5,0 2 24,1-1 4,-1 3 1,0-1-1,0 3 17,-2 0-11,2 2 6,-2 2-6,-1 3-17,0 1-5,-1 5-1,1 0-10,-1 4-12,-1 1 0,1 0-5,-2 3-6,-1 0 11,1 2-11,0 0 0,1 1-6,0 0 17,1 0 6,0-2 0,0 1 17,0 0-12,0 1 17,-1 1-5,-1 2-17,0 2 5,0 0-11,1 0-5,0-1-6,0-1 0,2-2 0,0 1 11,2-1-5,1 0 16,0 2-5,0-1-12,0 2 7,-2 1-46,-1 2 23,0 3-296,-1 0 296,-1 1-6,0 0 6,-2-1 0,0-2-1,-1-1 35,1 0-40,0 0-5,0 2 10,0 1 7,-1 1-12,1 2 11,0 0-10,-2-1-18,2 1 40,-3 0-1,1-1 6,-1 1 6,0-3-22,0 0 5,-1 0 0,1 0 5,-1 0-5,0 0-5,2-2-12,0 1-6,2-4-56,2 0 62,0-1 17,1-2-17,0-1 0,1 1 12,0-1-23,0-1 11,1 1 0,0-1-17,0 1 6,-1-2 0,1 0 0,-1-2 294,1 1-288,-1-2-18,1 1 83,-1-1-65,0 0 5,0-1 45,1-1-39,1 0-1,-2-2 1,2 2-17,-1 0 11,0 1-5,-1 0 5,-1-2-22,0-1 17,0-1-12,0-1 6,0-2-17,0-1 28,-2 0 6,1 0 0,-2-2 28,1 2-34,-1 0 0,-1 0 12,1 2-12,-2 0 6,0 0 5,0 1-11,-1 1-22,0 0 33,0-1-38,1-1 10,0-1 12,2-3-6,1 0 16,2-1-10,-1 0 11,1-1-17,0-1 5,0-1 7,0 0-1,0-1 0,0-1-11,0-1-6,0 1-22,0-2 28,0 0 0,1-2-5,-1 0 16,2-1-11,-1-1 6,1 0 5,-1 0-6,1 0-10,0 0 10,1 0 7,-1-1-7,1 1 6,0 0-16,-1 0-1,1 0-11,-1 1 23,0 0-12,1-1 6,-2 2 0,0-2-5,0 1 5,-1-1 11,0 0 6,2-2-17,-2 1 5,2-1-5,0 0-5,0-1 10,0-1-10,-1-1-1,0 0 1,0-1 5,-1 0 5,0-1-16,0 1 5,0 0 1,0 2 16,0 0 0,0 3 12,0 1-23,0 4 0,0 0-12,0 3 12,-1 1 6,1 0-17,-1-1 16,0-1-10,1-2-1,0-3 6,0 0-5,0-2-1,0-2-5,0 0 11,0-2 11,0-1 0,0 0-11,0 0 0,0 0-5,0 1-1,0-1-5,0 1 22,0 0 0,0-1-11,0 1 11,0-1-5,0 0 78,0 0-62,-1-1-10,-2 0-24,-4 0 24,-3 0-7,-3 0 1,-5 0 5,-5 0-33,-5 0 44,-7 0-28,-3 0 29,-3 1-1,-2 1-16,1 0 12,2-1-18,3 2-35,3-1-32,5 0-84,5 2-118,5-1-151,6 2-331,3 0-576,4 3-2740,4 1-5712,0 0 9779,2-1 0,0-4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41.5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0 26038,'-8'36'33,"2"-4"-16,5-13 11,1 1 0,0 2 0,1 0 6,0 1-12,1 0 6,1 1 6,-2 1-6,2-2 0,-1 2 0,0-3 0,0 1-17,0-2 0,0-1 0,-1-1-22,1-3 0,-2-2-34,2-1-56,-2 0-123,0-3-129,0 0-174,0-1-178,0-1-253,-1-1-577,-1-3-2094,-3 1-5176,1-2 8805,-1-2 0,2 1 0,1-2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9:18.2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58 24939,'56'-14'36,"-1"0"1,39-10-54,-70 22-44,0 0-90,-2 1-157,-3 0-258,-1 2-341,-4 2-533,-2 3-1826,-2 2-5387,-5 1 8653,-2 0 0,-2-4 0,0-2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9:18.48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16 21461,'9'3'1742,"-2"-1"-1310,-7-2 1411,0 0-1866,70-9-38,-43 7-74,55-7-129,-61 10-195,-2 2-308,-2 2-420,0 4-1653,-1 1-6060,-3-1 8900,-2 0 0,-6-3 0,-1-4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9:06.2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370 409 20750,'-8'-13'605,"2"2"-465,1 9-40,0 2-27,-1-1-11,-1 1-1,-3 0 1,-1 0-12,-3 1 6,-1 1-11,-3 1-6,-1 2 12,-2 1 11,0 0 5,0 0 12,1 0 27,2-1-5,2 0 11,2-2 6,1 0 10,4-1-4,1-1-12,3 0 5,1-1-10,2 1-18,1-1 348,0 0-387,4 0-5,-1 0 6,3 0-12,0-1 11,-1 1 6,1-1-22,0 1 5,0 0 11,-1 0 6,1 2 12,1 1 4,-1 2-16,2 0 12,-1 3 10,1 0-5,0 2 11,0 0-11,1 3-1,0 0-4,1 2-1,0 2 0,-2 0-17,1 4 6,-3 1 6,0 2-5,-1 2-13,-2 3 12,-1 3-16,-1 4 4,0 2 12,-2 5-11,0 1 0,-3 2 17,0 0-6,1 0 16,-1-1-237,0-1 226,0-1 6,1 0 1,-1-1 38,0-1-28,1-1-5,1 0-6,0-3-39,1 0 40,0-1 4,2 0 7,0-1-18,0 1 12,0-1-11,0 0-1,-2 0 23,1 2-22,-4 0 0,2 1 5,-4 2-11,1 0 0,-1 1 0,-1-3-6,1 1-33,0-1 22,0 2 6,1 1-207,0 2 196,1 0-1,2 0-5,0 0 0,3-2 23,-1-1-34,1-2 5,2-1 0,1-3 12,2-1 5,0-1-5,-2-1 228,1-1-234,-2 1 0,0 1 11,-2 1 195,0 0-195,0 3-6,-1-2 1,-1 1-6,-1-1 6,-1-1 5,0 0-11,-1-1 0,2 0-11,-2 2 5,0-1 6,1 2-6,-1-1 1,-1 1-18,1 0 12,-1 0 0,0 1 11,0-1-11,0 1-23,1-1 12,1 1-17,1-1 16,0 1-10,3-3 5,-1-2-23,1-2 23,0-2 11,1-2 12,0 0 38,1-1-48,0-1-13,-1 1 0,-1-1 0,0 0 0,0 0 0,0-2 0,0 0 0,0-1 0,0 0 0,0 0 0,0-1 0,0 0 0,0 0 0,0 0 0,2-1 0,-1 0 0,2 0 0,1 0 0,0 0 0,1 0 0,-1-1 0,1 1 0,0 0 0,-2 0 0,1 1 0,-2-1 0,-1 0 0,-1 1 0,0-2 0,-1 1 0,-2-1 0,0 1 0,-4 0 0,0 0 0,1 0 0,-2 0 0,2-2 0,1 0 0,0-3 0,1-1 0,0-1 0,2 1 0,0-2 0,1 2 0,0-2 0,1 2 0,0-2 0,0 1 0,0-1 0,0 0 0,0-1 0,0 0 0,0 1 0,1-1 0,-1 2 0,1-1 0,-1 2 0,1-1 0,-1 2 0,0-1 0,0 0 0,0 0 0,0 0 0,-1 0 0,1-1 0,0-2 0,0-2 0,0-2 0,0-1 0,0-2 0,0 0 0,1-1 0,1 0 0,1-1 0,0 1 0,0 0 0,-1-1 0,1 1 0,1-1 0,-2 0 0,2 0 0,-2 0 0,1 1 0,1 0 0,-1-1 0,0 0 0,0 0 0,0 0 0,0 0 0,1 0 0,-1 0 0,2 0 0,0 0 0,1 0 0,1-2 0,2-1 0,1-1 0,3-2 0,0-2 0,3 0 0,0 0 0,2 1 0,-2 1 0,1 0 0,0 2 0,0 1 0,1 0 0,-1 0 0,0 2 0,-1 0 0,0 1-63,-2 0-273,-1 1-202,-2 2-369,-2 4-757,-4 2-6496,-2 2 8160,-3-1 0,0-4 0,0-3 0</inkml:trace>
  <inkml:trace contextRef="#ctx0" brushRef="#br0" timeOffset="2308">954 72 21338,'15'-40'330,"-6"9"-285,-14 31 5,-4 3 18,-1 2 10,-2 3-5,0 3 0,-2 2-5,0 1-1,-1 2-6,1 1 7,1 1 10,1 1 12,1 1-6,1 0 5,1 0-16,2 2-28,0 0-6,2 0-22,1 2 5,2-1-5,1 0-6,2 0 6,1-1 0,2 0 5,2-3 6,2-2 23,2-3 44,1-2 22,4-4 23,3-4 23,2-2-23,4-3-23,1-4-33,4-3-16,0-4-12,1-4 5,-2-1 23,0-2-5,-3-1 16,-3 0 11,-3-1-5,-2 1 28,-1-2 0,-5 1 5,-1-1 0,-4-1-22,-3 1-11,-2-1-22,-2 0-6,-4 0-11,-2 2-18,-4 1 1,-3 3-11,-1 2-40,-3 2 6,-1 3-5,-1 3-7,-2 1 7,1 3-6,-3 1-34,3 2-45,0 2-95,3 1-151,3 3-207,4 1-241,5 1-409,3 3-801,3 1-2006,5 2-4530,2-2 8530,2 0 0,-3-6 0,-3-2 0</inkml:trace>
  <inkml:trace contextRef="#ctx0" brushRef="#br0" timeOffset="4793">437 994 22431,'71'-53'408,"-12"9"-318,-42 37-12,-1 1-10,0 2-24,-2 0 1,-1 2-17,-1 1-17,-2 1 1,-1 0 4,-1 3-4,-3 1 16,0 3 11,-2 2 6,-2 3 5,0 2 6,-2 2-6,-3 2-10,-2 1-18,-4 1 0,-1 1-16,-2 0 16,-3 1-5,-1 0-11,-1 0-1,2 1 1,0-1-6,3 0 0,2-2 0,2-2-6,3-2 6,1-3 6,4-1-6,-1-1 11,2-2-5,0-2-12,0 1 6,0-4 6,2 0-1,0-1 40,2-2 22,2 0 12,2-1 10,4-2-16,3-2-28,4-4-23,3-1-16,3-3-17,0 3-34,-1-1-78,-1 1-146,-1 2-213,-2 2-290,-4 3-349,-2 1-565,-4 3-1428,-2 3-3943,-5 2 7057,-1 1 0,-2-3 0,0-3 0</inkml:trace>
  <inkml:trace contextRef="#ctx0" brushRef="#br0" timeOffset="5386">1337 859 23903,'-38'-38'115,"1"0"0,-23-23-93,53 61-10,-1 1-12,0 2 16,-2 2 7,0 2-1,-3 3 17,1 0 6,-1 2 6,1 0 5,-1 1 0,-1-1 11,1 2 0,1 0 6,-1 1-6,2 1 28,1 2 6,1 1 11,1 1 6,2 0-23,0 0 11,1 0-16,1 1 6,1-1-7,1 1-10,2-1 10,0 2 6,0 0-16,0 2-1,3 0-5,0 2-45,2 1 39,0 1-5,1 0-23,1 0 6,0-1-34,0 0-5,0-1 16,-1-2 6,-1-2-11,-1-1 5,-1-4 1,-1 0-12,-2-3 0,0-2-11,0-1 6,0-3-12,0-2 12,-1-2-12,0-1-16,1-2-23,-1-1 0,0 0-151,0 0 45,0 0-90,-1 0-50,1 0-74,-2-2-111,1 1-157,-1-2-302,2 1-600,0-1-1394,1 0-3434,0-1-207,0 0 6570,0-1 0,0 2 0,0 1 0</inkml:trace>
  <inkml:trace contextRef="#ctx0" brushRef="#br0" timeOffset="5660">932 1241 23803,'29'-23'1030,"1"4"-795,-3 9-61,1 1-45,2-1-50,1 1-63,-1 0-16,0 2-79,0 2-150,-2 1-242,0 3-374,-5 0-550,0 4-1461,-6 2-6975,-3 3 9348,-5 0 1,-5-4 0,-2-1-1</inkml:trace>
  <inkml:trace contextRef="#ctx0" brushRef="#br0" timeOffset="6418">1112 2028 24732,'1'-21'163,"-1"4"-147,-5 18 1,-2 3 11,-2 0 34,-1 5-1,-3 0 1,1 4 5,-3 0-44,1 3 21,-1 0 1,-1 3-6,2 2-11,1 2-10,1 0-1,2-1 5,3 2 12,1-2-23,4 0 6,0-1 11,2 0 16,4-4 18,0-1 16,4-2 12,3-4 5,1-3 6,2-2 5,2-3 1,1-2-57,2-3 12,0-2-23,-1-5-17,0-2 29,-1-1-18,-1-1 7,-1 0-1,-2-1-6,-2 0 12,-2 0 6,-1 0-12,-3-1-28,-3 1 28,-1-2-11,-1 1-5,-1 0-1,-2-1-16,-2 0-6,-3 1 0,1 1 16,-2 0-16,1 2-28,-1 2-22,0 2-34,-2 3-84,0 3-90,-1 2-111,-1 3-197,-1 2-157,-1 5-251,2 1-477,1 2-1288,4-1-4408,2-1 7147,4-1 0,1-5 0,1-2 0</inkml:trace>
  <inkml:trace contextRef="#ctx0" brushRef="#br0" timeOffset="7270">1292 2680 21842,'-60'7'678,"10"1"-538,37 2-22,-1 2-6,0 0 17,-1 3-17,1 0-6,-1 2-11,0 2-22,1 0-6,0 2 12,1 0-35,2-2 7,2 1 10,2-1-27,3 0 28,1 0-12,2-2 12,2-1 16,2-2 12,3-1 22,3-3 22,2-1 23,2-3 0,2-2-12,1-2-10,2-2-18,1-4-38,1-2-23,2-3-17,0-4-28,0 0 23,-2-1-6,-1 1 11,-1-2-6,-5 2 18,0-2 5,-5 2-5,-2-1 22,-3 0-34,-2 0-17,-3-2 6,-3 0-22,-3-1-1,-4 0 1,-2 0-12,-3 2-10,-1 0 10,0 3-5,-1 3-12,1 1-27,-1 4-23,2 1-79,2 3-111,0 1-123,3 2-253,2 2-257,3 2-387,2 2-1102,3 1-2466,0 0-3573,2 0 8424,0-2 0,0-4 0,0-1 0</inkml:trace>
  <inkml:trace contextRef="#ctx0" brushRef="#br0" timeOffset="7937">999 3466 22571,'-32'5'257,"2"1"-117,17 10 23,-2 1-1,1 2 6,-2 0 0,2 2-17,-1 1 0,1 1 1,2 1-1,1 0-22,3 0-6,2 0-17,3-2-22,1-1 11,2-2 1,2-2-1,3-2-17,4-2 6,2-2-11,2-2-6,1-2 12,3-3-28,2-1-1,2-3-5,1-2-17,1-2 22,2-4-16,0-2-6,0-4 0,-1-1-6,-1-4 1,-3 0-1,-2-1-22,-2-1 17,-4-1-6,-2-1 0,-4-1 17,-2 1-33,-3-1 10,-2 0-10,-3 0-1,-4 1 0,-4 1-10,-1 2-7,-3 4-16,-1 4-17,-1 4-50,-1 4-113,0 3-185,0 5-228,0 5-376,3 5-981,2 3-3354,2 2-3479,2-2 8822,4-2 0,3-7 0,1-4 0</inkml:trace>
  <inkml:trace contextRef="#ctx0" brushRef="#br0" timeOffset="9315">1179 4298 20565,'-25'-44'1450,"5"7"-1068,17 30-91,-1-2-72,-1 1-63,-1 0-38,-2 2-12,-2 1 1,-2 2-51,-2 1-6,-1 1-5,-3 2 5,1 1 6,-2 3 12,2 2-12,-1 1-12,3-1 12,1 1-11,3-1-17,0 1-17,3-1 12,0 1-6,2 1 16,1 1 6,0 2-5,0 1 0,1 2 16,-1 2 17,1 2 17,0 2 23,1 2-1,0 1 6,0 0 6,0 1-1,1 0 18,1-1-7,1 1-16,0-1 0,1 2-21,1 0 4,3 2-17,-1 1-5,2 0-17,-1 0-11,0 0-6,0-1-5,0-2-6,-1-2-23,0-1 18,-1-1-1,-1-2 0,-1 0 1,0-3-18,-1-1-5,0-2-5,0-1 10,0-1-5,0-1 0,-1-2-11,0-1 0,0-3 5,1 0 6,0-2 0,0-2 6,0 0-6,0 0 0,0 0-11,0 0-12,0 0-44,0 1-34,0 0-61,2 0-84,2 1-141,1 1-168,2-2-201,0 1-207,0-1-253,0 0-688,1-2-1412,-2 0-4974,1-1 8290,-3-1 0,-1 1 0,-1-1 0</inkml:trace>
  <inkml:trace contextRef="#ctx0" brushRef="#br0" timeOffset="9556">707 4792 25359,'49'-22'45,"0"0"1,36-15-204,-60 32-234,2 3-403,1 0-594,-1 2-1501,1 0-5361,-3 2 8251,-5-1 0,-9 1 0,-5-1 0</inkml:trace>
  <inkml:trace contextRef="#ctx0" brushRef="#br0" timeOffset="11475">1674 162 21427,'36'-46'448,"-2"8"-330,-15 38-17,3-1 6,2 0 16,0 0-11,1 0 6,0 0-17,-1 0-12,-1 0-16,-2 1 0,-1 0 5,-2 0-5,-1 0 11,-1 1 22,-1 0-16,0 0 28,-1 0-18,-1-1-10,1 1 5,-2-1 0,1 1 6,-2-1 11,-1 0-5,0 0 10,-2 0-16,2 0-11,-3 0-29,0 0-22,-1 0 1,0 0-12,-1 0 0,0 0-28,-1 0 22,0 0-11,0 0-11,0 1 45,0 0-17,-1 2 17,0 1 28,-1 3 11,1 1 16,-2 4 1,1 2-17,-2 4-5,1 3-12,-1 3-11,0 1 6,0 3-34,0 2 11,-1 2-11,0 3-33,0 2 27,-1 0-22,0 2 0,0 1 11,-1 1 6,0 0-11,0 3-235,-1 0 251,-1 1 0,1 0 34,0 2 23,0 0 16,0 3 6,2-1-6,0 1-22,1-1 0,0 0-12,1 1-5,0 2-535,0 0 513,0 3-23,-1 1 12,0 1 5,0 1 5,-2 2 6,-1 0-16,-2 2-767,0 2 766,0 1 12,-1 1 0,1-3-1,2-2 1,1-3 11,2-2-461,1-1 467,0 0 5,0-1-11,2 0 11,0 0 11,2 0 11,0-2 17,1 0-16,0-3-1,0 0 1,1-2-18,-1-2 1,0-2-12,1-2-10,-1-2 413,1-3-414,1-1-11,0-2 6,1 1 0,-1 1-18,0 2 12,-2 1-22,-1 3 5,-3 0 531,0 2-547,-1 1 5,-3 1 22,-1 0-16,-3 2-1,-2 1 1,-1 0-6,0-1 28,1 1 0,-2-1-6,2 0 12,0-1 0,1-1 5,1-2 6,0-3-1,2-1-21,1-4 531,1-1-531,0-2 247,1-2-242,-1-1-15,1 0-7,-2-2 239,1 1-250,-2 0-23,0-1-6,-1 1 6,-1 0 17,0 1 22,0 0 0,0 1 12,0 0-51,1 1 50,1-1-22,2-1 6,1-2-6,1-1-23,1-3 18,2-2-12,0-3 23,3-1-18,1-2-10,0-2 11,-1-1 5,1-1 12,-2-2 5,1 2-5,0-2-1,-2 1-10,2 1 10,-2 0 12,0 1-17,1 0-11,-1 0 16,1 1-21,-1-2 38,-1 0-22,1-1-11,-2-2 11,1-1-11,0 0 27,-1-2-10,1-1-6,-1 0-22,0-1 22,0-1 0,-1 0 0,1 0-6,0-1-5,-1 0 0,1-1-1,-1 2 12,0-2 0,0 1-5,0 1-1,1-2 17,0 2 1,-1-1-18,1 0-11,-1 0 12,0-1-12,0 1 17,-1 0 5,-1 0 7,-2 0-40,-2 1 28,-3 0 11,-2 0-17,-1 1 51,-3 0-39,-2 0-6,-3 0 16,-2 0-21,-2 0 10,-4 0 1,-2 1-6,-5 1-6,-3 0 6,-3 0 0,-4 1-289,0-1 250,-1 0 44,1-2 1,4 1-6,5-2 45,6 0-79,9-2-61,6 0-79,7 0-78,5 1 200,2 0-429,3 1-236,3 0-426,4 2-1528,4 0-6885,-1 0 9556,-1 0 0,-4-2 0,-3-1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9:58.083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562 168 21220,'23'-78'482,"-5"15"-353,-20 58-6,-1 0-22,-3 1-33,-2 0-40,-2 0-12,-1 1-27,-3 2 0,-2 0 11,-2 1 11,-1 2 12,-2 1 5,1 3 5,0 0-10,2-1 5,1 1-6,4-1-5,1 0-12,2 1 1,1 1-12,1 0-5,1 1 45,1 0-12,1 3 40,2 0 347,1 25-303,3-13-44,2 18 10,3-20-16,1 2-5,0 0-18,0 2 7,0 1-18,-1 1-11,1 0 12,-2 1-12,-1 0 6,0 1 11,-1-1-6,-1 2-5,-1 0 5,0-1 1,-1 1-7,0-1 12,0 0-5,0-2-1,0 0 6,-1-3-5,0-1-7,-3-1 7,2-1 5,-2-2 5,2-1 18,-1-1 10,0 0 12,0-2-6,0-1 1,2-2-12,0-1 5,1-2 1,0-3-12,0-1 6,0-1 28,0-2-17,0 1-44,0-1-12,0 2 0,0-1-11,0 1-22,0-1-34,0 2-51,0 0-49,0 2-96,0 1-112,0 0-185,0 2-213,0-1-247,0 2-435,1-2-752,1 1-734,1-3-4810,0 0 7740,-1-2 0,0-2 0,-2-2 0</inkml:trace>
  <inkml:trace contextRef="#ctx0" brushRef="#br0" timeOffset="510">0 662 20890,'79'-18'1036,"-7"0"-795,-40 2-33,4-2-29,3 0-530,2 1 452,0 2-45,1 2-23,0 2-16,-1 3-28,-1 3-39,0 3-74,-2 0-83,-1 1 40,-3 1-288,-1 1-95,-5 1-335,-1 2-437,-5 1-1075,-3 2-3546,-4-1 5943,-3 0 0,-7-2 0,-2-2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9:24.585"/>
    </inkml:context>
    <inkml:brush xml:id="br0">
      <inkml:brushProperty name="width" value="0.04286" units="cm"/>
      <inkml:brushProperty name="height" value="0.04286" units="cm"/>
      <inkml:brushProperty name="color" value="#E71224"/>
    </inkml:brush>
    <inkml:brush xml:id="br1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629 906 21965,'-46'-14'673,"6"2"-488,29 12 11,-2 0-28,0 0 0,0 2-28,-2 0-17,2 1-11,-1 1-11,1-1-6,0 1 0,-1-1-17,2 0-10,-1-1-12,1 0-6,0 0 6,1-1-11,-1 1-6,1 0-17,0-1 6,0 1 0,0 1 12,0-1-1,0 0 6,1 1 5,0-1 12,0-1-12,2 0 40,0-1 5,3 0 22,1 0 7,1 0-18,2 0 522,0 0-623,1 0-5,0 1 0,0 1 17,0 1-11,0 2 5,0 1 17,0 2-17,0 3 0,0 2 1,0 1-1,0 3-6,0 1 12,-1 2-11,-1 2 5,1 1 0,0 1 12,0 0 5,1 1 0,0-1 11,2 1-17,-1 0 12,3 1 11,-1 1 16,1 2 12,0 2-6,1 0 0,0 3-11,0-1-16,-1 2 4,-1 0-4,1 0 4,-1 1 18,0 0 0,0 1-29,0 0-5,0 2-33,0-1 27,0 1 23,0-3 5,-1-1-11,1 0-5,-1-2 0,-1 0 5,0-1 17,-1 1-23,0-2-5,0 0 0,-2 0 28,1-1 0,-3 1-5,0 1-1,-1 1-22,-2 2 6,0 0-6,-2 2 5,1 0-33,0-1 17,0 0 6,3-1-12,1 0 45,2 0-39,1-1-1,1 1 7,2 0-12,1-1 0,3 1 12,1-1-12,1-1-34,0 0 23,0-1 0,0-1 12,1 0 10,-1 0-5,0-2-17,0 1 17,-1-1 11,0-1-17,-3 2 11,1-1-5,-3 2 17,-1 0-6,0 2 5,-1 1-10,-2 0-29,-1 2 17,-3-1 0,-1 1-11,0 0 40,0-1-7,1-1-5,1 1 6,0-2-29,2 0-5,2-2 6,0-2-34,1-2 0,0-3 11,2-1 6,1-2 28,2 0 0,1 0-23,1 0 0,0 1 6,0 1 23,0 0-6,-1 2-6,-1 1 0,0 1-11,-2 1 11,0 1-11,-1 2 11,-1 1-11,-1 1 12,0 2 10,-1 0-11,-1 1 17,0-1-11,-2 0-23,-1 1 12,0-2 0,0 0-6,-1 0 5,2-1-10,-2 0-35,2-2 52,0-1-1,1-1 0,0-2 23,0 0-6,1-1 5,-2 1 1,2-1 5,-3 2-39,1 0 17,0 1-6,-2 0-11,1 0 7,-1 0-7,2-2 0,0-1-13,2 0 19,0-1-6,1 1 0,0 0 7,-1 0-7,2-1 0,-1 1 0,1-2 0,-1 1 0,1-2 0,0 2 0,0-3 0,0 0 0,0-3 0,0-1 0,1-1-41,0-2 8,0 1 50,0 0-23,0-1 0,-1 4 1,0 0 16,-1 3 6,-1 3 5,-1 1-22,-2 2 6,0 1-1,-1-1-16,2 0 28,-1-2-23,0-1 6,2 0 0,-1-2-11,1-1 11,0-1-5,0-2-7,1 0 18,1-2-6,-1-2 6,2 0-1,-1-3-5,1 0 0,0-1 6,0 0-1,0 1 8,0-2-26,0 2 26,0-2-13,0 1 0,0-1-7,0-1 1,0 0 6,0 0-11,0 1 28,0 0-10,1 0-7,0-1 0,0 1 0,1-1 0,-1 1 0,1 0 0,-1-2 0,1 1-18,0-1-10,1-1 28,-2-1 0,2-1 5,-1 0 1,1-1-23,-1 1 34,-1-2-23,0 2 23,0-2-17,0 2-11,0-1 22,-1 1-11,1-1 11,0 0-22,1-1-6,-1 0 6,0 0 11,1 0-5,-1-1 5,2 1-6,-2-1 6,1 0-6,0-1 1,-1 1 22,-1 0-23,1 0 6,-1 0 11,1 0-28,-1 0 34,0-1-28,0 0 5,0-1 12,0 1-17,1-1-6,0 0 17,0 0-6,-1 0-5,2 0 0,-1 0-6,0 0 28,2 0-11,1 0-11,1-1 0,2-1 17,2-1-6,2-3 0,3-1 5,2-1-10,4 0 5,2-1 22,2 1-16,1 1-6,0 0-6,1 2 6,-1 0 0,-1 1 11,0 0-5,-1 2-23,-1-1-11,-1 0 22,1 0-38,-2 1-24,0 0-44,-2 0-112,0 1-56,-2 0-117,-3 3-169,-4 3-263,-4 5-470,-3 5-2460,-8 5-5774,0 1 9533,-4-1 0,3-9 0,3-5 0</inkml:trace>
  <inkml:trace contextRef="#ctx0" brushRef="#br0" timeOffset="3808">584 1715 13491,'-28'2'1865,"6"0"-1137,18-1 62,1 0-12,1 0-100,0 0-140,1 0-146,0 0 829,1 0-773,0-1 50,2 2-22,1-1-32,4 0-64,2 0-77,3-1-57,3-2-39,4-1-44,3-3-40,1-1-22,3-2-34,1 1-28,0-1-11,-1 1-22,0 0-17,-3 2-29,0 2-44,-3 0-106,0 2-152,-4 1-190,-2 0-156,-5 2-164,-4 2-156,-3 4-370,-2 1-823,-4 3-656,-3 1-4839,-3-1 7696,2-1 0,3-5 0,2-3 0</inkml:trace>
  <inkml:trace contextRef="#ctx0" brushRef="#br0" timeOffset="4415">1011 1467 23836,'46'-51'678,"-5"7"-499,-21 39-45,1-1-55,-2 2-34,1 0-29,-3 3-16,-1 0 17,-1 1-6,-2 1 1,-1 1-1,0 4-11,-3 1 0,0 3 11,-3 1 6,-2 2-12,-2 1 7,-1 2 4,-4 3 1,-3 2 6,-5 2-1,-2 2-22,-4 3 0,-2 1 0,-2 2-6,-3 1 46,0 1-40,-2 2 0,-1-1-12,2 1-27,0-2 39,2-1-5,2-1 5,2-3-12,3-1 7,3-3-6,3-2-1,5-3 24,2-3-12,2-3 33,4-2 29,3-4 22,4-3 28,5-2 0,2-1 12,4-3-12,1-2-23,2-2-27,0-1-29,1 0-33,-1 0 0,-1 0-11,-4 2-22,-2 1-29,-3 1-168,-4 1-134,-1 2-196,-4 0-224,0 0-230,-3 2-499,-1 1-1371,-1 3-4834,-1 0 7718,0 0 0,0-3 0,0-1 0</inkml:trace>
  <inkml:trace contextRef="#ctx0" brushRef="#br0" timeOffset="4922">1820 1378 23842,'-60'-60'50,"9"14"-33,36 48-17,0 2 17,1 2 0,-1-1 5,3 3 12,-1-1-12,2 2 6,1 0-6,1 2 23,0 2-11,0 1 5,0 2 0,0 0-11,1 2 28,-1 1 6,0 2 5,1 1 0,-1 1-22,0 1-11,0 2-6,0 1-6,0 0 6,1 1 6,1 0-6,0 2 11,3-2-17,-1 1-5,3 1 0,1-1 0,0-1-1,1-1-4,0 0-7,1-2-5,2 0 11,2-2-5,2 0 0,0-3-1,1-1-10,-1-2 16,0-4-17,-1-2 6,-2-3-11,0-2-6,-2-2 6,0-1 5,0-1-16,-1 0-23,0 0-39,0-1-50,-1 1-45,2-1-73,-2 1-84,1-1-101,1 0-179,-1 1-231,2-1-446,-1 0-1155,0 0-2402,-1-1-2723,1 0 7573,-1 0 0,0 0 0,-1 0 0</inkml:trace>
  <inkml:trace contextRef="#ctx0" brushRef="#br0" timeOffset="5194">1281 1850 24038,'65'-29'582,"-8"5"-475,-34 19-51,1-1-34,0 3-22,1-1-11,0 2-51,0 0-95,-1 2-128,1 0-225,-3 1-218,0 2-292,-3 2-436,-3 1-1126,-4 1-2655,-4 2-1781,-3-2 7018,-3 0 0,-1-4 0,-1-1 0</inkml:trace>
  <inkml:trace contextRef="#ctx0" brushRef="#br0" timeOffset="5636">1978 1760 23495,'32'-5'358,"-3"1"-274,-12 0 0,0-1-17,0 0-22,1-1 5,0 1-16,-1-1-12,1 1-5,-2 0-17,1 1-11,-1 0-6,0 1-16,-1 0-18,-1 1-27,-3 1-45,-2 1-45,-2 0-45,-4 0-6,-1 2-89,-1 0-78,-1 3-124,-1 0-241,0 2-301,-2 0-836,0 1-1389,-1 1-4827,1-1 8104,1-1 0,0-3 0,1-2 0</inkml:trace>
  <inkml:trace contextRef="#ctx0" brushRef="#br0" timeOffset="5954">2045 1625 15081,'5'0'3019,"-2"0"-2077,-3 0 3001,0 0-3674,0 6-45,1 0 5,-1 7-77,1-1-46,-1 2-28,0 0-16,0 3-23,0-1-5,0 1-6,-1 1-28,1-1 17,-1 1 11,1-2-23,0 2 6,0-2-16,1 1-18,1 0-27,2 0-17,1-2-62,1 0-73,0-2-122,0-2-175,1-1-234,-1-2-338,0-2-933,0-2-1497,0-1-4800,0-1 8301,-2-2 0,-1 0 0,-2 0 0</inkml:trace>
  <inkml:trace contextRef="#ctx0" brushRef="#br0" timeOffset="6624">2427 1310 21422,'54'-18'182,"1"-1"0,34-12-70,-73 29-11,1-1-6,-1 0-16,0 0 11,0-1-6,-1 2 0,1-1 0,-3 2-23,-1 0-16,-3 3 0,-2 1 33,-1 3 1,-3 3 16,-1 1-11,-1 3-17,-1 2-11,-2 1-11,-1 4-12,-3 0-27,-3 2 11,-1 1-12,-3 1 1,-1 0 11,-1 1-23,-3-2 1,1-1-1,-2-1-11,2-2-5,0-1-1,3-3-5,4-3-16,2-2 4,5-2-4,1-1 16,2-3 5,2 0 12,2-2-6,2-1 17,4-1 0,1 0-11,2-2 0,1 0 5,1-1 1,-1 0 5,-1 0 11,-1 1-6,0 1 7,-2 1-1,1 0 11,0 2 1,1 1 5,1 4-17,-2 2 0,0 2 11,-1 1 1,-1 3-6,-2 0 16,-1 1-5,-3 0 17,-1 1 11,-2 1 11,-4 0 6,-1 0 11,-6-1 28,-1 0-6,-3-2 12,0 0-6,-2-2-22,-1 0-12,-1-2-11,0 0-5,1 0-17,-1-3-12,3 0-10,-1-2-7,3 0-21,1-2-18,1-1-77,2-1-113,1-1-162,2-1-297,2 0-488,0 0-912,2 0-1541,-1 0-4884,3 0 8497,-1 0 0,2 0 0,0 0 0</inkml:trace>
  <inkml:trace contextRef="#ctx0" brushRef="#br0" timeOffset="7186">3394 1333 21825,'-50'-80'639,"7"16"-448,30 60-1,0 1-39,0 3-39,-1-1-22,1 2-17,-2 2-23,2 2-11,-1 2-22,3 0 0,0 1 5,1 0 1,1 0-7,2 0 12,1 0 6,0 1 22,1 2 34,2 0 22,-2 3 28,2 0 39,0 2 11,0 2 29,0 2 5,0 2-6,1 1-16,-1 4-18,1-1-15,1 3-7,0 0-38,1 2-35,-1 1-22,1 1-44,0 1-1,-1 0-5,1 0-11,-1 0-18,1 0 18,0-2 5,0 0 0,-1 0 40,1-1-51,-2 1 17,-1-2-12,0-2-27,-1-1 33,-1-3-11,0-2 11,-1-2 0,1-3 1,-1-1-1,1-4-17,1-2-5,0-2 11,3-4 6,-1-1 5,2-2 34,0 0-79,0 0-16,3-1-62,0 0-40,2 0-66,-1 0-74,0 0-117,-1 0-151,-1-1-218,-1 0-516,-1-2-1831,0 1-5624,0-1 8749,0 0 0,0 2 0,0 0 0</inkml:trace>
  <inkml:trace contextRef="#ctx0" brushRef="#br0" timeOffset="7456">2854 1872 24564,'48'-32'269,"-1"-1"0,32-19-196,-59 48-45,-1 3-34,-1-1-44,-2 2-18,-3 0-100,-1 2-112,-1 1-128,-1 3-147,1 1-106,-2-1-128,1 1-259,-1-2-1097,1 0-5137,-3 0 7282,0-1 0,-4-2 0,-1-1 0</inkml:trace>
  <inkml:trace contextRef="#ctx0" brushRef="#br0" timeOffset="10516">427 3400 23500,'25'-20'431,"-3"4"-341,-6 15-28,-1-1-40,1 0-5,-1 0-28,0 1-17,-1 0-23,1 1-106,-1 0-117,0-1-236,-2 1-363,-1 0-539,-3 0-1187,-2 0-1708,-2 1-3854,-2 1 8161,-1 1 0,-1-1 0,0-1 0</inkml:trace>
  <inkml:trace contextRef="#ctx0" brushRef="#br0" timeOffset="11036">764 3108 20839,'51'-17'709,"-1"-1"0,34-10-373,-67 24-45,-3 1-56,1 1-22,-3 1-22,-1 0-46,-2 1-5,0 0-28,-1 1-17,0 2-5,-2 1 5,0 3-11,-3 0-5,-1 3 5,-1 2-34,-5 2-5,-2 3-12,-5 1-5,-3 3-11,-3 1-6,-2 1 1,-2 2-1,0 1 6,-1 0-6,1 1 6,1 0-1,1 1 1,0-2-17,1 1 0,1-2 6,2-1-6,3-2 11,2-2 0,2-3 0,3-3 12,2-3 16,2-2 0,0-2 23,2-1 11,1-2 22,2-1 28,3-1-5,2-1-11,2-1-29,3-2-11,4-2-22,3-2-23,2-1 6,2-2-22,0 2-17,0 0-6,-1 1-11,-3 1-34,-2 2-38,-5 2-35,-3 0-28,-3 1-38,-2 0-63,-3 0-77,-2 2-174,-1 1-292,-1 3-482,-1 2-1443,-2 0-4875,0-1 7607,0 0 0,2-3 0,1-2 0</inkml:trace>
  <inkml:trace contextRef="#ctx0" brushRef="#br0" timeOffset="11526">1596 3063 22839,'-11'-82'756,"-1"14"-655,1 59-34,-1 1-22,-1 2 0,-1 3-11,-2 1-6,-1 2-6,-1 2 0,0 2-10,0 3-7,0 1 6,2 2 6,0 2 0,2 0 11,1 2 0,2-1 6,1 1 27,2 1 1,2 1 11,1 0 5,2 2 12,0 2 16,2 0-5,1 2 16,0 0-10,0 2-6,0 1 5,0 1-22,1 1 6,1 2-34,-2 2-17,1 1-16,-1 1-6,-3 1 5,0 0-5,-3 0-12,-1 0 7,0-1-12,0 0 11,1-2 17,0-2-34,-1-1 12,1-5-1,-1-2 18,0-4-12,0-4 0,1-3 0,1-2-50,0-2 45,2-2-12,2-1-16,0-1-1,1-1-621,0 0 269,1-4-152,0 1-290,2-4-500,0 1-1489,0 0-4840,-1 1 7646,0-1 0,-1 4 0,-1 0 0</inkml:trace>
  <inkml:trace contextRef="#ctx0" brushRef="#br0" timeOffset="11773">1079 3490 23999,'88'-25'280,"-12"3"-258,-49 18-22,0 1-45,0 1-89,0 1-185,-1 1-320,0 2-554,-3 2-1389,0 3-4330,-5-1 6912,-3 1 0,-8-4 0,-3-1 0</inkml:trace>
  <inkml:trace contextRef="#ctx0" brushRef="#br0" timeOffset="12238">2382 2704 23982,'-58'74'274,"6"-6"-167,34-32-698,-3 4 664,-2 4 5,-1 2 18,-1 3 16,-1 1-6,-2 2 6,-1 0-658,0 2 647,0 0 5,2 0-4,0 0-35,-1-1 6,3 0-6,-1-3-6,3-1 337,2-5-320,2-2 1,1-4-18,3-2-22,0-3-16,4-2-12,-1-4 317,3-3-328,1-5 680,2-3-703,1-4-27,1-1-40,1-4-55,1-1-68,0-2-56,0-2-51,0 0-111,1-2-218,-1 0-511,0 0-2004,0 0-5843,1 0 9007,0-1 0,0 0 0,1 0 0</inkml:trace>
  <inkml:trace contextRef="#ctx0" brushRef="#br0" timeOffset="13129">2540 3311 23780,'-61'-8'375,"8"4"-246,34 7-11,0 1-1,0-1-27,-1-1-6,1 1 11,0-2-11,1 1-11,2 0-11,1-1-12,4 0-11,1-1 12,3 1-7,1-1 1,2 0 6,1 0-18,1 0-10,1 0-1,0 0-11,0 0-5,0 0-1,-1 0 7,0 0-1,0 0 1,-2 2-1,0-1 0,-2 4-11,2-1 11,-2 1 0,1 0-5,1-1 0,0 1-6,1-1 0,0 0 0,1 0 5,0 0 1,1-1-1,1 2 12,0-2 6,0 1 16,0 0 0,0 2 0,1-1-11,1 2 6,3 0-12,0 0-5,1 0 11,-1 1-17,1 0 56,0 2 6,-1 0 11,-2 2 34,1 2-45,-2 1-1,-1 3 1,-1 1 6,-1 2-12,-2 2 6,-1 1-1,-3 2-16,-1 0 17,1 1-17,-1 1-5,2 0-1,0 0-11,2 0 0,0 0-11,0-2 6,0 0-12,-1-3-5,1-3 6,0-2 16,-1-2-17,0-3-5,0-2-6,0-2-44,0-2 49,0-1-10,1-2 16,0 0-5,1-1 0,0-1 17,0 0-18,0 0 18,-1-1 0,1-1-6,0 1 0,-1-1 22,0 1-33,-1-1 5,-1 0-11,0 0-33,0 0 33,-1-2 0,0-1-5,-1-2-6,-1-1 0,1 0 0,-2-2 0,1-1 22,-1 1-16,0-2 5,0 1-5,0-2 11,1-1-23,-1-1-5,0 0 11,0 1-23,2 1 23,0 2-11,2 2-28,0 1-39,2 3-34,2 0-40,0 2-49,2 0-404,0 1 90,0 4-231,2 1-368,0 3-712,2 0-2319,0 0-4912,0-1 9057,0-1 0,-2-3 0,-1-2 0</inkml:trace>
  <inkml:trace contextRef="#ctx0" brushRef="#br0" timeOffset="13660">2427 3648 23702,'-17'20'101,"2"-3"-85,10-6 1,0 0-11,-1-1-1,1 0 7,1 0-1,3-2 11,-1 1 1,4-1 27,2 0 12,3-1 27,2 0 23,2-1 6,1 1 11,1 0-6,1 2-6,1 0 1,-1 2 0,2 1-12,-1 1 0,1 1-38,1 0-18,-2 2-11,0-2-22,-1 0 11,0-1-11,-3-2 0,-1-1 0,-3-3 0,-2 1 28,-3-4 16,-2 0-5,0-1 6,-3 1-23,-2-1-33,-6 1 16,-2-1-11,-4-2-11,-2 1 0,-1-2-33,-2 0-12,0 0-34,0-1-83,0-1-119,3 1-161,0-1-241,3 0-448,2 1-1121,3 1-2890,2-1-3674,2 1 8816,2-1 0,3 1 0,0 0 0</inkml:trace>
  <inkml:trace contextRef="#ctx0" brushRef="#br0" timeOffset="14098">2405 3580 25079,'34'-12'628,"-4"0"-493,-14 6-23,3-1-51,1 0-10,3-1-18,2 0-22,0 0 29,2 0-40,-1-1-6,-1 1-16,-1 0-62,-2 2-79,-2 1-167,-4 2-231,-1 1-391,-3 1-761,-4 3-2567,-3 1-4811,-3 3 9091,-1 0 0,-1-2 0,0-1 0</inkml:trace>
  <inkml:trace contextRef="#ctx0" brushRef="#br0" timeOffset="17269">359 5401 19389,'22'-25'1529,"0"2"-1132,-4 16-72,1-1-78,1 1-91,0 0-71,0 1-46,-1 2-67,-1 1-79,-3 2-106,0 1-190,-4 0-241,-1 1-274,-3 2-561,-2 2-1064,-2 1-1053,-3 2-2901,-1 0 6497,-1 0 0,1-4 0,0-2 0</inkml:trace>
  <inkml:trace contextRef="#ctx0" brushRef="#br0" timeOffset="17753">652 5131 21769,'50'-25'415,"0"-1"0,35-16-191,-63 34-23,-1 2-16,-2 1-51,-2 2-38,-2 1-12,-4 2-12,-1 2 40,-4 2-16,-1 2 10,-2 2 6,-3 2-17,1 2 17,-2 1-11,-3 2-6,-3 2-28,-2 2-5,-4 2-12,0 1-10,-2 3-18,-1 0-16,-1 2-1,-1 1-5,2 0-11,-2 0 0,2-1-6,1-1-5,-1 1 5,2-1 17,-1 0 5,0 0 1,1-2 16,1 0-16,2-1 11,1-2-6,3-1-5,2-3-1,2-3 23,1-3 51,2-2 61,2-4 39,3-1-6,4-3-15,5-1-57,4-4-12,3-3-10,2-4-12,2 0-28,0 0-5,1 0-23,-1 0-11,-2 3-11,-3 1-23,-3 1-22,-2 3-45,-3 1-56,-3 1-78,-2 1-113,-1 2-128,-3 2-212,-1 2-320,-2 3-724,-2 0-1975,-1 2-4981,-1 0 8688,-1-2 0,3-4 0,1-2 0</inkml:trace>
  <inkml:trace contextRef="#ctx0" brushRef="#br0" timeOffset="18250">1573 5019 23332,'-38'-63'247,"5"15"-141,17 55 12,0 2-6,0 2 5,-1 1-16,1 1-28,0 2 0,0 2-17,2 0 28,1 4-6,0-1 12,1 4-6,0 0-12,1 2-16,0 2-5,1 1-6,1 0-17,1 0 0,2-1-28,2 0 11,1-2-28,2 0 6,1-2 33,1 1-33,1-2 50,2 1 6,1-2 0,0 0 33,-1 0-16,-1 1-1,-2-1-5,0 0-16,-1-1-17,0-1 5,0-2 5,-1-3-22,-1 0 17,-1-3-22,0 1-12,-1-3 1,0 0-6,1-2 11,0-2-12,0-1 1,1-2-28,1 0-23,1-2-1008,0 0 325,0-5-313,0 0-813,0-4-1910,-2 2-4884,2-1 8665,-3 1 0,2 3 0,-1 1 0</inkml:trace>
  <inkml:trace contextRef="#ctx0" brushRef="#br0" timeOffset="18488">1056 5491 23987,'50'-34'186,"0"-1"1,-4 4 0,-7 6-69,-13 17-68,-1 2-33,0 1-39,-2 3-6,-1 1-84,-2 1-67,-2 3-141,-1 1-268,-3 5-291,-1 1-510,-4 2-1513,1 1-4407,-5-1 7309,0-1 0,-3-5 0,-1-3 0</inkml:trace>
  <inkml:trace contextRef="#ctx0" brushRef="#br0" timeOffset="18892">1753 5446 23730,'52'-19'212,"-1"-1"1,37-12-151,-67 28-23,1 0-11,-2 1-22,0 0-17,-2 3-12,-1-1-38,-3 1-46,-2 1-83,-2 0-124,-3 2-123,-2 1-162,-3 2-281,0-1-587,-2 2-1653,-3 0-4161,0-1 7281,-2-1 0,2-2 0,2-1 0</inkml:trace>
  <inkml:trace contextRef="#ctx0" brushRef="#br0" timeOffset="19170">1910 5244 14645,'6'9'4839,"-2"-2"-3825,-4-7 3310,0 0-4162,12 39-5,-8-20-28,8 30-28,-12-30-34,0 0-22,0-2-17,0 2-22,0-3-6,1 1-11,1-3-51,1 0-90,1-1-128,1-1-151,0 0-174,1-2-218,-2 1-292,1-3-593,-1 2-1210,-1-2-762,0 0-4313,-1 1 7993,-1-3 0,-1-2 0,0-2 0</inkml:trace>
  <inkml:trace contextRef="#ctx0" brushRef="#br0" timeOffset="19764">2270 5064 24598,'75'4'397,"-14"0"-313,-53 2-22,-1-1 0,-1 3-12,-1 1 12,-2 0-6,0 2-5,-3 0-7,1 2 18,-1 0-12,-1 1 1,-1 2-18,-3 1-27,0 0 22,-2 0-11,0 1-34,-2 0 6,0 0-17,-1 1 5,1 1 29,-1 0 5,1 1 0,-1 2-16,0 0-1,-1 2 23,-2 0-6,0 0 0,-3 1 6,-2 0-39,0 0 27,0 0 1,-1-1 11,3-2 5,1-2-16,4-2 11,1-4-17,4-2 22,3-2-33,1-4-12,2-2 23,0-2 0,3-2 23,2 0 5,5-1-6,4-2-22,3-1 23,4-3-1,2 0 6,3-2-17,0 1 12,2-1-12,0 0 6,-1 0 33,0 0-11,0 0 0,-2 1 6,-1 1-34,-1 0 12,-3 2-12,-1 2-22,-2-1-28,-3 3-12,-2-1-55,-3 1-57,-3 0-72,-1 1-135,-3 0-123,-1 2-184,-1 1-348,-2 2-908,0 0-1993,-3 1-5905,0-1 9243,2 0 1,0-3 0,3-2-1</inkml:trace>
  <inkml:trace contextRef="#ctx0" brushRef="#br0" timeOffset="20286">3057 5064 24547,'-37'-75'34,"3"18"-12,19 62-5,-2 3-6,-2 1-11,0 2 23,-2 0 10,1 1 12,0 1 0,1-1 11,3 0 0,2 0 6,1 0 10,4 0-27,0 0 0,3 0 0,0 1 22,2 2-5,1 0 16,1 2-10,2 1 5,-1 0 11,1 1 11,0 0 6,0 0-34,0 0-6,0-1-10,0-1-12,0 1 28,0 0-22,0 1-11,0 1-1,0 1-10,0 1 5,0-1-6,0 2-22,0-2 0,0 0 11,1 0 0,-1-2 12,1 0 5,-1-2-28,1-1 0,0-1-6,-1-1 1,0 0 5,0-3-12,0 0 7,0-3-6,0 0 5,0-3-11,0 0 0,0-2-16,0 0-12,1-1-5,0-1-29,1-1-44,0 0-51,2 0-78,0 0-118,1-1-134,1-1-246,2-2-426,0-1-1334,1 0-4463,-1 0 6973,-2 0 0,-3 3 0,-1 1 0</inkml:trace>
  <inkml:trace contextRef="#ctx0" brushRef="#br0" timeOffset="20538">2562 5468 26026,'52'-20'202,"-1"0"0,37-12-146,-59 27-23,1 2-27,-2 1-23,-1 1-56,-3 2-89,-2 3-185,-3 3-208,-4 4-358,-2 1-963,-5 2-6341,-3-1 8217,-3-2 0,-1-5 0,-1-2 0</inkml:trace>
  <inkml:trace contextRef="#ctx0" brushRef="#br0" timeOffset="23022">2809 636 19664,'74'-22'649,"-13"4"-391,-48 18-1,1 0 18,2 0 10,1 0-10,2 0-7,1 0-32,0 0-28,2 0-29,-1-1-34,2 0-21,0 0-35,0-1-16,1 1 5,-2 0-16,-1 0 16,-2 0 6,-1 0-22,-3 0 5,-2 0 6,-2 1-17,-3-1-6,-1 1-16,-2 0-17,-1 0 0,-1 0 5,0 0-11,0 0 0,0 0-22,0 1 0,1 1-6,0 0 23,1 1-6,1-1 5,1 1 1,-1 0-17,0 1 22,0 1 0,1 0 17,-1 0 6,2-1 22,-1 1 17,0-1 22,0 0 17,1 0 0,-1 0-11,0 0-12,-1 0-5,0 0-17,0 1-11,-1 0-5,0 1-12,0 0 17,1 0-6,0 1 1,-1 2 5,1 1-6,0 1 23,0 0-6,0 1 17,1 0-11,0 0-6,1 2-5,0 0 11,0 2-6,-1 0 1,-1 1 4,-1 2-10,-1 2 5,-2 0 0,-1 5-16,-1 0-18,0 4 12,0 1-17,0 2 11,0 0 29,0-1-40,0 1 16,1-2 7,1 0-18,1 0 12,-1-1 0,1 1 0,-2 2-17,2-1 5,-1 0-10,1 1-18,0 0 7,0-1-1,-1 1 11,0-2 17,0 1 12,-1 1 5,0-1 11,-3 0 6,-2 0 11,-3 1-6,-2 0-16,-2 0-6,-2 0-28,0 1 11,-1 1 0,1-1-11,0 1 11,3 0-16,0 0-6,2-1 11,0 1-6,2-1 0,1 1 1,-1 2 10,1 0 1,-2 2-23,0 1 6,-1 0-11,-2 1-1,2-1 23,-1-1-17,1-1 12,0 0 5,2 0 5,-1-1 1,1 0 5,0 0 0,1 2-16,1-2 27,1 3-5,1-2-6,1 0 6,0-1-17,2-2 0,2-1 0,2-2 6,1-1-6,2 0-12,0 1-4,1-1 10,-1 0 0,0 0 6,-1 0-5,1 1-68,-2-2 45,0 1-11,-2-2 11,0 2 22,-1-1-16,-1 1 11,-1 1-12,-1 1 34,0 1-33,-1 1 5,-2-1 0,0 1 12,0 0-12,0-1 11,1-1-16,1 0-17,1-3 33,0 0-22,0-2 17,2-1 0,0-2-17,3 0 5,-1-1-5,0 0 45,1-1-45,-1 2 11,-1-1-5,-1 1-34,1-1 50,-1 1-10,0 1-1,-1 0-22,-1 2-1,0-1 1,0 3 6,0-1 21,0 3-16,-1 0 6,0 2-12,-2 1 18,2 2-7,-1 0 6,2 1 1,0 0-18,0-2 12,0-1 5,2 0 6,-1-3-1,2-1 1,-1-2 6,0-2-1,-1-2 6,-1 2-17,0-2 13,0 2-24,0-1 0,0 1 0,0 0 0,-1 2 0,-1-1 0,0 1 0,0 0 0,1 0 0,1 0 0,0-1 0,0 0 0,0-1 0,0 2 0,0-2 0,0 2 0,0 0 0,0 0 0,-1-1 0,0 0 0,0-1 0,-1-1 0,1-1 0,0-2 0,0 0 0,0-1 0,-1 0 0,-1-2 0,1 1 0,-1-1 0,1-2 0,0-1 0,-1-1 0,1-2 0,0-1 0,1 0 0,-1-1 0,1 1 0,-1-2 0,0 0 0,0 0 0,1-2 0,0 0 0,1-3 0,-1-1 0,1-2 0,-1-1 0,1-1 0,0 0 0,0-1 0,0 2 0,0-2 0,0 2 0,0-1 0,0 1 0,0-1 0,-1 1 0,1 1 0,-2 0 0,2-1 0,-1 1 0,0-1 0,0 1 0,-1-1 0,1 0 0,-1-1 0,1 0 0,0-1 0,0 1 0,0-1 0,0 0 0,0 0 0,1 0 0,-1 0 0,-1 0 0,0 0 0,-3-1 0,1 1 0,-2-2 0,-1 1 0,-1 1 0,-3 0 0,0 0 0,-4 0 0,-1 0 0,-3 0 0,-2 0 0,-2 0 0,-2 0 0,1 1 0,-1-1 0,1 0 0,1 0 0,2 0 0,1 0 0,2 0 0,0 0-136,1 0-88,1 1-67,2 0-202,1 0-319,4 0-476,3 0-2415,4 0-6037,0 1 9740,2-1 0,0 0 0,0-1 0</inkml:trace>
  <inkml:trace contextRef="#ctx0" brushRef="#br1" timeOffset="32375">629 2389 15541,'31'-23'1792,"-7"4"-1400,-24 17 650,0 1 157,-6-3-869,4 3 533,-5-2-539,7 3-223,-1-2 297,6-2-173,0-1-18,7-3 90,9-10-185,-2 1 56,30-32-140,-19 19 22,7-13 0,0-2-22,0 0 0,23-31 11,-24 31 1,-1 0-23,11-15-316,1 1 0,-1 0 333,-1-1 47,2-2 0,6-8-34,2-2 1,5-6 54,-5 3 1,5-6 0,0 0-19,0 3 0,1-1 0,-3 5-865,-11 12 0,-3 3 1,-1 4 780,9-9 0,-6 10 6,-5 7-472,0 4 461,-3 1 10,0 4-5,-4 3 431,-2 3-420,-3 4-5,-3 2 203,-5 4-170,-3 2 2436,-5 3-2441,-2 1 665,-4 4-649,-3 0 6,-1 3 0,-3 1-5,0 1-12,0 0 6,0 2-23,0 1-11,-2 1-117,0 1-85,-1 2 102,0 2 38,-1 2 12,-1 4 28,-1 0-17,1 2 0,-1 0 17,0-2-34,0-2 45,2-1-6,1-2 6,0 0-1080,1-1 906,0-1 112,-2-1-10,1 0-7,-2 0 23,2-1 17,-3 0 11,-1 1 17,-1-1 11,-1 0 0,-1 0 0,-1 0 22,0 1-22,-1 0-5,0 0 10,-1 0 1,0 0 11,-1 0-1,0 0 1,-2 2-22,0-1 16,-2 2 11,-1 0 6,-1 1 17,0-1 5,0 2 1,0 0-1,1 1 6,2 0 0,1 0 11,1 0 6,2-1 11,1 0 11,3-2-11,0 0-11,4-2-11,1 0-12,2-1 129,0 0-173,-1 0-6,0 0-6,0 0 6,-1 1 6,0 0-12,1-1 12,-2 1 0,3-1-118,-1 0 140,11-3-6,-1-1 6,12-5-11,-2-1-6,4-1 0,2-4 0,2-1 6,2-3 0,3 0-11,-1-2-6,2 0 0,-2 0 5,2 1 6,-1 0 6,1 1 0,-1 2-11,-1 2-1,-1 1 1,-3 2-6,-2 3 5,-2 1-10,-3 2 5,-3 1 0,-2 2 0,-2 0 5,-2 2-10,-2 1 5,-2 0-6,-2 0 1,0 0 5,0 2-6,-2 0 12,1 1-6,0 0 11,-1 0-11,1 2 0,0 1 11,1 0-11,-2 2 6,2 0-1,0 1 1,0 1-6,1-1 5,1 2-5,0 1 17,1 1 6,0 3 16,0 0 0,-1 4 6,0-1 22,-1 3-11,-1-1 0,-1 1-6,0-1-16,-1 0 0,-1 0-1,0-1-5,0 0 0,-1-2-11,0 0 0,0-2 5,0 0 1,0 1-1,1 0-5,0 1-6,0-1 6,1 0-12,3-1-10,1 0-34,3-2-96,1 0-156,1-2-258,-1-2-375,1 0-628,-2-2-1881,-1-1-5136,-1-2 8569,-3-2 0,-1-2 0,-2 0 0</inkml:trace>
  <inkml:trace contextRef="#ctx0" brushRef="#br1" timeOffset="38597">2967 4862 15760,'11'-16'1204,"-1"4"-796,-10 9 354,0 0-219,0 1-284,-1-1-203,-2 2-12,-1-1 7,-2 2-6,-1 2 5,-2 1 6,1 2 17,-2 1 5,0 0-5,0 0 11,0 0-11,1 0 11,0-1 0,0 1 17,-2 0 16,0 0 23,-1 2 0,-1 0 0,-2 1-11,-2 2-12,-2 2-5,-2 0-16,-2 2-1,-1 1-11,-4 0 5,-3 3-16,-4 0 0,-1 2-11,-3-1-18,0 1-308,-1 1 280,1 0 1,0 0-6,-1 1-5,-1 1 22,1 0 11,2 0-39,1-1 11,2 0-5,2-1-12,1-1 2,1 0 16,2-1 4,1 1 1,2-2 17,0 1-6,2 0 308,0-1-302,1 2 27,0-1 17,0 1 6,-1 1 23,0-1 28,-2 2-29,-2 0 6,-1 2-28,-3-1-5,0 2-18,-2 0-16,0 0-234,1 0 217,-1 0-11,0-2 0,0 0-6,0-1-17,2-1 18,1-1-7,2-1 1,1 1 27,1-1-10,2 2-1,0 0 6,-1 0-11,1 1-6,0-1 234,0 0-245,1-2-11,1 1 0,2-2 5,1 0 12,1-2-45,1 0 11,1 1-6,0-2-16,0 0 61,2 0-17,1-1 23,-1 0 0,0 0 0,-1 2-1,0-1-16,0 1 0,-1-2 0,1 0 23,-2 1-29,1-2 6,-1 1 0,0-2 0,-2 1 0,1-1 0,0-1 0,0-1 11,2 0 1,0-1-1,0-1-6,2 1-16,-1-3 6,2 0 16,0-1-6,1-1-10,2 1 10,-1-1-16,0 0-6,0 0 29,1 0-12,-2 0 0,1 1 11,-1 1-17,0 1 17,-1 1-5,-1-1 5,-1 1 0,1 1 1,0-2 10,1 1 6,2-3-17,3-1-5,1-1-17,3 0 5,1-2 17,1 1-5,1 0-6,-1 0 5,0 2-16,0 1 17,-1 1 27,0 1-5,-1 0-5,0 1-6,-1 0-6,0-2-17,0 0 12,0-2-23,2-1-22,1-2-9792,2 0 9412,7 0 1716,0 0 201,6 3 31,-3-4 304,3 1 88,-1-1-1414,-1-1 0,-5 1 0,-2-1 0</inkml:trace>
  <inkml:trace contextRef="#ctx0" brushRef="#br1" timeOffset="39425">247 6615 19585,'27'-65'1758,"-5"12"-1259,-22 49-84,1 0-34,-1 1-51,0 1 880,0-1-1188,-6 8 6,2 0 6,-6 8-1,2 0-10,-1 3 27,-2 0-5,0 2 0,-1 0 5,-1 1-39,0 2 40,-1-1-6,-1 2-17,1-1 16,-2 2-38,1 0 0,-1 1-9837,2 0 7344,0-2 4554,2-3-63,2-1-1,1-3 40,1-1-63,1-3 54,1 0-2198,0-2 170,1 0-59,0-1 100,1-1-144,1 0 15,0-2-101,1 0-110,1-1-288,1-1-183,0 0-302,2-1-478,0-1 1121,4-2 812,0-1 451,1-1 437,1-1 361,-1 0 132,0 1 345,0 0 111,-2 1-866,1 1-1137,0 0-427,-1 0-188,0 0-191,-1-1 285,1 1 8,-1-1 314,0 2-301,-1-1 277,-1 1-280,1 0-196,-1 1 4866,2-1-4390,-1 2 0,1-1 0,2 1-385,1 0-2183,3 0 462,4 0-52,1-1 2147,4-1 11,1 0-22,3 0 16,2-3 12,2 0-17,1-3 16,3-1 12,0 0 0,1-1 5,-1 1-39,1 0 34,-2-1-11,-2 2-12,-1-1 12,-4 3-51,-4 0-39,-5 3-90,-3 0-101,-4 1-161,-4 3-281,-2 2-414,-6 6-1474,-5 4-5551,-4 2 8156,0 0 0,6-7 0,3-4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10:05.294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452 78 21203,'-16'-44'107,"3"10"-102,5 38 7,-1 0 10,-3 5 17,-1 1 12,-1 1-1,0 2 34,-2 1 6,0 0 27,-1 3 1,0-1 5,-1 3 12,-1 1 0,-1 3 44,0 1 0,0 3-11,0 0-17,-1 2-28,1 2-22,0 0-22,2 1-18,0 0-27,3-1-1,2-1 7,2-1 10,1 1-22,3-2-11,0 0-23,3-1-22,1 0 39,2 0 1,0-2 4,2-2-10,1-1 22,2-4 6,3-1 5,2-2 34,2-1-12,2-2 1,3-3 5,1 0 17,4-2-28,1-2 0,3-1 0,1-2 6,3-1 5,-1-1 6,1-2-1,-2-1-38,0-3 28,-2-2-1,-2-1 1,-2 0 39,-2 0-68,-1-1 12,-2 1 5,-1-1-10,-2 0 10,-1 0-5,0-1-6,-2-1-5,1 0 22,-1-3 0,0 0 0,0-1-40,0 0 68,0-1-49,-2 0 15,0-2 23,0-1-40,-2-1-5,0-1-16,-2 0 32,0 0-4,-3-1 10,0-2-5,-1 0-28,0-2 5,-1 0 0,-4 1 1,-2-1-23,-4 0 0,-2 2 5,-2-1 7,-2 1 10,-1 1-33,-3 0 11,1 4 0,-1 2 17,0 2-34,2 3-56,-1 3-123,3 2-191,2 4-201,2 3-392,1 7-628,2 3-1697,1 10-5393,2 0 8698,2 0 0,2-9 0,1-4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10:21.9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49 54 17708,'-16'42'504,"3"-5"-308,7-20 6,1 1 5,1-1-16,1 1-34,2-1-34,0 0-39,1-1-16,0-1-24,2 1-4,1-2 16,3-1-6,1-2 12,2-2 10,1-1 40,1-2 23,0-3 10,2-1-10,2-1-29,-1-3-27,1-2-18,0-4-22,1-2-5,-2-2-6,-1-1-23,1-2 7,-2 0-7,0-2 6,0 0 1,-3 0-7,1-2 6,-3 0 23,-1-1 28,-1 0 38,-1-1 29,-1 1 28,0 1 33,-1 2 23,-1 1 17,0 3-1,-1 1-9,1 3-52,-1 2-68,0 2-72,1 2-67,-1 3-11,1 0 16,0 0 40,1 4 33,1 2-5,0 3-6,2 3-23,1 0-10,-1 3-29,2 0-72,0 1-152,1 2-269,-1-1-336,1 3-604,-1 1-1373,0 0-739,-2 0-3551,1-3 7130,-2-3 0,-2-8 0,-1-2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10:27.4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 1 24872,'-4'77'-33,"1"-12"-18,3-49-55,0-1-101,0-2-124,1-1-167,1-1-230,1-3-191,1-2-403,0-2-818,3-1-1271,0-2-4783,0 0 8194,0-1 0,-4 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10:27.6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19776,'4'5'1747,"-2"-1"-1652,-2-4-3372,0 0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10:27.9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183 1 21881,'-91'27'505,"17"-4"-416,66-15 225,2 11-202,3-8 22,3 9 40,4-10 0,4 1 360,40 24 1,6 4-456,-23-14-126,23 13 1,-11-5 226,-42-27-12,-3 0-17,-4 0-84,-4 1-50,-4-1-51,-2 2-50,-2-2 188,-1 1-362,0-2-140,1 1-223,0-1-309,1 1-454,1 1-1007,2 1-1485,2 0-4498,2 0 8374,4-2 0,3-3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43.9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201 51 21388,'-44'-29'56,"7"8"-17,32 24 17,-1 2 17,1 1 6,-2 0-18,1 2 1,0 0-1,1 3 1,-2 1 16,0 1 12,-1 3 6,1 1 5,-2 2-17,1 1 0,0 1-17,1-1-5,0 1-12,2 0-11,1 0 0,2 1-11,1 0 0,1 0 0,4-1 0,0-1 0,4 0 0,2-1 17,1-1-6,2-1 6,0-2 6,3-2 21,0-1-21,2-2 10,-1-2 7,2-3-18,-1 0 23,1-3 11,1 0-11,-1-2 5,0-3 0,1-2-22,-1-3 12,-1-2-7,-1-2-10,-1-1 21,-1-2 12,0-2 17,-2-1 17,0-1 11,-3-1 11,-1 0 16,-2-2 18,-1 1-17,-2-1-23,-1 0-27,-1-1-6,-1 1-6,-3 0-5,-1 2-6,-3 0-6,-2 1-5,-2 1-11,-2 0 5,-2 2-34,-1 1-16,-1 2-17,1 2-39,0 2-39,0 3-57,2 3-94,0 2-114,2 4-93,0 3-147,0 4-223,1 4-426,0 2-1014,2 2-1149,1 0-5029,2-1 8424,1-3 0,1-7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10:29.3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54 25057,'-4'-31'-4324,"2"9"207,5 29-4727,0 0 8844,-2-1 0,0-3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10:29.6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43 23780,'7'0'1810,"-2"1"-1497,-5-1-789,0 0-297,22-22-465,-15 19-840,17-16-1977,-22 27-4857,0-1 8912,-2-1 0,0-3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10:29.8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20879,'29'7'-3122,"-6"-3"0,-22-2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10:28.4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316 180 25444,'7'35'174,"-2"-3"-141,-7-12 12,1 1-6,-2 1 6,1 1-17,-2 1-11,0 2-12,-2 1 12,0 2 17,-1 2-23,-1 1 0,1-1-11,0 1 0,1-1 0,1-1 0,1-2 11,2-1-50,1-3 50,0-2-5,1-5-6,2-3 34,3-4-29,2-3 6,4-4 23,3-2-6,2-4-6,4-1 1,1-4-12,2-2 6,2 0 16,-1-1-10,0 0-6,0 0-45,-1 0 50,0 0-22,0 0-6,-1-1-22,-1 0-89,0 1-68,-3 1-129,-1 0-151,-3 3-252,-2 0-302,-3 3-494,-2 0-1147,-2 1-1479,-2 0-4341,-1 0 8480,0 0 0,-2 2 0,1 0 0</inkml:trace>
  <inkml:trace contextRef="#ctx0" brushRef="#br0" timeOffset="362">23 202 15406,'-13'-4'4409,"3"0"-3340,10 4 2650,0 0-3439,5-24-16,6 16-46,7-20 12,7 22-28,4-1-23,2 0 6,4-1-79,2-1-22,2 0-22,1-1-258,2-1 219,2 0-29,0-1-11,1 2-27,-1 0-40,-3 2-90,-2 2-145,-4 1-214,-5 2-318,-5 2-532,-4 0-908,-6 2-1720,-5 3-4805,-4 1 8874,-5 1 1,0-3 0,-1-1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10:26.4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203 104 21080,'17'35'807,"-4"0"-589,-12-9 1,-1 4-23,0 3-22,-1 3-45,0 4-6,-2 0-39,-1 2-34,0 1-11,-1-2-33,0-1-6,0-2 0,1-2 0,1-1-22,-1-1-18,1 0-66,0-3-56,0-3-85,0-4-100,2-5-158,0-6-296,1-4-391,0-3-640,0-3-1198,0-2-4140,2 0 7170,-1-1 0,0 0 0,0 0 0</inkml:trace>
  <inkml:trace contextRef="#ctx0" brushRef="#br0" timeOffset="652">0 531 22526,'30'-28'129,"-1"5"-96,-6 19-5,2-2 6,1-1-12,1-2 1,0 0-18,-1-2-22,-1 1-22,-1 0 22,-1-1-22,-1 0-6,-2-1 6,0-1-17,-2 0 11,1-3 6,-2-1 11,-1-2 6,1-1 16,-1-1 6,1-3 11,0 0-16,0-1-6,1 0-1,0 0 7,0 1 5,1 0 11,-1 2 17,-1 3-6,-2 3 12,0 4-12,-3 3 6,-1 2 17,-3 4 22,0 1 51,-2 4 72,0 3 57,-1 4 27,0 6-16,-2 6-40,-2 5-50,0 5-11,-2 2-28,-1 6-34,-1 0-17,-1 4-227,0-1 188,0 1-11,0-2 6,2-2-40,-1-3 6,2-5-5,0-3-23,0-4 22,1-4-5,0-4 11,0-2 205,0-3-216,0-3-6,0-3-5,0-2 27,0-1-16,0-2-34,2-4-44,1-2-46,2-5-72,3-2-118,1-2-111,3-1-80,1-1-60,1 1-47,1 1-71,-2 2-152,2 1-173,-2 2-247,0 2-224,1 0-28,0 2 163,-1 1 392,-2 2 503,0 2 577,-3 0 511,-2 3 307,-2 1 169,-2 3-57,0 1-235,-2 2-196,0 0-173,1 1-191,0-1-112,1 1-51,1-1-61,1 0-39,1-1-11,0 0-40,1 1 6,0-1 6,-1 1 11,1 1-12,-2 1 1,0 0-29,1 1-83,-2-1-140,2-1-258,-1 0-510,1-2-711,0 0-393,1 0-3886,-2-1 6060,1-1 0,-3-3 0,-1-1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10:22.3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1147 17031,'-8'86'801,"1"-17"-163,7-69 556,0 0-864,0-1-184,1-2-34,0-4 5,2-2-22,2-3-27,1-1-24,3-2-49,0-1 22,2-1-1,1-1-10,1-2 11,2-2-12,2-1-5,1-1 0,0-2-5,2 1-1,0 0 0,0 2 6,0 3 12,0 3-12,-2 2 5,-1 5-5,-1 1-22,-3 4 0,-1 2-1,-2 2-5,1 3 6,-3 3 22,1 4 5,-2 4 7,-1 4-18,-2 2-50,0 2-78,-2 1-124,0 1-212,0 0-366,0-1-709,0-2-1183,-1 1-2021,-1-2 738,0-2 4011,0-3 0,0-7 0,0-3 0</inkml:trace>
  <inkml:trace contextRef="#ctx0" brushRef="#br0" timeOffset="559">735 405 20436,'19'55'188,"0"0"1,-2-3 0,-4-7-44,-9-5-33,-1 0-33,1-3-29,0-1-11,-1-2-33,1-2 22,-1-2-11,1-3-6,0-4 17,0-3-17,1-3 6,-1-4-6,-1-3 28,-1-3-5,1-2 61,-3-2 101,2-3 7,-2 1 82,1-1-296,-1-4-79,0 0-5,0-4-51,-2-1-45,1 1-16,-4-2-50,0 0-7,-2 0 7,-1 0 50,-2 0 16,-3 0 46,-2 1 50,-1 1 16,-1 2 40,-2 0 22,-1 3 51,0 1 33,1 2 73,0 0 61,1 3 29,1 1 0,2 4-51,0 1-39,3 1-28,0 1 0,3 1 11,1 2 11,2 0 18,3 1 11,0 0-6,2 2 5,0-1-11,3 1-16,1-1 10,3 1-10,2-1-7,0 0 7,2-1-34,0-2 16,1-1 1,0-1 5,2-2-5,-1-2-18,3-2-16,0-2-22,3-1-34,0-2-50,2-1-57,0-2-89,0-2-117,-1-1-191,0-1-269,0 1-331,-2 0-649,-1-1-1507,0 0-3523,-4 0 6755,-1 2 0,-5 2 0,-3 2 0</inkml:trace>
  <inkml:trace contextRef="#ctx0" brushRef="#br0" timeOffset="962">1049 944 22358,'95'-13'453,"-17"2"-290,-70 4-23,-1 0 5,0 1-27,-3-1-28,0 0-29,-1 0-27,-2-1-12,0 0-11,-1-1-5,0 1 22,0-2-17,-1 2-11,-2 1-11,-1 0-45,-2 2-11,-1 0-23,-1 3-11,-2 0 12,0 1 5,-2 3 22,-2 2 12,-1 3 22,-3 3-6,0 2 6,0 0 0,2 2 0,1 0 11,1 1 17,2-1 0,2 2 6,-1 1 0,3 0-1,1 2-5,2 0 0,1 0 0,3 0-5,0-1-12,2-1 0,3-1-28,2-1-28,3-2-39,3-1-67,1-2-90,3-3-179,1-1-264,3-2-503,0-2-1070,1-1-885,1-1-4140,-2 0 7310,-4-1 0,-7 0 0,-4 0 0</inkml:trace>
  <inkml:trace contextRef="#ctx0" brushRef="#br0" timeOffset="1290">1409 1079 20179,'5'53'1332,"-1"-10"-1029,-4-45-225,0-2-72,0-3 5,0-3 0,0-2 0,0-1-5,0-1-23,0-2 6,-1-1-11,1 0 10,0-1 18,0 0 0,0-1 5,2 2 0,2-2 6,1 2-6,3 0 0,-1 1 12,2 0-7,1 2 7,0 2-1,3 0 1,0 3-7,0 0-4,2 2-7,-2 1-27,1 1-12,-1 2-27,0 2-29,1 0-33,-1 1-45,1 0-56,0 0-73,-1 0-112,-1 0-167,1 1-220,-3 1-341,0 2-638,-3 3-774,-1 1-285,-2 2-2420,0 0 5254,-3-2 0,1-3 0,-2-3 0</inkml:trace>
  <inkml:trace contextRef="#ctx0" brushRef="#br0" timeOffset="1678">2038 787 21769,'-82'10'421,"13"0"-309,48-2-51,3 0-16,1-1-28,4 0-28,3-1-6,2-1-5,5-1-18,1 0-4,2 0 16,0 3 22,3-2 23,2 2 22,4 1 11,3 0 6,2 1 6,1-1 5,2 0-28,2 0-16,1 1-18,-1 1-27,0-1 22,-2 2 0,-3 0-11,-3-1 11,-3 2 22,-3-2 23,-3 1 28,-1-1 11,-5 0 5,-2 1-16,-6-1-11,-3 0-17,0-2-57,-3 0-94,2-2-196,0 1-455,0-2-940,0 1-1888,-1 1-4990,2 0 8575,1 0 0,7-3 0,2-1 0</inkml:trace>
  <inkml:trace contextRef="#ctx0" brushRef="#br0" timeOffset="2026">2173 248 22912,'6'58'34,"-1"-5"-34,-3-22-17,1 3 28,2 2-5,1 1-1,1 3-10,1-1 5,0 1 0,1-2 0,0-3 5,-1-2-27,0-3-34,0-3-34,0-2-66,-1-2-46,-1-3-50,-1-1-18,-1-2-71,-2-3-124,-1-1-89,-1-5-202,0-2-505,0-3-1315,-2-2-846,-2-1-3367,-1 0 6789,-1-1 0,3 1 0,1-1 0</inkml:trace>
  <inkml:trace contextRef="#ctx0" brushRef="#br0" timeOffset="2252">1948 697 22772,'53'-28'-58,"0"0"0,-3 2 1,-7 8-218,-10 19-235,2 2-330,2 3-431,0 2-690,1 3-924,-2 0-5,-3 2-2341,-4-2 5231,-6-1 0,-11-6 0,-5-1 0</inkml:trace>
  <inkml:trace contextRef="#ctx0" brushRef="#br0" timeOffset="2846">2668 652 22027,'-68'36'459,"0"0"1,-11-8-427,19 51-10,58-60-1,1 1 6,2-2 6,2-2-6,3-1 11,3-2 11,1-2 23,2-1 6,1-3-1,1-2-22,2-3-22,-1-1-18,3-4-4,-2-1-12,0-4-12,-1-3 1,-2 0 11,-2-2-5,-1-2 10,-4-1-10,-1 0-12,-1 0-11,-1 0 11,-1 1-5,1-1 10,-2 2 12,2 2 0,-1 0 6,-1 3-12,1 2-27,0 1-62,-1 3-12,0 1 18,-1 1 27,2 1 56,-1 2 12,1 0 5,1 4 12,0 1 16,1 2 22,-1 1 12,1 1 22,-1 1-22,1 0-6,0 0-11,1 1-16,-1-1-18,0 0-11,0-1 0,0-3-11,-1 0 28,0-4-5,-1 1 44,0-3 90,-1-1 39,1 0 5,-1-1-38,1-3-90,1-1-34,0-5-28,2-2 0,1-2-11,2-2-22,1 0-6,1-2 5,1 1-27,0-2 39,3 1 0,0 0-12,0 1 1,1 0-12,1 1 1,0 1-12,2 1 17,1 0-17,1 2 11,1 1-5,-1 2 0,0 4 0,0 1-6,0 3 11,-1 3-5,-1 4 28,-1 4 11,-1 2-6,0 2 1,-3 0 5,1 2 5,-2 1 1,0 1 22,0 0-50,-1-1-46,0-1-66,0-1-140,-1-1-130,-1-1-184,-1-1-219,-2-2-329,-1-2-629,-2-1-1102,-2-3-270,0-2-3887,-1-2 7024,0 0 0,0-1 0</inkml:trace>
  <inkml:trace contextRef="#ctx0" brushRef="#br0" timeOffset="3309">3567 0 22363,'5'52'339,"0"0"0,3 41-171,-5-49-712,1 4 650,0 1-22,1 0-28,2 1 22,0-1-27,1-2 10,1-3-16,0-4 203,-1-5-220,1-5 97,-2-3-108,0-6 6,-1-3 5,-3-5 378,0-4-232,-1-3 66,-1-2 29,0-3 112,-1 0-319,0-6-68,-2-1-11,-1-6-39,-4-1-5,0-2-23,-1-2-34,0-1 0,-1 0-38,0-2 21,-1 0 6,-1-1 23,-2 1 28,-1 2 10,-2 4 12,-1 3 17,-1 5 17,-2 4 33,-2 6 39,-2 6 40,-2 6 56,-1 6 10,0 3-10,1 3-12,2 0-50,5 0 0,4-1-11,8-2 22,3-2 17,9-2-5,3-2 16,9-2-33,6-1-28,4-5-62,4-1-141,4-4-268,1-3-599,0-1-2778,-2-2-5540,-6 0 9326,-6 0 0,-12 0 0,-4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16:05:44.8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1 107 23472,'23'-34'342,"-2"5"-236,-8 25 23,1 0 22,0 0 17,3 0-5,1 0-18,2-1-55,1 0-29,1 0-27,0 1-34,-2 1 0,0 2-6,-3 0-5,-2 2-11,-3 2 11,-2 1-1,-2 3 1,-4 1 17,-1 3 11,-2 1-6,-2 4 28,-2 1-5,-3 1 10,-5 2-4,0 0-12,-3 1 5,0 0-16,-1 1 39,0 0-17,1 0 0,1-1-5,1-2-34,1 0 11,2-3 6,2-1 0,1-1 0,1-2 11,3-1 5,1-2 6,1-2 24,0 0 4,0-2 17,2 0 39,3-1 45,2 1 17,3-1 11,2-1-6,2-1-33,4-1-11,0-1-18,3-1-16,-1-2-67,2-2 6,0-1-29,0 1-39,-3-1 0,-1 1-111,-3 2-119,-2 0-128,-3 3-179,-2-1-203,-2 1-251,-2 0-521,-2 1-1753,-1 2-5294,-1 1 8576,0 3 0,0-4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78B3B-75E5-6B4E-A75B-3C81928709F5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152B-13E6-104E-BC07-2C515DE01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B226-AC80-BA47-8CB6-1BE64986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505A1-D496-EC48-AB0E-79BDD65C0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1A4F-6F1D-6D4A-BD48-347B23AE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3366-914F-0B49-95F4-22F2CE8E29FE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56F8-62B4-ED43-AE83-A0F7D58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8B83-8F2D-1D4D-970E-C054696A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B931-FB92-A14F-A2B2-4CEF577A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EA670-300A-A345-AAC9-240443C8E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5C87-3B27-B740-891C-CBED85EE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A6AF-5FFE-0445-AA75-C71A2E051E93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8347-BF91-0B42-91F0-CCBB6D6A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DCB8-3E5C-9041-A7AE-513CBF91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BF775-0874-F746-87F0-2C19C6A10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E6CD9-45C9-E346-9D49-96E31F3D7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B15F-9F8F-4047-BF7F-DEFA46EE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86A8-565A-A046-8FB2-22CC5315A587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46C8-D334-974B-A82D-F69AAE0C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9FDF-935C-6743-891D-C4160C9C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29D1-675A-FB4C-BF60-4E32D6BE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C197-CC3E-9441-9CB0-87D65A12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8DAA-98D0-7845-92AD-24C13149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190E-A300-5447-976F-1365F184AEE9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43B5-3920-3C41-9F9F-ACBAADC2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B2E7F-D493-4542-86A9-F90A3DF7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9127-4D93-7B43-8E06-CC415AB9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24DD-B6FD-CC41-BAA0-376544738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CA73-795E-E449-9FA8-7824CC0C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6AE1-9286-2C45-A326-D998863F742B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2E69-2294-314F-AAF1-D0A36A84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D783-96A4-014B-AE4F-42AC6E94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A509-4575-9843-8974-E8FF85C8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6AED-4F50-0245-8F80-622F52583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1BA4-3126-D74B-B02C-59D5D2E1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9C34-6585-7C4B-86EB-F459D69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A9F7-5A73-2045-BAE6-84AB01B4040A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B0DA8-803F-FB48-BC47-9547935F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35422-E9C3-6B43-8DF1-4E9167B9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EB69-83D0-FA48-BFFF-EEF324C8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B860-FFEB-8F49-B897-5C964575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B7FC-3E44-0148-B85A-77661153A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580B7-C077-224F-BA40-F3760ADCD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88DB1-C06F-A246-92CE-1948852FE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5D9F-A35F-C346-BB08-4654F69B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FB5B-B9CE-6349-86CB-28B9C294403A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2E0C2-3565-1645-893E-C5BACC38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B7625-4029-3B40-BC5A-6FBDE1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32BE-97E6-0A4F-98EE-5D9C048A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8C2EB-3715-044E-9F74-54BD89AD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A8C2-DABC-DD49-A176-B6C7AD2E805B}" type="datetime1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03527-25BF-D345-8D5D-7B00A2F7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39A20-365A-7F4B-B217-401ACCC6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D1777-1319-AC4E-9E13-C5EF2382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63C3-3899-CC4B-95F1-6EBC55BA34A7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DF860-8E40-8E4A-ADA1-0DF53A47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7482E-3988-4D43-8FC3-3B4F6DF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0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E645-FD8C-704E-A5A9-41FCB0C3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B83D-F8A1-1D40-A498-E59A6E3C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6E19E-69A9-2744-B1D0-66675B182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F031D-5617-D04B-B06F-E3688F00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28E-D32D-F340-A01D-42BDE08FB9EA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59D5B-1682-B549-8E11-2B54A7A5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A6CA9-B733-CB49-9EB1-8FBF68A7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C33B-D48D-304E-AFF6-B591D6C8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AF70C-CE85-B44D-870C-99BFD863F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8705F-E4B3-CF4E-B88B-9293885F0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8DA1E-4320-324D-99A2-EF507959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ECB0-07B6-8145-A09B-3370BD4D2EC6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7C44A-FD2B-4540-9849-EE95D129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4E1C8-D895-6543-A52C-1F4797B1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DE031-A004-5946-BE57-CEE6106B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3435-74C7-E643-AEA5-0CF0C932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DD25-09F9-4B44-B4B5-E5377A71E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F93-A4AF-3C42-BCAC-8E0DFB752775}" type="datetime1">
              <a:rPr lang="en-US" smtClean="0"/>
              <a:t>11/23/20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A9CB-5B86-BF43-9E47-6D4FA3C3F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Modern Robotics, Lynch and Park, Cambridge University Press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3E61-D3B2-7B4C-BAB5-6D34F34F9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Modern Robotics</a:t>
            </a:r>
            <a:r>
              <a:rPr lang="en-US" dirty="0"/>
              <a:t>, Lynch and Park, Cambridge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09325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1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4.xml"/><Relationship Id="rId50" Type="http://schemas.openxmlformats.org/officeDocument/2006/relationships/image" Target="../media/image26.png"/><Relationship Id="rId55" Type="http://schemas.openxmlformats.org/officeDocument/2006/relationships/customXml" Target="../ink/ink28.xml"/><Relationship Id="rId63" Type="http://schemas.openxmlformats.org/officeDocument/2006/relationships/customXml" Target="../ink/ink32.xml"/><Relationship Id="rId7" Type="http://schemas.openxmlformats.org/officeDocument/2006/relationships/customXml" Target="../ink/ink4.xml"/><Relationship Id="rId2" Type="http://schemas.openxmlformats.org/officeDocument/2006/relationships/image" Target="../media/image1.tiff"/><Relationship Id="rId16" Type="http://schemas.openxmlformats.org/officeDocument/2006/relationships/image" Target="../media/image9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9.xml"/><Relationship Id="rId40" Type="http://schemas.openxmlformats.org/officeDocument/2006/relationships/image" Target="../media/image21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3.xml"/><Relationship Id="rId61" Type="http://schemas.openxmlformats.org/officeDocument/2006/relationships/customXml" Target="../ink/ink31.xml"/><Relationship Id="rId19" Type="http://schemas.openxmlformats.org/officeDocument/2006/relationships/customXml" Target="../ink/ink10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4.xml"/><Relationship Id="rId30" Type="http://schemas.openxmlformats.org/officeDocument/2006/relationships/image" Target="../media/image16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8" Type="http://schemas.openxmlformats.org/officeDocument/2006/relationships/image" Target="../media/image4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30.xml"/><Relationship Id="rId20" Type="http://schemas.openxmlformats.org/officeDocument/2006/relationships/image" Target="../media/image11.png"/><Relationship Id="rId41" Type="http://schemas.openxmlformats.org/officeDocument/2006/relationships/customXml" Target="../ink/ink21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6.png"/><Relationship Id="rId31" Type="http://schemas.openxmlformats.org/officeDocument/2006/relationships/customXml" Target="../ink/ink16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3.xml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9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.png"/><Relationship Id="rId21" Type="http://schemas.openxmlformats.org/officeDocument/2006/relationships/customXml" Target="../ink/ink43.xml"/><Relationship Id="rId42" Type="http://schemas.openxmlformats.org/officeDocument/2006/relationships/image" Target="../media/image54.png"/><Relationship Id="rId47" Type="http://schemas.openxmlformats.org/officeDocument/2006/relationships/customXml" Target="../ink/ink56.xml"/><Relationship Id="rId63" Type="http://schemas.openxmlformats.org/officeDocument/2006/relationships/customXml" Target="../ink/ink64.xml"/><Relationship Id="rId68" Type="http://schemas.openxmlformats.org/officeDocument/2006/relationships/image" Target="../media/image67.png"/><Relationship Id="rId84" Type="http://schemas.openxmlformats.org/officeDocument/2006/relationships/image" Target="../media/image75.png"/><Relationship Id="rId89" Type="http://schemas.openxmlformats.org/officeDocument/2006/relationships/customXml" Target="../ink/ink77.xml"/><Relationship Id="rId16" Type="http://schemas.openxmlformats.org/officeDocument/2006/relationships/image" Target="../media/image41.png"/><Relationship Id="rId11" Type="http://schemas.openxmlformats.org/officeDocument/2006/relationships/customXml" Target="../ink/ink38.xml"/><Relationship Id="rId32" Type="http://schemas.openxmlformats.org/officeDocument/2006/relationships/image" Target="../media/image49.png"/><Relationship Id="rId37" Type="http://schemas.openxmlformats.org/officeDocument/2006/relationships/customXml" Target="../ink/ink51.xml"/><Relationship Id="rId53" Type="http://schemas.openxmlformats.org/officeDocument/2006/relationships/customXml" Target="../ink/ink59.xml"/><Relationship Id="rId58" Type="http://schemas.openxmlformats.org/officeDocument/2006/relationships/image" Target="../media/image62.png"/><Relationship Id="rId74" Type="http://schemas.openxmlformats.org/officeDocument/2006/relationships/image" Target="../media/image70.png"/><Relationship Id="rId79" Type="http://schemas.openxmlformats.org/officeDocument/2006/relationships/customXml" Target="../ink/ink72.xml"/><Relationship Id="rId102" Type="http://schemas.openxmlformats.org/officeDocument/2006/relationships/image" Target="../media/image84.png"/><Relationship Id="rId5" Type="http://schemas.openxmlformats.org/officeDocument/2006/relationships/customXml" Target="../ink/ink35.xml"/><Relationship Id="rId90" Type="http://schemas.openxmlformats.org/officeDocument/2006/relationships/image" Target="../media/image78.png"/><Relationship Id="rId95" Type="http://schemas.openxmlformats.org/officeDocument/2006/relationships/customXml" Target="../ink/ink80.xml"/><Relationship Id="rId22" Type="http://schemas.openxmlformats.org/officeDocument/2006/relationships/image" Target="../media/image44.png"/><Relationship Id="rId27" Type="http://schemas.openxmlformats.org/officeDocument/2006/relationships/customXml" Target="../ink/ink46.xml"/><Relationship Id="rId43" Type="http://schemas.openxmlformats.org/officeDocument/2006/relationships/customXml" Target="../ink/ink54.xml"/><Relationship Id="rId48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customXml" Target="../ink/ink67.xml"/><Relationship Id="rId80" Type="http://schemas.openxmlformats.org/officeDocument/2006/relationships/image" Target="../media/image73.png"/><Relationship Id="rId85" Type="http://schemas.openxmlformats.org/officeDocument/2006/relationships/customXml" Target="../ink/ink75.xml"/><Relationship Id="rId12" Type="http://schemas.openxmlformats.org/officeDocument/2006/relationships/image" Target="../media/image39.png"/><Relationship Id="rId17" Type="http://schemas.openxmlformats.org/officeDocument/2006/relationships/customXml" Target="../ink/ink41.xml"/><Relationship Id="rId33" Type="http://schemas.openxmlformats.org/officeDocument/2006/relationships/customXml" Target="../ink/ink49.xml"/><Relationship Id="rId38" Type="http://schemas.openxmlformats.org/officeDocument/2006/relationships/image" Target="../media/image52.png"/><Relationship Id="rId59" Type="http://schemas.openxmlformats.org/officeDocument/2006/relationships/customXml" Target="../ink/ink62.xml"/><Relationship Id="rId103" Type="http://schemas.openxmlformats.org/officeDocument/2006/relationships/customXml" Target="../ink/ink84.xml"/><Relationship Id="rId20" Type="http://schemas.openxmlformats.org/officeDocument/2006/relationships/image" Target="../media/image43.png"/><Relationship Id="rId41" Type="http://schemas.openxmlformats.org/officeDocument/2006/relationships/customXml" Target="../ink/ink53.xml"/><Relationship Id="rId54" Type="http://schemas.openxmlformats.org/officeDocument/2006/relationships/image" Target="../media/image60.png"/><Relationship Id="rId62" Type="http://schemas.openxmlformats.org/officeDocument/2006/relationships/image" Target="../media/image64.png"/><Relationship Id="rId70" Type="http://schemas.openxmlformats.org/officeDocument/2006/relationships/image" Target="../media/image68.png"/><Relationship Id="rId75" Type="http://schemas.openxmlformats.org/officeDocument/2006/relationships/customXml" Target="../ink/ink70.xml"/><Relationship Id="rId83" Type="http://schemas.openxmlformats.org/officeDocument/2006/relationships/customXml" Target="../ink/ink74.xml"/><Relationship Id="rId88" Type="http://schemas.openxmlformats.org/officeDocument/2006/relationships/image" Target="../media/image77.png"/><Relationship Id="rId91" Type="http://schemas.openxmlformats.org/officeDocument/2006/relationships/customXml" Target="../ink/ink78.xml"/><Relationship Id="rId96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47.png"/><Relationship Id="rId36" Type="http://schemas.openxmlformats.org/officeDocument/2006/relationships/image" Target="../media/image51.png"/><Relationship Id="rId49" Type="http://schemas.openxmlformats.org/officeDocument/2006/relationships/customXml" Target="../ink/ink57.xml"/><Relationship Id="rId57" Type="http://schemas.openxmlformats.org/officeDocument/2006/relationships/customXml" Target="../ink/ink61.xml"/><Relationship Id="rId106" Type="http://schemas.openxmlformats.org/officeDocument/2006/relationships/image" Target="../media/image86.png"/><Relationship Id="rId10" Type="http://schemas.openxmlformats.org/officeDocument/2006/relationships/image" Target="../media/image38.png"/><Relationship Id="rId31" Type="http://schemas.openxmlformats.org/officeDocument/2006/relationships/customXml" Target="../ink/ink48.xml"/><Relationship Id="rId44" Type="http://schemas.openxmlformats.org/officeDocument/2006/relationships/image" Target="../media/image55.png"/><Relationship Id="rId52" Type="http://schemas.openxmlformats.org/officeDocument/2006/relationships/image" Target="../media/image59.png"/><Relationship Id="rId60" Type="http://schemas.openxmlformats.org/officeDocument/2006/relationships/image" Target="../media/image63.png"/><Relationship Id="rId65" Type="http://schemas.openxmlformats.org/officeDocument/2006/relationships/customXml" Target="../ink/ink65.xml"/><Relationship Id="rId73" Type="http://schemas.openxmlformats.org/officeDocument/2006/relationships/customXml" Target="../ink/ink69.xml"/><Relationship Id="rId78" Type="http://schemas.openxmlformats.org/officeDocument/2006/relationships/image" Target="../media/image72.png"/><Relationship Id="rId81" Type="http://schemas.openxmlformats.org/officeDocument/2006/relationships/customXml" Target="../ink/ink73.xml"/><Relationship Id="rId86" Type="http://schemas.openxmlformats.org/officeDocument/2006/relationships/image" Target="../media/image76.png"/><Relationship Id="rId94" Type="http://schemas.openxmlformats.org/officeDocument/2006/relationships/image" Target="../media/image80.png"/><Relationship Id="rId99" Type="http://schemas.openxmlformats.org/officeDocument/2006/relationships/customXml" Target="../ink/ink82.xml"/><Relationship Id="rId101" Type="http://schemas.openxmlformats.org/officeDocument/2006/relationships/customXml" Target="../ink/ink83.xml"/><Relationship Id="rId4" Type="http://schemas.openxmlformats.org/officeDocument/2006/relationships/image" Target="../media/image35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image" Target="../media/image42.png"/><Relationship Id="rId39" Type="http://schemas.openxmlformats.org/officeDocument/2006/relationships/customXml" Target="../ink/ink52.xml"/><Relationship Id="rId34" Type="http://schemas.openxmlformats.org/officeDocument/2006/relationships/image" Target="../media/image50.png"/><Relationship Id="rId50" Type="http://schemas.openxmlformats.org/officeDocument/2006/relationships/image" Target="../media/image58.png"/><Relationship Id="rId55" Type="http://schemas.openxmlformats.org/officeDocument/2006/relationships/customXml" Target="../ink/ink60.xml"/><Relationship Id="rId76" Type="http://schemas.openxmlformats.org/officeDocument/2006/relationships/image" Target="../media/image71.png"/><Relationship Id="rId97" Type="http://schemas.openxmlformats.org/officeDocument/2006/relationships/customXml" Target="../ink/ink81.xml"/><Relationship Id="rId104" Type="http://schemas.openxmlformats.org/officeDocument/2006/relationships/image" Target="../media/image85.png"/><Relationship Id="rId7" Type="http://schemas.openxmlformats.org/officeDocument/2006/relationships/customXml" Target="../ink/ink36.xml"/><Relationship Id="rId71" Type="http://schemas.openxmlformats.org/officeDocument/2006/relationships/customXml" Target="../ink/ink68.xml"/><Relationship Id="rId92" Type="http://schemas.openxmlformats.org/officeDocument/2006/relationships/image" Target="../media/image79.png"/><Relationship Id="rId2" Type="http://schemas.openxmlformats.org/officeDocument/2006/relationships/image" Target="../media/image1.tiff"/><Relationship Id="rId29" Type="http://schemas.openxmlformats.org/officeDocument/2006/relationships/customXml" Target="../ink/ink47.xml"/><Relationship Id="rId24" Type="http://schemas.openxmlformats.org/officeDocument/2006/relationships/image" Target="../media/image45.png"/><Relationship Id="rId40" Type="http://schemas.openxmlformats.org/officeDocument/2006/relationships/image" Target="../media/image53.png"/><Relationship Id="rId45" Type="http://schemas.openxmlformats.org/officeDocument/2006/relationships/customXml" Target="../ink/ink55.xml"/><Relationship Id="rId66" Type="http://schemas.openxmlformats.org/officeDocument/2006/relationships/image" Target="../media/image66.png"/><Relationship Id="rId87" Type="http://schemas.openxmlformats.org/officeDocument/2006/relationships/customXml" Target="../ink/ink76.xml"/><Relationship Id="rId61" Type="http://schemas.openxmlformats.org/officeDocument/2006/relationships/customXml" Target="../ink/ink63.xml"/><Relationship Id="rId82" Type="http://schemas.openxmlformats.org/officeDocument/2006/relationships/image" Target="../media/image74.png"/><Relationship Id="rId19" Type="http://schemas.openxmlformats.org/officeDocument/2006/relationships/customXml" Target="../ink/ink42.xml"/><Relationship Id="rId14" Type="http://schemas.openxmlformats.org/officeDocument/2006/relationships/image" Target="../media/image40.png"/><Relationship Id="rId30" Type="http://schemas.openxmlformats.org/officeDocument/2006/relationships/image" Target="../media/image48.png"/><Relationship Id="rId35" Type="http://schemas.openxmlformats.org/officeDocument/2006/relationships/customXml" Target="../ink/ink50.xml"/><Relationship Id="rId56" Type="http://schemas.openxmlformats.org/officeDocument/2006/relationships/image" Target="../media/image61.png"/><Relationship Id="rId77" Type="http://schemas.openxmlformats.org/officeDocument/2006/relationships/customXml" Target="../ink/ink71.xml"/><Relationship Id="rId100" Type="http://schemas.openxmlformats.org/officeDocument/2006/relationships/image" Target="../media/image83.png"/><Relationship Id="rId105" Type="http://schemas.openxmlformats.org/officeDocument/2006/relationships/customXml" Target="../ink/ink85.xml"/><Relationship Id="rId8" Type="http://schemas.openxmlformats.org/officeDocument/2006/relationships/image" Target="../media/image37.png"/><Relationship Id="rId51" Type="http://schemas.openxmlformats.org/officeDocument/2006/relationships/customXml" Target="../ink/ink58.xml"/><Relationship Id="rId72" Type="http://schemas.openxmlformats.org/officeDocument/2006/relationships/image" Target="../media/image69.png"/><Relationship Id="rId93" Type="http://schemas.openxmlformats.org/officeDocument/2006/relationships/customXml" Target="../ink/ink79.xml"/><Relationship Id="rId98" Type="http://schemas.openxmlformats.org/officeDocument/2006/relationships/image" Target="../media/image82.png"/><Relationship Id="rId3" Type="http://schemas.openxmlformats.org/officeDocument/2006/relationships/customXml" Target="../ink/ink34.xml"/><Relationship Id="rId25" Type="http://schemas.openxmlformats.org/officeDocument/2006/relationships/customXml" Target="../ink/ink45.xml"/><Relationship Id="rId46" Type="http://schemas.openxmlformats.org/officeDocument/2006/relationships/image" Target="../media/image56.png"/><Relationship Id="rId67" Type="http://schemas.openxmlformats.org/officeDocument/2006/relationships/customXml" Target="../ink/ink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7BB643-F8CB-2D40-B4D0-EE26B78F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3AD18B-E502-974A-B82C-B758AD05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85C27-F09A-1043-BED1-7B04EF0BD6D1}"/>
              </a:ext>
            </a:extLst>
          </p:cNvPr>
          <p:cNvSpPr txBox="1"/>
          <p:nvPr/>
        </p:nvSpPr>
        <p:spPr>
          <a:xfrm>
            <a:off x="567559" y="536027"/>
            <a:ext cx="976411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2	Configuration Space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3 	Rigid-Body Motions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4	Forward Kinematics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5	Velocity Kinematics and Statics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	5.1 Manipulator Jacobian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	5.2 Statics of Open Chains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6	Inverse Kinematics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7	Kinematics of Closed Chains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8	Dynamics of Open Chains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9 	Trajectory Generation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10	Motion Planning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11	Robot Control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12 	Grasping and Manipulation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Chapter 13	Wheeled Mobile Robots</a:t>
            </a:r>
          </a:p>
        </p:txBody>
      </p:sp>
    </p:spTree>
    <p:extLst>
      <p:ext uri="{BB962C8B-B14F-4D97-AF65-F5344CB8AC3E}">
        <p14:creationId xmlns:p14="http://schemas.microsoft.com/office/powerpoint/2010/main" val="375834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59AB7-6B79-F046-849C-659BA6263097}"/>
              </a:ext>
            </a:extLst>
          </p:cNvPr>
          <p:cNvSpPr txBox="1"/>
          <p:nvPr/>
        </p:nvSpPr>
        <p:spPr>
          <a:xfrm>
            <a:off x="567558" y="536027"/>
            <a:ext cx="10484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concepts, symbols, and equations</a:t>
            </a:r>
            <a:endParaRPr lang="en-US" sz="2400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Robot statics: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𝜏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(𝜃) 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 interpretation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if a wrench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applied to the last link, then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𝜏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(𝜃) 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required to resist it.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(𝜃)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 rank 6, then the robot can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actively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generate an end-effector wrench in any direction.  The static equation is useful for force control.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(𝜃)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 rank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then any applied wrench can be decomposed into the sum of components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directions requiring motors to resist and components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6 −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directions that are resisted by the bearings.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B051D4-6A89-4145-8569-66441704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2375F-95D8-B64C-9175-9AC99A98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C11C0C-FB4D-E74B-8C7F-AAA89896C23D}"/>
                  </a:ext>
                </a:extLst>
              </p14:cNvPr>
              <p14:cNvContentPartPr/>
              <p14:nvPr/>
            </p14:nvContentPartPr>
            <p14:xfrm>
              <a:off x="1126328" y="473387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C11C0C-FB4D-E74B-8C7F-AAA89896C2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008" y="4729556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93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8EE48-F77D-EF41-844A-2543E379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F8562-10A6-1F49-96FA-0F4A39FB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97080-3044-1047-AFEA-07DDB32352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103" y="536331"/>
            <a:ext cx="4579454" cy="4237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014E9-E45F-1F49-A2FB-98B019194ADE}"/>
              </a:ext>
            </a:extLst>
          </p:cNvPr>
          <p:cNvSpPr txBox="1"/>
          <p:nvPr/>
        </p:nvSpPr>
        <p:spPr>
          <a:xfrm>
            <a:off x="5286718" y="413238"/>
            <a:ext cx="6555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Jacobian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  What is its rank?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wrenches can be resisted without using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motors?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8BACE-6F8F-E04F-88BC-8384C7A71744}"/>
              </a:ext>
            </a:extLst>
          </p:cNvPr>
          <p:cNvSpPr/>
          <p:nvPr/>
        </p:nvSpPr>
        <p:spPr>
          <a:xfrm>
            <a:off x="3978358" y="2952235"/>
            <a:ext cx="855199" cy="3446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BE1E33-3BAD-224A-8669-BE061AA6D15A}"/>
                  </a:ext>
                </a:extLst>
              </p14:cNvPr>
              <p14:cNvContentPartPr/>
              <p14:nvPr/>
            </p14:nvContentPartPr>
            <p14:xfrm>
              <a:off x="5971680" y="2157295"/>
              <a:ext cx="109800" cy="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BE1E33-3BAD-224A-8669-BE061AA6D1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4120" y="2149735"/>
                <a:ext cx="1249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1145F6-CD5C-D844-8A2D-23029ADA16FE}"/>
                  </a:ext>
                </a:extLst>
              </p14:cNvPr>
              <p14:cNvContentPartPr/>
              <p14:nvPr/>
            </p14:nvContentPartPr>
            <p14:xfrm>
              <a:off x="6004080" y="2238295"/>
              <a:ext cx="119880" cy="6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1145F6-CD5C-D844-8A2D-23029ADA16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6520" y="2230735"/>
                <a:ext cx="135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768456-C810-3F41-8C7B-842FBB8B832D}"/>
                  </a:ext>
                </a:extLst>
              </p14:cNvPr>
              <p14:cNvContentPartPr/>
              <p14:nvPr/>
            </p14:nvContentPartPr>
            <p14:xfrm>
              <a:off x="5429520" y="1976935"/>
              <a:ext cx="399240" cy="397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768456-C810-3F41-8C7B-842FBB8B83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21960" y="1969382"/>
                <a:ext cx="414360" cy="412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F783B5-245A-BB4C-832C-AD6670F7EF18}"/>
                  </a:ext>
                </a:extLst>
              </p14:cNvPr>
              <p14:cNvContentPartPr/>
              <p14:nvPr/>
            </p14:nvContentPartPr>
            <p14:xfrm>
              <a:off x="6702480" y="1883335"/>
              <a:ext cx="124920" cy="167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F783B5-245A-BB4C-832C-AD6670F7EF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4920" y="1875775"/>
                <a:ext cx="1400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056BE7-083B-2244-A0A3-6B9755B7DB09}"/>
                  </a:ext>
                </a:extLst>
              </p14:cNvPr>
              <p14:cNvContentPartPr/>
              <p14:nvPr/>
            </p14:nvContentPartPr>
            <p14:xfrm>
              <a:off x="6602760" y="2343055"/>
              <a:ext cx="78840" cy="19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056BE7-083B-2244-A0A3-6B9755B7DB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95200" y="2335495"/>
                <a:ext cx="939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1B1DF3-84CC-FC42-866B-16EC5C8D9A90}"/>
                  </a:ext>
                </a:extLst>
              </p14:cNvPr>
              <p14:cNvContentPartPr/>
              <p14:nvPr/>
            </p14:nvContentPartPr>
            <p14:xfrm>
              <a:off x="6775560" y="2265655"/>
              <a:ext cx="9720" cy="185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1B1DF3-84CC-FC42-866B-16EC5C8D9A9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8000" y="2258095"/>
                <a:ext cx="248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6C2214-BDED-2241-94FF-94B09A93C6C1}"/>
                  </a:ext>
                </a:extLst>
              </p14:cNvPr>
              <p14:cNvContentPartPr/>
              <p14:nvPr/>
            </p14:nvContentPartPr>
            <p14:xfrm>
              <a:off x="6668280" y="2732935"/>
              <a:ext cx="155520" cy="180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6C2214-BDED-2241-94FF-94B09A93C6C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60720" y="2725375"/>
                <a:ext cx="1706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0911AD6-8E1A-9448-865C-05FB57605C2C}"/>
                  </a:ext>
                </a:extLst>
              </p14:cNvPr>
              <p14:cNvContentPartPr/>
              <p14:nvPr/>
            </p14:nvContentPartPr>
            <p14:xfrm>
              <a:off x="6651360" y="3206335"/>
              <a:ext cx="156600" cy="153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0911AD6-8E1A-9448-865C-05FB57605C2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43800" y="3198775"/>
                <a:ext cx="171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E3D880-A7A1-784B-AA1A-A035C2A3F8D9}"/>
                  </a:ext>
                </a:extLst>
              </p14:cNvPr>
              <p14:cNvContentPartPr/>
              <p14:nvPr/>
            </p14:nvContentPartPr>
            <p14:xfrm>
              <a:off x="6656040" y="3619615"/>
              <a:ext cx="132840" cy="186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E3D880-A7A1-784B-AA1A-A035C2A3F8D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48480" y="3612055"/>
                <a:ext cx="1479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6397952-3D95-2D46-9E4D-827FC8843D6B}"/>
                  </a:ext>
                </a:extLst>
              </p14:cNvPr>
              <p14:cNvContentPartPr/>
              <p14:nvPr/>
            </p14:nvContentPartPr>
            <p14:xfrm>
              <a:off x="6618960" y="4056295"/>
              <a:ext cx="173520" cy="246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6397952-3D95-2D46-9E4D-827FC8843D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11400" y="4048735"/>
                <a:ext cx="1886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0F3580B-9C11-F041-A969-2E177765E8BC}"/>
                  </a:ext>
                </a:extLst>
              </p14:cNvPr>
              <p14:cNvContentPartPr/>
              <p14:nvPr/>
            </p14:nvContentPartPr>
            <p14:xfrm>
              <a:off x="7241040" y="1866055"/>
              <a:ext cx="147240" cy="18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0F3580B-9C11-F041-A969-2E177765E8B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33480" y="1858495"/>
                <a:ext cx="1623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6D0706A-842A-DC46-82CE-4C229791129B}"/>
                  </a:ext>
                </a:extLst>
              </p14:cNvPr>
              <p14:cNvContentPartPr/>
              <p14:nvPr/>
            </p14:nvContentPartPr>
            <p14:xfrm>
              <a:off x="7225560" y="2300575"/>
              <a:ext cx="129240" cy="159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6D0706A-842A-DC46-82CE-4C22979112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18000" y="2293015"/>
                <a:ext cx="1443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F2AE883-64FF-D247-8DA2-E776B9D8F927}"/>
                  </a:ext>
                </a:extLst>
              </p14:cNvPr>
              <p14:cNvContentPartPr/>
              <p14:nvPr/>
            </p14:nvContentPartPr>
            <p14:xfrm>
              <a:off x="7185960" y="2723575"/>
              <a:ext cx="110160" cy="193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F2AE883-64FF-D247-8DA2-E776B9D8F92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78400" y="2716015"/>
                <a:ext cx="1252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B52318-1121-704B-8662-92F907FDE78D}"/>
                  </a:ext>
                </a:extLst>
              </p14:cNvPr>
              <p14:cNvContentPartPr/>
              <p14:nvPr/>
            </p14:nvContentPartPr>
            <p14:xfrm>
              <a:off x="7115760" y="2990335"/>
              <a:ext cx="461880" cy="392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B52318-1121-704B-8662-92F907FDE78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08200" y="2982775"/>
                <a:ext cx="4766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8836A38-F14E-4F45-BF21-EFE9BB0D1707}"/>
                  </a:ext>
                </a:extLst>
              </p14:cNvPr>
              <p14:cNvContentPartPr/>
              <p14:nvPr/>
            </p14:nvContentPartPr>
            <p14:xfrm>
              <a:off x="7182360" y="3587935"/>
              <a:ext cx="125640" cy="181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8836A38-F14E-4F45-BF21-EFE9BB0D170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74800" y="3580375"/>
                <a:ext cx="140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016734C-D5A9-6443-AF2C-32AE09AF4946}"/>
                  </a:ext>
                </a:extLst>
              </p14:cNvPr>
              <p14:cNvContentPartPr/>
              <p14:nvPr/>
            </p14:nvContentPartPr>
            <p14:xfrm>
              <a:off x="7023600" y="3903655"/>
              <a:ext cx="585360" cy="429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016734C-D5A9-6443-AF2C-32AE09AF494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16045" y="3896095"/>
                <a:ext cx="600111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BE56815-729B-824D-A9D6-F7B73ACEFD16}"/>
                  </a:ext>
                </a:extLst>
              </p14:cNvPr>
              <p14:cNvContentPartPr/>
              <p14:nvPr/>
            </p14:nvContentPartPr>
            <p14:xfrm>
              <a:off x="6307920" y="1786135"/>
              <a:ext cx="195480" cy="2787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BE56815-729B-824D-A9D6-F7B73ACEFD1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00360" y="1778935"/>
                <a:ext cx="210600" cy="28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6F6CB4D-B8FF-B249-94E6-A44B7ABFF7B9}"/>
                  </a:ext>
                </a:extLst>
              </p14:cNvPr>
              <p14:cNvContentPartPr/>
              <p14:nvPr/>
            </p14:nvContentPartPr>
            <p14:xfrm>
              <a:off x="7897680" y="1718095"/>
              <a:ext cx="613800" cy="2773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6F6CB4D-B8FF-B249-94E6-A44B7ABFF7B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90120" y="1710535"/>
                <a:ext cx="628920" cy="27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4273978-03F6-E94E-A7B6-62E1F4BA6F70}"/>
                  </a:ext>
                </a:extLst>
              </p14:cNvPr>
              <p14:cNvContentPartPr/>
              <p14:nvPr/>
            </p14:nvContentPartPr>
            <p14:xfrm>
              <a:off x="10794600" y="1966135"/>
              <a:ext cx="615240" cy="397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4273978-03F6-E94E-A7B6-62E1F4BA6F7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87040" y="1958575"/>
                <a:ext cx="6303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373698A-1ACB-AF4D-83DF-70647A7620EB}"/>
                  </a:ext>
                </a:extLst>
              </p14:cNvPr>
              <p14:cNvContentPartPr/>
              <p14:nvPr/>
            </p14:nvContentPartPr>
            <p14:xfrm>
              <a:off x="8747640" y="1561855"/>
              <a:ext cx="1968480" cy="1384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373698A-1ACB-AF4D-83DF-70647A7620E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0081" y="1554295"/>
                <a:ext cx="1983237" cy="14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0B29869-413F-BB4E-9214-E756E54EA958}"/>
                  </a:ext>
                </a:extLst>
              </p14:cNvPr>
              <p14:cNvContentPartPr/>
              <p14:nvPr/>
            </p14:nvContentPartPr>
            <p14:xfrm>
              <a:off x="11272320" y="3321895"/>
              <a:ext cx="299520" cy="356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0B29869-413F-BB4E-9214-E756E54EA95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264760" y="3314335"/>
                <a:ext cx="3146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FCB6D12-59F7-0646-AC87-296077B6BF18}"/>
                  </a:ext>
                </a:extLst>
              </p14:cNvPr>
              <p14:cNvContentPartPr/>
              <p14:nvPr/>
            </p14:nvContentPartPr>
            <p14:xfrm>
              <a:off x="10696320" y="3398575"/>
              <a:ext cx="394920" cy="300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FCB6D12-59F7-0646-AC87-296077B6BF1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688767" y="3391015"/>
                <a:ext cx="410026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AD827E0-5C3C-7449-A460-38E249D05FC0}"/>
                  </a:ext>
                </a:extLst>
              </p14:cNvPr>
              <p14:cNvContentPartPr/>
              <p14:nvPr/>
            </p14:nvContentPartPr>
            <p14:xfrm>
              <a:off x="9543600" y="3411175"/>
              <a:ext cx="961560" cy="2926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AD827E0-5C3C-7449-A460-38E249D05F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536040" y="3403615"/>
                <a:ext cx="9766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8DC91EC-B39A-154A-AE7A-1159272B71A8}"/>
                  </a:ext>
                </a:extLst>
              </p14:cNvPr>
              <p14:cNvContentPartPr/>
              <p14:nvPr/>
            </p14:nvContentPartPr>
            <p14:xfrm>
              <a:off x="8877960" y="3468775"/>
              <a:ext cx="473760" cy="365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8DC91EC-B39A-154A-AE7A-1159272B71A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70400" y="3461215"/>
                <a:ext cx="4888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5502612-1064-E744-B3F5-4822191E15E7}"/>
                  </a:ext>
                </a:extLst>
              </p14:cNvPr>
              <p14:cNvContentPartPr/>
              <p14:nvPr/>
            </p14:nvContentPartPr>
            <p14:xfrm>
              <a:off x="9213120" y="4097695"/>
              <a:ext cx="112320" cy="104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5502612-1064-E744-B3F5-4822191E15E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205560" y="4090135"/>
                <a:ext cx="127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745F4A7-30FE-D14D-8858-EE8B94A60C04}"/>
                  </a:ext>
                </a:extLst>
              </p14:cNvPr>
              <p14:cNvContentPartPr/>
              <p14:nvPr/>
            </p14:nvContentPartPr>
            <p14:xfrm>
              <a:off x="9514080" y="3900055"/>
              <a:ext cx="756000" cy="4190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745F4A7-30FE-D14D-8858-EE8B94A60C0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06524" y="3892495"/>
                <a:ext cx="771113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13B497F-146B-EF48-AEDC-DDA935DFA208}"/>
                  </a:ext>
                </a:extLst>
              </p14:cNvPr>
              <p14:cNvContentPartPr/>
              <p14:nvPr/>
            </p14:nvContentPartPr>
            <p14:xfrm>
              <a:off x="8876880" y="3944695"/>
              <a:ext cx="246960" cy="2923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13B497F-146B-EF48-AEDC-DDA935DFA20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69320" y="3937135"/>
                <a:ext cx="2620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E571C94-D593-0A46-99B3-C4F43B848150}"/>
                  </a:ext>
                </a:extLst>
              </p14:cNvPr>
              <p14:cNvContentPartPr/>
              <p14:nvPr/>
            </p14:nvContentPartPr>
            <p14:xfrm>
              <a:off x="11094120" y="4636615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E571C94-D593-0A46-99B3-C4F43B84815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86560" y="4629055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D062C53-7904-DA49-BCA6-EA8F914B5A8E}"/>
                  </a:ext>
                </a:extLst>
              </p14:cNvPr>
              <p14:cNvContentPartPr/>
              <p14:nvPr/>
            </p14:nvContentPartPr>
            <p14:xfrm>
              <a:off x="9643320" y="4426015"/>
              <a:ext cx="1337040" cy="3398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D062C53-7904-DA49-BCA6-EA8F914B5A8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35760" y="4418455"/>
                <a:ext cx="1351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8FD0D6E-40D9-1C4F-98D5-FB54B5BE2007}"/>
                  </a:ext>
                </a:extLst>
              </p14:cNvPr>
              <p14:cNvContentPartPr/>
              <p14:nvPr/>
            </p14:nvContentPartPr>
            <p14:xfrm>
              <a:off x="9079200" y="4426015"/>
              <a:ext cx="298800" cy="4212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8FD0D6E-40D9-1C4F-98D5-FB54B5BE200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071649" y="4418455"/>
                <a:ext cx="313542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2CDC2B2-D891-C84C-B1B5-84A629FC16F5}"/>
                  </a:ext>
                </a:extLst>
              </p14:cNvPr>
              <p14:cNvContentPartPr/>
              <p14:nvPr/>
            </p14:nvContentPartPr>
            <p14:xfrm>
              <a:off x="10804320" y="3746335"/>
              <a:ext cx="1083240" cy="374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2CDC2B2-D891-C84C-B1B5-84A629FC16F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797118" y="3738775"/>
                <a:ext cx="1098365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FFE00CF-F2F1-1643-BA82-6AE26C674315}"/>
                  </a:ext>
                </a:extLst>
              </p14:cNvPr>
              <p14:cNvContentPartPr/>
              <p14:nvPr/>
            </p14:nvContentPartPr>
            <p14:xfrm>
              <a:off x="10524240" y="3924175"/>
              <a:ext cx="150120" cy="2127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FFE00CF-F2F1-1643-BA82-6AE26C67431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516680" y="3916628"/>
                <a:ext cx="165240" cy="2278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3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8EE48-F77D-EF41-844A-2543E379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Modern Robotics, Lynch and Park, Cambridge University Press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F8562-10A6-1F49-96FA-0F4A39FB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3254-C25F-964A-84A6-27126C7DCE9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97080-3044-1047-AFEA-07DDB32352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103" y="536331"/>
            <a:ext cx="4579454" cy="4237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014E9-E45F-1F49-A2FB-98B019194ADE}"/>
              </a:ext>
            </a:extLst>
          </p:cNvPr>
          <p:cNvSpPr txBox="1"/>
          <p:nvPr/>
        </p:nvSpPr>
        <p:spPr>
          <a:xfrm>
            <a:off x="5286718" y="413238"/>
            <a:ext cx="6516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linear force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right is applied to link 3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point shown.  What is the corresponding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wrench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  𝜏 needed to resist it?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8A307-27F4-0747-BD31-5B21183E23B9}"/>
              </a:ext>
            </a:extLst>
          </p:cNvPr>
          <p:cNvSpPr/>
          <p:nvPr/>
        </p:nvSpPr>
        <p:spPr>
          <a:xfrm>
            <a:off x="3978358" y="2952235"/>
            <a:ext cx="855199" cy="3446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7F8696-EEF5-1543-92AB-6388D726D441}"/>
                  </a:ext>
                </a:extLst>
              </p14:cNvPr>
              <p14:cNvContentPartPr/>
              <p14:nvPr/>
            </p14:nvContentPartPr>
            <p14:xfrm>
              <a:off x="5550840" y="1951375"/>
              <a:ext cx="106200" cy="31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27F8696-EEF5-1543-92AB-6388D726D4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3280" y="1943815"/>
                <a:ext cx="1213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4C8A6B-4DA0-2544-8E35-925B5E6498ED}"/>
                  </a:ext>
                </a:extLst>
              </p14:cNvPr>
              <p14:cNvContentPartPr/>
              <p14:nvPr/>
            </p14:nvContentPartPr>
            <p14:xfrm>
              <a:off x="5572800" y="2048575"/>
              <a:ext cx="54360" cy="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4C8A6B-4DA0-2544-8E35-925B5E6498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5600" y="2041015"/>
                <a:ext cx="691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C594FE-D8A4-5F4A-B298-B537D05BBDDC}"/>
                  </a:ext>
                </a:extLst>
              </p14:cNvPr>
              <p14:cNvContentPartPr/>
              <p14:nvPr/>
            </p14:nvContentPartPr>
            <p14:xfrm>
              <a:off x="5908680" y="1674535"/>
              <a:ext cx="168480" cy="771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C594FE-D8A4-5F4A-B298-B537D05BBD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1120" y="1666975"/>
                <a:ext cx="18360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896016-018E-BF48-8002-05E628C24D84}"/>
                  </a:ext>
                </a:extLst>
              </p14:cNvPr>
              <p14:cNvContentPartPr/>
              <p14:nvPr/>
            </p14:nvContentPartPr>
            <p14:xfrm>
              <a:off x="5105880" y="1858135"/>
              <a:ext cx="372240" cy="29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896016-018E-BF48-8002-05E628C24D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98327" y="1850575"/>
                <a:ext cx="387345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72FADC-4E0B-9342-9331-AEBD448CCBBD}"/>
                  </a:ext>
                </a:extLst>
              </p14:cNvPr>
              <p14:cNvContentPartPr/>
              <p14:nvPr/>
            </p14:nvContentPartPr>
            <p14:xfrm>
              <a:off x="6166080" y="1786855"/>
              <a:ext cx="99000" cy="1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72FADC-4E0B-9342-9331-AEBD448CCB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8520" y="1779295"/>
                <a:ext cx="1137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AEB75B-A02F-4345-A936-6B4B4D29DB8D}"/>
                  </a:ext>
                </a:extLst>
              </p14:cNvPr>
              <p14:cNvContentPartPr/>
              <p14:nvPr/>
            </p14:nvContentPartPr>
            <p14:xfrm>
              <a:off x="7007400" y="1877215"/>
              <a:ext cx="138960" cy="146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AEB75B-A02F-4345-A936-6B4B4D29DB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9840" y="1869655"/>
                <a:ext cx="153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A5210F8-7DA6-864F-88C2-B2EB74DF866A}"/>
                  </a:ext>
                </a:extLst>
              </p14:cNvPr>
              <p14:cNvContentPartPr/>
              <p14:nvPr/>
            </p14:nvContentPartPr>
            <p14:xfrm>
              <a:off x="6338880" y="1598935"/>
              <a:ext cx="443880" cy="790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A5210F8-7DA6-864F-88C2-B2EB74DF86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31320" y="1591375"/>
                <a:ext cx="45864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39F657A-C735-0C41-8483-2C9FF9B3CD9D}"/>
                  </a:ext>
                </a:extLst>
              </p14:cNvPr>
              <p14:cNvContentPartPr/>
              <p14:nvPr/>
            </p14:nvContentPartPr>
            <p14:xfrm>
              <a:off x="8423640" y="1872895"/>
              <a:ext cx="104040" cy="12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39F657A-C735-0C41-8483-2C9FF9B3CD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16080" y="1865335"/>
                <a:ext cx="1191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FF9E7A7-5105-B046-9EB9-5CDFA0D95353}"/>
                  </a:ext>
                </a:extLst>
              </p14:cNvPr>
              <p14:cNvContentPartPr/>
              <p14:nvPr/>
            </p14:nvContentPartPr>
            <p14:xfrm>
              <a:off x="8423640" y="1973695"/>
              <a:ext cx="118440" cy="14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FF9E7A7-5105-B046-9EB9-5CDFA0D9535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16080" y="1966135"/>
                <a:ext cx="133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BDD8023-2344-A14C-8859-9D2281E413B8}"/>
                  </a:ext>
                </a:extLst>
              </p14:cNvPr>
              <p14:cNvContentPartPr/>
              <p14:nvPr/>
            </p14:nvContentPartPr>
            <p14:xfrm>
              <a:off x="7350120" y="1537735"/>
              <a:ext cx="819720" cy="893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BDD8023-2344-A14C-8859-9D2281E413B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42560" y="1530175"/>
                <a:ext cx="83448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28FFB3F-1D45-E548-8399-821444901429}"/>
                  </a:ext>
                </a:extLst>
              </p14:cNvPr>
              <p14:cNvContentPartPr/>
              <p14:nvPr/>
            </p14:nvContentPartPr>
            <p14:xfrm>
              <a:off x="8943840" y="1558255"/>
              <a:ext cx="850680" cy="978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28FFB3F-1D45-E548-8399-82144490142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36280" y="1550695"/>
                <a:ext cx="86580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019F837-5676-F246-8C56-B58CDC661FE5}"/>
                  </a:ext>
                </a:extLst>
              </p14:cNvPr>
              <p14:cNvContentPartPr/>
              <p14:nvPr/>
            </p14:nvContentPartPr>
            <p14:xfrm>
              <a:off x="4903560" y="3196615"/>
              <a:ext cx="122400" cy="40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019F837-5676-F246-8C56-B58CDC661F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96000" y="3189055"/>
                <a:ext cx="137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C0B7562-0648-8A44-BFF7-BC38C8AB1B73}"/>
                  </a:ext>
                </a:extLst>
              </p14:cNvPr>
              <p14:cNvContentPartPr/>
              <p14:nvPr/>
            </p14:nvContentPartPr>
            <p14:xfrm>
              <a:off x="5648040" y="3074215"/>
              <a:ext cx="91440" cy="26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C0B7562-0648-8A44-BFF7-BC38C8AB1B7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40480" y="3066655"/>
                <a:ext cx="106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D9BB674-8E5C-C044-B778-7425B77ECE42}"/>
                  </a:ext>
                </a:extLst>
              </p14:cNvPr>
              <p14:cNvContentPartPr/>
              <p14:nvPr/>
            </p14:nvContentPartPr>
            <p14:xfrm>
              <a:off x="5670720" y="3185815"/>
              <a:ext cx="83880" cy="5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D9BB674-8E5C-C044-B778-7425B77ECE4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63160" y="3178255"/>
                <a:ext cx="986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731EF3-4D9B-DF42-BA0D-8A19385BDF7F}"/>
                  </a:ext>
                </a:extLst>
              </p14:cNvPr>
              <p14:cNvContentPartPr/>
              <p14:nvPr/>
            </p14:nvContentPartPr>
            <p14:xfrm>
              <a:off x="5105880" y="2825815"/>
              <a:ext cx="413640" cy="478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731EF3-4D9B-DF42-BA0D-8A19385BDF7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98320" y="2818255"/>
                <a:ext cx="42876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51C9F8B-E27B-4E4D-9242-F91B81FA5679}"/>
                  </a:ext>
                </a:extLst>
              </p14:cNvPr>
              <p14:cNvContentPartPr/>
              <p14:nvPr/>
            </p14:nvContentPartPr>
            <p14:xfrm>
              <a:off x="6012000" y="2645095"/>
              <a:ext cx="909360" cy="1831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51C9F8B-E27B-4E4D-9242-F91B81FA567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04440" y="2637535"/>
                <a:ext cx="924480" cy="18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64BE952-36F9-9E4F-9C5B-1A7A8A8B227E}"/>
                  </a:ext>
                </a:extLst>
              </p14:cNvPr>
              <p14:cNvContentPartPr/>
              <p14:nvPr/>
            </p14:nvContentPartPr>
            <p14:xfrm>
              <a:off x="4976280" y="5120455"/>
              <a:ext cx="89280" cy="33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64BE952-36F9-9E4F-9C5B-1A7A8A8B227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68720" y="5112895"/>
                <a:ext cx="104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A44F948-293E-7E44-A3BB-46CB5FC7E468}"/>
                  </a:ext>
                </a:extLst>
              </p14:cNvPr>
              <p14:cNvContentPartPr/>
              <p14:nvPr/>
            </p14:nvContentPartPr>
            <p14:xfrm>
              <a:off x="4952160" y="5227375"/>
              <a:ext cx="86400" cy="8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A44F948-293E-7E44-A3BB-46CB5FC7E46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44600" y="5219815"/>
                <a:ext cx="1015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4C28439-2217-2B4E-AC0B-309CA218FA4F}"/>
                  </a:ext>
                </a:extLst>
              </p14:cNvPr>
              <p14:cNvContentPartPr/>
              <p14:nvPr/>
            </p14:nvContentPartPr>
            <p14:xfrm>
              <a:off x="3886920" y="4817335"/>
              <a:ext cx="890280" cy="585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4C28439-2217-2B4E-AC0B-309CA218FA4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79360" y="4809775"/>
                <a:ext cx="90540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97CE6F3-BBBE-F343-A171-389D86D728AE}"/>
                  </a:ext>
                </a:extLst>
              </p14:cNvPr>
              <p14:cNvContentPartPr/>
              <p14:nvPr/>
            </p14:nvContentPartPr>
            <p14:xfrm>
              <a:off x="3205080" y="5085535"/>
              <a:ext cx="430200" cy="278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97CE6F3-BBBE-F343-A171-389D86D728A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97520" y="5077985"/>
                <a:ext cx="445320" cy="29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DDF66AF-7B5D-A54A-AF66-7A405613CB17}"/>
                  </a:ext>
                </a:extLst>
              </p14:cNvPr>
              <p14:cNvContentPartPr/>
              <p14:nvPr/>
            </p14:nvContentPartPr>
            <p14:xfrm>
              <a:off x="5371200" y="4750015"/>
              <a:ext cx="523800" cy="1375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DDF66AF-7B5D-A54A-AF66-7A405613CB1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63635" y="4742455"/>
                <a:ext cx="538930" cy="13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94ECED-8E2C-534E-B836-265A54BFD53F}"/>
                  </a:ext>
                </a:extLst>
              </p14:cNvPr>
              <p14:cNvContentPartPr/>
              <p14:nvPr/>
            </p14:nvContentPartPr>
            <p14:xfrm>
              <a:off x="6168240" y="4827415"/>
              <a:ext cx="146880" cy="27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94ECED-8E2C-534E-B836-265A54BFD53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60680" y="4819855"/>
                <a:ext cx="162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791A67C-0984-DE48-8865-6F85E6EC64BF}"/>
                  </a:ext>
                </a:extLst>
              </p14:cNvPr>
              <p14:cNvContentPartPr/>
              <p14:nvPr/>
            </p14:nvContentPartPr>
            <p14:xfrm>
              <a:off x="6404760" y="4752535"/>
              <a:ext cx="17280" cy="256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791A67C-0984-DE48-8865-6F85E6EC64B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97200" y="4744975"/>
                <a:ext cx="324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58F5605-E573-0B46-AD60-60E07A5CADB1}"/>
                  </a:ext>
                </a:extLst>
              </p14:cNvPr>
              <p14:cNvContentPartPr/>
              <p14:nvPr/>
            </p14:nvContentPartPr>
            <p14:xfrm>
              <a:off x="6262200" y="5248975"/>
              <a:ext cx="137160" cy="1753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58F5605-E573-0B46-AD60-60E07A5CAD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254640" y="5241415"/>
                <a:ext cx="152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FD96723-6736-9048-B822-FD07D1B510FD}"/>
                  </a:ext>
                </a:extLst>
              </p14:cNvPr>
              <p14:cNvContentPartPr/>
              <p14:nvPr/>
            </p14:nvContentPartPr>
            <p14:xfrm>
              <a:off x="6172560" y="5744335"/>
              <a:ext cx="129600" cy="417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FD96723-6736-9048-B822-FD07D1B510F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65000" y="5736775"/>
                <a:ext cx="1447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EBE5DFE-9054-6547-B2B9-5C95899A2131}"/>
                  </a:ext>
                </a:extLst>
              </p14:cNvPr>
              <p14:cNvContentPartPr/>
              <p14:nvPr/>
            </p14:nvContentPartPr>
            <p14:xfrm>
              <a:off x="6384240" y="5664415"/>
              <a:ext cx="28800" cy="304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EBE5DFE-9054-6547-B2B9-5C95899A21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376680" y="5656855"/>
                <a:ext cx="439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D2EDB6E-19DD-6E43-8374-E23A41362B4D}"/>
                  </a:ext>
                </a:extLst>
              </p14:cNvPr>
              <p14:cNvContentPartPr/>
              <p14:nvPr/>
            </p14:nvContentPartPr>
            <p14:xfrm>
              <a:off x="6800400" y="4736695"/>
              <a:ext cx="160920" cy="1382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D2EDB6E-19DD-6E43-8374-E23A41362B4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792840" y="4729135"/>
                <a:ext cx="1760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AFB6CF0-6264-154F-8004-238996845325}"/>
                  </a:ext>
                </a:extLst>
              </p14:cNvPr>
              <p14:cNvContentPartPr/>
              <p14:nvPr/>
            </p14:nvContentPartPr>
            <p14:xfrm>
              <a:off x="6762600" y="5173735"/>
              <a:ext cx="189000" cy="203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AFB6CF0-6264-154F-8004-23899684532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55040" y="5166175"/>
                <a:ext cx="2041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BEE46C0-F151-F84F-A2D1-85C432F11FC7}"/>
                  </a:ext>
                </a:extLst>
              </p14:cNvPr>
              <p14:cNvContentPartPr/>
              <p14:nvPr/>
            </p14:nvContentPartPr>
            <p14:xfrm>
              <a:off x="6791760" y="5680255"/>
              <a:ext cx="114840" cy="1785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BEE46C0-F151-F84F-A2D1-85C432F11FC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84200" y="5673055"/>
                <a:ext cx="129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E934AD0-6348-DD4E-AD50-27F67057029B}"/>
                  </a:ext>
                </a:extLst>
              </p14:cNvPr>
              <p14:cNvContentPartPr/>
              <p14:nvPr/>
            </p14:nvContentPartPr>
            <p14:xfrm>
              <a:off x="7387560" y="4643815"/>
              <a:ext cx="219240" cy="138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E934AD0-6348-DD4E-AD50-27F67057029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380000" y="4636255"/>
                <a:ext cx="2343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F584468-D40E-2A4A-B714-E533DE4C42E2}"/>
                  </a:ext>
                </a:extLst>
              </p14:cNvPr>
              <p14:cNvContentPartPr/>
              <p14:nvPr/>
            </p14:nvContentPartPr>
            <p14:xfrm>
              <a:off x="7378920" y="5696815"/>
              <a:ext cx="174600" cy="146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F584468-D40E-2A4A-B714-E533DE4C42E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371360" y="5689255"/>
                <a:ext cx="189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172CDC3-FBCA-204C-B407-106C9A175CE3}"/>
                  </a:ext>
                </a:extLst>
              </p14:cNvPr>
              <p14:cNvContentPartPr/>
              <p14:nvPr/>
            </p14:nvContentPartPr>
            <p14:xfrm>
              <a:off x="7314840" y="5000575"/>
              <a:ext cx="487080" cy="398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172CDC3-FBCA-204C-B407-106C9A175CE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07280" y="4993008"/>
                <a:ext cx="502200" cy="413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CC348E4-01B1-5D46-8C40-27D70C810356}"/>
                  </a:ext>
                </a:extLst>
              </p14:cNvPr>
              <p14:cNvContentPartPr/>
              <p14:nvPr/>
            </p14:nvContentPartPr>
            <p14:xfrm>
              <a:off x="8071920" y="4542655"/>
              <a:ext cx="165960" cy="201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CC348E4-01B1-5D46-8C40-27D70C81035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064360" y="4535455"/>
                <a:ext cx="1810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C1385B5-500B-C54E-A108-402FC4D1CE45}"/>
                  </a:ext>
                </a:extLst>
              </p14:cNvPr>
              <p14:cNvContentPartPr/>
              <p14:nvPr/>
            </p14:nvContentPartPr>
            <p14:xfrm>
              <a:off x="8105040" y="5104255"/>
              <a:ext cx="131400" cy="198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C1385B5-500B-C54E-A108-402FC4D1CE4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097480" y="5096695"/>
                <a:ext cx="1461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A1637DB-2B43-9D42-9601-5FCF6A369CB7}"/>
                  </a:ext>
                </a:extLst>
              </p14:cNvPr>
              <p14:cNvContentPartPr/>
              <p14:nvPr/>
            </p14:nvContentPartPr>
            <p14:xfrm>
              <a:off x="8061840" y="5598175"/>
              <a:ext cx="146880" cy="180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A1637DB-2B43-9D42-9601-5FCF6A369CB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054640" y="5590615"/>
                <a:ext cx="162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FA2714E-0C94-1843-96D7-02B05C0B352D}"/>
                  </a:ext>
                </a:extLst>
              </p14:cNvPr>
              <p14:cNvContentPartPr/>
              <p14:nvPr/>
            </p14:nvContentPartPr>
            <p14:xfrm>
              <a:off x="8558640" y="4261855"/>
              <a:ext cx="696600" cy="1595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FA2714E-0C94-1843-96D7-02B05C0B352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551080" y="4254295"/>
                <a:ext cx="711720" cy="16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28C5658-3F0B-5846-AE55-4EF156B562AF}"/>
                  </a:ext>
                </a:extLst>
              </p14:cNvPr>
              <p14:cNvContentPartPr/>
              <p14:nvPr/>
            </p14:nvContentPartPr>
            <p14:xfrm>
              <a:off x="10398240" y="4939375"/>
              <a:ext cx="129240" cy="21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28C5658-3F0B-5846-AE55-4EF156B562A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90680" y="4931815"/>
                <a:ext cx="1440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802C692-6288-4048-AAD4-A9605F800FEB}"/>
                  </a:ext>
                </a:extLst>
              </p14:cNvPr>
              <p14:cNvContentPartPr/>
              <p14:nvPr/>
            </p14:nvContentPartPr>
            <p14:xfrm>
              <a:off x="10430280" y="5067895"/>
              <a:ext cx="114840" cy="19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802C692-6288-4048-AAD4-A9605F800FE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423080" y="5060695"/>
                <a:ext cx="1296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3E8314B-5A48-234B-AFC8-9E246229D70A}"/>
                  </a:ext>
                </a:extLst>
              </p14:cNvPr>
              <p14:cNvContentPartPr/>
              <p14:nvPr/>
            </p14:nvContentPartPr>
            <p14:xfrm>
              <a:off x="9383040" y="4100935"/>
              <a:ext cx="808920" cy="18165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3E8314B-5A48-234B-AFC8-9E246229D70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375480" y="4093376"/>
                <a:ext cx="824040" cy="1831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7497854-2456-6140-8308-86BF44DC5289}"/>
                  </a:ext>
                </a:extLst>
              </p14:cNvPr>
              <p14:cNvContentPartPr/>
              <p14:nvPr/>
            </p14:nvContentPartPr>
            <p14:xfrm>
              <a:off x="11401560" y="3095455"/>
              <a:ext cx="294840" cy="387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7497854-2456-6140-8308-86BF44DC528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370960" y="3064855"/>
                <a:ext cx="35640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3F21419-A245-9F40-A91F-884A182B5F63}"/>
                  </a:ext>
                </a:extLst>
              </p14:cNvPr>
              <p14:cNvContentPartPr/>
              <p14:nvPr/>
            </p14:nvContentPartPr>
            <p14:xfrm>
              <a:off x="10697760" y="3687655"/>
              <a:ext cx="1308960" cy="2503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3F21419-A245-9F40-A91F-884A182B5F6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667160" y="3657055"/>
                <a:ext cx="1347120" cy="25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EE6BB16-B8E2-1647-89C7-1C6BA2F0324C}"/>
                  </a:ext>
                </a:extLst>
              </p14:cNvPr>
              <p14:cNvContentPartPr/>
              <p14:nvPr/>
            </p14:nvContentPartPr>
            <p14:xfrm>
              <a:off x="10195200" y="6170575"/>
              <a:ext cx="218520" cy="3052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EE6BB16-B8E2-1647-89C7-1C6BA2F0324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164600" y="6139975"/>
                <a:ext cx="2797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C65D5A9-7A56-1841-AEE9-E3D84C6296FC}"/>
                  </a:ext>
                </a:extLst>
              </p14:cNvPr>
              <p14:cNvContentPartPr/>
              <p14:nvPr/>
            </p14:nvContentPartPr>
            <p14:xfrm>
              <a:off x="435600" y="5596375"/>
              <a:ext cx="134280" cy="126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C65D5A9-7A56-1841-AEE9-E3D84C6296F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28040" y="5588815"/>
                <a:ext cx="149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D2B2629-8334-5C44-AE1B-33E3990470C4}"/>
                  </a:ext>
                </a:extLst>
              </p14:cNvPr>
              <p14:cNvContentPartPr/>
              <p14:nvPr/>
            </p14:nvContentPartPr>
            <p14:xfrm>
              <a:off x="1073520" y="5963575"/>
              <a:ext cx="17640" cy="838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D2B2629-8334-5C44-AE1B-33E3990470C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65960" y="5956015"/>
                <a:ext cx="327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6CBF9F6-CDD2-C341-A724-C8830EAC21DB}"/>
                  </a:ext>
                </a:extLst>
              </p14:cNvPr>
              <p14:cNvContentPartPr/>
              <p14:nvPr/>
            </p14:nvContentPartPr>
            <p14:xfrm>
              <a:off x="1108440" y="5866375"/>
              <a:ext cx="2520" cy="36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6CBF9F6-CDD2-C341-A724-C8830EAC21D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00880" y="5859175"/>
                <a:ext cx="176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5EF068B-FF52-5249-B71B-F358FD21EED6}"/>
                  </a:ext>
                </a:extLst>
              </p14:cNvPr>
              <p14:cNvContentPartPr/>
              <p14:nvPr/>
            </p14:nvContentPartPr>
            <p14:xfrm>
              <a:off x="1172160" y="5914975"/>
              <a:ext cx="88200" cy="1501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5EF068B-FF52-5249-B71B-F358FD21EED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64600" y="5907415"/>
                <a:ext cx="103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5E7D1C2-2C36-684C-BC9D-CF2D082C9D5B}"/>
                  </a:ext>
                </a:extLst>
              </p14:cNvPr>
              <p14:cNvContentPartPr/>
              <p14:nvPr/>
            </p14:nvContentPartPr>
            <p14:xfrm>
              <a:off x="1939680" y="5936215"/>
              <a:ext cx="3600" cy="194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5E7D1C2-2C36-684C-BC9D-CF2D082C9D5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932120" y="5928655"/>
                <a:ext cx="18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45C0E3B-2532-A144-AB9E-28CD0F5964D8}"/>
                  </a:ext>
                </a:extLst>
              </p14:cNvPr>
              <p14:cNvContentPartPr/>
              <p14:nvPr/>
            </p14:nvContentPartPr>
            <p14:xfrm>
              <a:off x="2030760" y="5916055"/>
              <a:ext cx="25200" cy="158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45C0E3B-2532-A144-AB9E-28CD0F5964D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023560" y="5908495"/>
                <a:ext cx="403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674DBC0-7898-344A-AE26-EB6673FD7478}"/>
                  </a:ext>
                </a:extLst>
              </p14:cNvPr>
              <p14:cNvContentPartPr/>
              <p14:nvPr/>
            </p14:nvContentPartPr>
            <p14:xfrm>
              <a:off x="2201040" y="5907055"/>
              <a:ext cx="19440" cy="50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674DBC0-7898-344A-AE26-EB6673FD747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193480" y="5899495"/>
                <a:ext cx="345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21349B8-427B-0545-AB12-708CF5B5D5EA}"/>
                  </a:ext>
                </a:extLst>
              </p14:cNvPr>
              <p14:cNvContentPartPr/>
              <p14:nvPr/>
            </p14:nvContentPartPr>
            <p14:xfrm>
              <a:off x="1537200" y="5753335"/>
              <a:ext cx="257040" cy="2808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21349B8-427B-0545-AB12-708CF5B5D5E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529640" y="5745775"/>
                <a:ext cx="2718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63613A5-F1B8-B64C-ACA3-F71DE954FE21}"/>
                  </a:ext>
                </a:extLst>
              </p14:cNvPr>
              <p14:cNvContentPartPr/>
              <p14:nvPr/>
            </p14:nvContentPartPr>
            <p14:xfrm>
              <a:off x="631080" y="5837215"/>
              <a:ext cx="357480" cy="3085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63613A5-F1B8-B64C-ACA3-F71DE954FE2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23520" y="5829655"/>
                <a:ext cx="3726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BCDB1CE-1B6C-324A-9DF9-256BC0ACD2FC}"/>
                  </a:ext>
                </a:extLst>
              </p14:cNvPr>
              <p14:cNvContentPartPr/>
              <p14:nvPr/>
            </p14:nvContentPartPr>
            <p14:xfrm>
              <a:off x="641880" y="5211175"/>
              <a:ext cx="1327680" cy="4690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BCDB1CE-1B6C-324A-9DF9-256BC0ACD2F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34322" y="5203615"/>
                <a:ext cx="1342436" cy="4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64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94902"/>
          </a:srgb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233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Apple Chancery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 Lynch</dc:creator>
  <cp:lastModifiedBy>Kevin M Lynch</cp:lastModifiedBy>
  <cp:revision>332</cp:revision>
  <cp:lastPrinted>2020-10-05T10:58:57Z</cp:lastPrinted>
  <dcterms:created xsi:type="dcterms:W3CDTF">2020-09-16T15:38:21Z</dcterms:created>
  <dcterms:modified xsi:type="dcterms:W3CDTF">2020-11-24T04:40:42Z</dcterms:modified>
</cp:coreProperties>
</file>