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318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20:26:2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78B3B-75E5-6B4E-A75B-3C81928709F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152B-13E6-104E-BC07-2C515DE0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B226-AC80-BA47-8CB6-1BE64986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05A1-D496-EC48-AB0E-79BDD65C0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1A4F-6F1D-6D4A-BD48-347B23A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3366-914F-0B49-95F4-22F2CE8E29FE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56F8-62B4-ED43-AE83-A0F7D58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8B83-8F2D-1D4D-970E-C054696A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B931-FB92-A14F-A2B2-4CEF577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A670-300A-A345-AAC9-240443C8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5C87-3B27-B740-891C-CBED85EE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A6AF-5FFE-0445-AA75-C71A2E051E9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8347-BF91-0B42-91F0-CCBB6D6A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DCB8-3E5C-9041-A7AE-513CBF9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F775-0874-F746-87F0-2C19C6A10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6CD9-45C9-E346-9D49-96E31F3D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B15F-9F8F-4047-BF7F-DEFA46E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86A8-565A-A046-8FB2-22CC5315A587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46C8-D334-974B-A82D-F69AAE0C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9FDF-935C-6743-891D-C4160C9C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29D1-675A-FB4C-BF60-4E32D6B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C197-CC3E-9441-9CB0-87D65A12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8DAA-98D0-7845-92AD-24C13149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190E-A300-5447-976F-1365F184AEE9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43B5-3920-3C41-9F9F-ACBAADC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2E7F-D493-4542-86A9-F90A3DF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9127-4D93-7B43-8E06-CC415AB9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24DD-B6FD-CC41-BAA0-37654473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CA73-795E-E449-9FA8-7824CC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6AE1-9286-2C45-A326-D998863F742B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2E69-2294-314F-AAF1-D0A36A8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D783-96A4-014B-AE4F-42AC6E94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A509-4575-9843-8974-E8FF85C8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6AED-4F50-0245-8F80-622F5258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1BA4-3126-D74B-B02C-59D5D2E1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9C34-6585-7C4B-86EB-F459D69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9F7-5A73-2045-BAE6-84AB01B4040A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0DA8-803F-FB48-BC47-9547935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35422-E9C3-6B43-8DF1-4E9167B9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B69-83D0-FA48-BFFF-EEF324C8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B860-FFEB-8F49-B897-5C964575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B7FC-3E44-0148-B85A-77661153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80B7-C077-224F-BA40-F3760ADCD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88DB1-C06F-A246-92CE-1948852FE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5D9F-A35F-C346-BB08-4654F69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FB5B-B9CE-6349-86CB-28B9C294403A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2E0C2-3565-1645-893E-C5BACC3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B7625-4029-3B40-BC5A-6FBDE1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32BE-97E6-0A4F-98EE-5D9C048A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8C2EB-3715-044E-9F74-54BD89AD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A8C2-DABC-DD49-A176-B6C7AD2E805B}" type="datetime1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3527-25BF-D345-8D5D-7B00A2F7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9A20-365A-7F4B-B217-401ACCC6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D1777-1319-AC4E-9E13-C5EF2382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63C3-3899-CC4B-95F1-6EBC55BA34A7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DF860-8E40-8E4A-ADA1-0DF53A47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482E-3988-4D43-8FC3-3B4F6DF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E645-FD8C-704E-A5A9-41FCB0C3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B83D-F8A1-1D40-A498-E59A6E3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6E19E-69A9-2744-B1D0-66675B18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031D-5617-D04B-B06F-E3688F00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28E-D32D-F340-A01D-42BDE08FB9EA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9D5B-1682-B549-8E11-2B54A7A5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A6CA9-B733-CB49-9EB1-8FBF68A7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C33B-D48D-304E-AFF6-B591D6C8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F70C-CE85-B44D-870C-99BFD863F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705F-E4B3-CF4E-B88B-9293885F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8DA1E-4320-324D-99A2-EF507959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CB0-07B6-8145-A09B-3370BD4D2EC6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C44A-FD2B-4540-9849-EE95D12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E1C8-D895-6543-A52C-1F4797B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DE031-A004-5946-BE57-CEE6106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3435-74C7-E643-AEA5-0CF0C932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DD25-09F9-4B44-B4B5-E5377A71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F93-A4AF-3C42-BCAC-8E0DFB752775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A9CB-5B86-BF43-9E47-6D4FA3C3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Modern Robotics, Lynch and Park, Cambridge University Press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3E61-D3B2-7B4C-BAB5-6D34F34F9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Modern Robotics</a:t>
            </a:r>
            <a:r>
              <a:rPr lang="en-US" dirty="0"/>
              <a:t>, Lynch and Park,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0932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BB643-F8CB-2D40-B4D0-EE26B78F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AD18B-E502-974A-B82C-B758AD0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3826-2A4A-1545-87AA-A3888E37233C}"/>
              </a:ext>
            </a:extLst>
          </p:cNvPr>
          <p:cNvSpPr txBox="1"/>
          <p:nvPr/>
        </p:nvSpPr>
        <p:spPr>
          <a:xfrm>
            <a:off x="567559" y="536027"/>
            <a:ext cx="97641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2	Configuration Space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3 	Rigid-Body Motions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4	Forward Kinematics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5	Velocity Kinematics and Statics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	5.1 Manipulator Jacobian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	5.2 Statics of Open Chains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6	Inverse Kinematics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7	Kinematics of Closed Chains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8	Dynamics of Open Chains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9 	Trajectory Generation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10	Motion Planning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11	Robot Control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12 	Grasping and Manipulation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13	Wheeled Mobile Robots</a:t>
            </a:r>
          </a:p>
        </p:txBody>
      </p:sp>
    </p:spTree>
    <p:extLst>
      <p:ext uri="{BB962C8B-B14F-4D97-AF65-F5344CB8AC3E}">
        <p14:creationId xmlns:p14="http://schemas.microsoft.com/office/powerpoint/2010/main" val="37583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59AB7-6B79-F046-849C-659BA6263097}"/>
              </a:ext>
            </a:extLst>
          </p:cNvPr>
          <p:cNvSpPr txBox="1"/>
          <p:nvPr/>
        </p:nvSpPr>
        <p:spPr>
          <a:xfrm>
            <a:off x="567558" y="536027"/>
            <a:ext cx="10484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concepts, symbols, and equations</a:t>
            </a:r>
            <a:endParaRPr lang="en-US" sz="2400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Robot statics: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𝜏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interpretation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if a wrench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applied to the last link, then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required to resist it.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rank 6, then the robot can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actively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generate an end-effector wrench in any direction.  The static equation is useful for force control.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rank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then any applied wrench can be decomposed into the sum of components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directions requiring motors to resist and components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6 −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directions that are resisted by the bearings.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B051D4-6A89-4145-8569-6644170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2375F-95D8-B64C-9175-9AC99A9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C11C0C-FB4D-E74B-8C7F-AAA89896C23D}"/>
                  </a:ext>
                </a:extLst>
              </p14:cNvPr>
              <p14:cNvContentPartPr/>
              <p14:nvPr/>
            </p14:nvContentPartPr>
            <p14:xfrm>
              <a:off x="1126328" y="473387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C11C0C-FB4D-E74B-8C7F-AAA89896C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008" y="472955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9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8EE48-F77D-EF41-844A-2543E379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F8562-10A6-1F49-96FA-0F4A39F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7080-3044-1047-AFEA-07DDB32352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03" y="536331"/>
            <a:ext cx="4579454" cy="423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014E9-E45F-1F49-A2FB-98B019194ADE}"/>
              </a:ext>
            </a:extLst>
          </p:cNvPr>
          <p:cNvSpPr txBox="1"/>
          <p:nvPr/>
        </p:nvSpPr>
        <p:spPr>
          <a:xfrm>
            <a:off x="5286718" y="413238"/>
            <a:ext cx="6555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Jacobian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 What is its rank?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wrenches can be resisted without using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motors?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8BACE-6F8F-E04F-88BC-8384C7A71744}"/>
              </a:ext>
            </a:extLst>
          </p:cNvPr>
          <p:cNvSpPr/>
          <p:nvPr/>
        </p:nvSpPr>
        <p:spPr>
          <a:xfrm>
            <a:off x="3978358" y="2952235"/>
            <a:ext cx="855199" cy="344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8EE48-F77D-EF41-844A-2543E379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F8562-10A6-1F49-96FA-0F4A39F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7080-3044-1047-AFEA-07DDB32352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03" y="536331"/>
            <a:ext cx="4579454" cy="423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014E9-E45F-1F49-A2FB-98B019194ADE}"/>
              </a:ext>
            </a:extLst>
          </p:cNvPr>
          <p:cNvSpPr txBox="1"/>
          <p:nvPr/>
        </p:nvSpPr>
        <p:spPr>
          <a:xfrm>
            <a:off x="5286718" y="413238"/>
            <a:ext cx="651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linear force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right is applied to link 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point shown.  What is the corresponding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wrench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 𝜏 needed to resist it?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8A307-27F4-0747-BD31-5B21183E23B9}"/>
              </a:ext>
            </a:extLst>
          </p:cNvPr>
          <p:cNvSpPr/>
          <p:nvPr/>
        </p:nvSpPr>
        <p:spPr>
          <a:xfrm>
            <a:off x="3978358" y="2952235"/>
            <a:ext cx="855199" cy="344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94902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233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Apple Chancery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 Lynch</dc:creator>
  <cp:lastModifiedBy>Kevin M Lynch</cp:lastModifiedBy>
  <cp:revision>330</cp:revision>
  <cp:lastPrinted>2020-10-05T10:58:57Z</cp:lastPrinted>
  <dcterms:created xsi:type="dcterms:W3CDTF">2020-09-16T15:38:21Z</dcterms:created>
  <dcterms:modified xsi:type="dcterms:W3CDTF">2020-11-24T04:40:56Z</dcterms:modified>
</cp:coreProperties>
</file>