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the Periodic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Edu Video Creator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pPr>
              <a:defRPr sz="2400">
                <a:latin typeface="Calibri"/>
              </a:defRPr>
            </a:pPr>
            <a:r>
              <a:t>The periodic table is a tabular arrangement of all known chemical elements.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It is organized based on atomic number, electron configuration, and recurring chemical properties.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Elements are arranged in rows called periods and columns called groups.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The periodic table helps predict the behavior of elements in chemical reactions.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