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9144000" cy="5143500"/>
  <p:embeddedFontLst>
    <p:embeddedFont>
      <p:font typeface="Corbel" panose="020B0503020204020204" pitchFamily="34" charset="0"/>
      <p:regular r:id="rId11"/>
      <p:bold r:id="rId12"/>
      <p:italic r:id="rId13"/>
      <p:boldItalic r:id="rId14"/>
    </p:embeddedFont>
    <p:embeddedFont>
      <p:font typeface="Quicksand" panose="020B0604020202020204" charset="0"/>
      <p:regular r:id="rId15"/>
      <p:bold r:id="rId16"/>
    </p:embeddedFont>
    <p:embeddedFont>
      <p:font typeface="Source Sans Pro" panose="020B0503030403020204" pitchFamily="34" charset="0"/>
      <p:regular r:id="rId17"/>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2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tretch>
            <a:fillRect/>
          </a:stretch>
        </a:blipFill>
        <a:effectLst/>
      </p:bgPr>
    </p:bg>
    <p:spTree>
      <p:nvGrpSpPr>
        <p:cNvPr id="1" name=""/>
        <p:cNvGrpSpPr/>
        <p:nvPr/>
      </p:nvGrpSpPr>
      <p:grpSpPr>
        <a:xfrm>
          <a:off x="0" y="0"/>
          <a:ext cx="0" cy="0"/>
          <a:chOff x="0" y="0"/>
          <a:chExt cx="0" cy="0"/>
        </a:xfrm>
      </p:grpSpPr>
      <p:cxnSp>
        <p:nvCxnSpPr>
          <p:cNvPr id="2" name="Straight Connector 1">
            <a:extLst>
              <a:ext uri="{CBFE91CA-40A9-4E86-A4C0-F7585C48AA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96B61B-14C3-4E89-9705-75DCD909CE3D}"/>
              </a:ext>
            </a:extLst>
          </p:cNvPr>
          <p:cNvCxnSpPr/>
          <p:nvPr/>
        </p:nvCxnSpPr>
        <p:spPr>
          <a:xfrm rot="10800000" flipH="1" flipV="1">
            <a:off x="443248" y="2816084"/>
            <a:ext cx="12365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3" name="Title 1">
            <a:extLst>
              <a:ext uri="{FC258308-A339-4586-AC46-1096115F44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BC2021-36F4-444E-BC70-4240FACDFDB8}"/>
              </a:ext>
            </a:extLst>
          </p:cNvPr>
          <p:cNvSpPr>
            <a:spLocks noGrp="1"/>
          </p:cNvSpPr>
          <p:nvPr>
            <p:ph type="title"/>
          </p:nvPr>
        </p:nvSpPr>
        <p:spPr>
          <a:xfrm>
            <a:off x="838200" y="1466771"/>
            <a:ext cx="7473742" cy="1330406"/>
          </a:xfrm>
          <a:prstGeom prst="rect">
            <a:avLst/>
          </a:prstGeom>
        </p:spPr>
        <p:txBody>
          <a:bodyPr vert="horz" rtlCol="0" anchor="b"/>
          <a:lstStyle>
            <a:lvl1pPr lvl="0">
              <a:defRPr lang="en-US" sz="4000" dirty="0"/>
            </a:lvl1pPr>
          </a:lstStyle>
          <a:p>
            <a:r>
              <a:rPr lang="en-US" dirty="0"/>
              <a:t>Click to edit Master title style</a:t>
            </a:r>
          </a:p>
        </p:txBody>
      </p:sp>
      <p:sp>
        <p:nvSpPr>
          <p:cNvPr id="4" name="Subtitle 2">
            <a:extLst>
              <a:ext uri="{998D5BF7-140A-4597-830A-5D4502103E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038BD2-C162-4B83-9D61-83FFEDD04D3C}"/>
              </a:ext>
            </a:extLst>
          </p:cNvPr>
          <p:cNvSpPr>
            <a:spLocks noGrp="1"/>
          </p:cNvSpPr>
          <p:nvPr>
            <p:ph type="subTitle" idx="1"/>
          </p:nvPr>
        </p:nvSpPr>
        <p:spPr>
          <a:xfrm>
            <a:off x="838200" y="2902248"/>
            <a:ext cx="7473742" cy="381000"/>
          </a:xfrm>
          <a:prstGeom prst="rect">
            <a:avLst/>
          </a:prstGeom>
        </p:spPr>
        <p:txBody>
          <a:bodyPr vert="horz" lIns="91440" rtlCol="0" anchor="t">
            <a:noAutofit/>
          </a:bodyPr>
          <a:lstStyle>
            <a:lvl1pPr marL="47625" lvl="0" indent="0" algn="l">
              <a:lnSpc>
                <a:spcPct val="100000"/>
              </a:lnSpc>
              <a:spcBef>
                <a:spcPts val="0"/>
              </a:spcBef>
              <a:buNone/>
              <a:defRPr lang="en-US" sz="1800" b="0" i="0" baseline="0" dirty="0">
                <a:solidFill>
                  <a:schemeClr val="bg1"/>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5" name="Slide Number Placeholder 5">
            <a:extLst>
              <a:ext uri="{BBE155BB-D723-45D9-86E6-59AC5D169D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52B00D-5034-4A3E-9B05-B955B8A7E31D}"/>
              </a:ext>
            </a:extLst>
          </p:cNvPr>
          <p:cNvSpPr>
            <a:spLocks noGrp="1"/>
          </p:cNvSpPr>
          <p:nvPr>
            <p:ph type="sldNum" sz="quarter" idx="12"/>
          </p:nvPr>
        </p:nvSpPr>
        <p:spPr/>
        <p:txBody>
          <a:bodyPr rtlCol="0"/>
          <a:lstStyle>
            <a:lvl1pPr lvl="0"/>
          </a:lstStyle>
          <a:p>
            <a:r>
              <a:rPr lang="en-US" dirty="0"/>
              <a:t>&lt;#&gt;</a:t>
            </a:r>
          </a:p>
        </p:txBody>
      </p:sp>
      <p:sp>
        <p:nvSpPr>
          <p:cNvPr id="6" name="Footer Placeholder 4">
            <a:extLst>
              <a:ext uri="{60B302F1-6CA9-4FB6-938B-A2B87C6721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4D3C7A-3BB8-4130-B4A4-4FA1258CF06C}"/>
              </a:ext>
            </a:extLst>
          </p:cNvPr>
          <p:cNvSpPr>
            <a:spLocks noGrp="1"/>
          </p:cNvSpPr>
          <p:nvPr>
            <p:ph type="ftr" sz="quarter" idx="11"/>
          </p:nvPr>
        </p:nvSpPr>
        <p:spPr/>
        <p:txBody>
          <a:bodyPr rtlCol="0"/>
          <a:lstStyle>
            <a:lvl1pPr lvl="0"/>
          </a:lstStyle>
          <a:p>
            <a:r>
              <a:rPr lang="en-US" dirty="0"/>
              <a:t>Footer</a:t>
            </a:r>
          </a:p>
        </p:txBody>
      </p:sp>
      <p:sp>
        <p:nvSpPr>
          <p:cNvPr id="7" name="Date Placeholder 3">
            <a:extLst>
              <a:ext uri="{F08408B3-92A2-40ED-B665-DB9CDF7E16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ADDF6F-FA1C-4747-99BB-BE23A6D87EEB}"/>
              </a:ext>
            </a:extLst>
          </p:cNvPr>
          <p:cNvSpPr>
            <a:spLocks noGrp="1"/>
          </p:cNvSpPr>
          <p:nvPr>
            <p:ph type="dt" sz="half" idx="10"/>
          </p:nvPr>
        </p:nvSpPr>
        <p:spPr/>
        <p:txBody>
          <a:bodyPr rtlCol="0"/>
          <a:lstStyle>
            <a:lvl1pPr lvl="0"/>
          </a:lstStyle>
          <a:p>
            <a:r>
              <a:rPr lang="en-US" dirty="0"/>
              <a:t>Date</a:t>
            </a:r>
          </a:p>
        </p:txBody>
      </p:sp>
    </p:spTree>
    <p:extLst>
      <p:ext uri="{66BD6B17-E5F2-44DF-AAC5-6CBC04C470F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Oval 1">
            <a:extLst>
              <a:ext uri="{1778458B-B887-4141-B9F6-DCEF2F9E08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9532EF-A59C-4FD7-A9C5-5BE9194CC07E}"/>
              </a:ext>
            </a:extLst>
          </p:cNvPr>
          <p:cNvSpPr/>
          <p:nvPr/>
        </p:nvSpPr>
        <p:spPr>
          <a:xfrm>
            <a:off x="-376757" y="-4486069"/>
            <a:ext cx="19522824" cy="8463552"/>
          </a:xfrm>
          <a:prstGeom prst="ellipse">
            <a:avLst/>
          </a:prstGeom>
          <a:noFill/>
          <a:ln w="9525" cap="flat">
            <a:solidFill>
              <a:schemeClr val="bg1">
                <a:alpha val="39999"/>
                <a:lumMod val="95000"/>
              </a:schemeClr>
            </a:solidFill>
            <a:prstDash val="dash"/>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Oval 2">
            <a:extLst>
              <a:ext uri="{B0878066-3C82-4F5A-8599-A4C1F40195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C22618-DA1C-4228-B36A-0639F90728E1}"/>
              </a:ext>
            </a:extLst>
          </p:cNvPr>
          <p:cNvSpPr/>
          <p:nvPr/>
        </p:nvSpPr>
        <p:spPr>
          <a:xfrm rot="20820000">
            <a:off x="296915" y="1844673"/>
            <a:ext cx="2787117" cy="728972"/>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Source Sans Pro"/>
            </a:endParaRPr>
          </a:p>
        </p:txBody>
      </p:sp>
      <p:sp>
        <p:nvSpPr>
          <p:cNvPr id="4" name="Oval 3">
            <a:extLst>
              <a:ext uri="{7B29E4E0-9620-4794-ADBE-B4550B5929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E7A794-34DC-4EC0-80C6-C81CDA21ADAF}"/>
              </a:ext>
            </a:extLst>
          </p:cNvPr>
          <p:cNvSpPr/>
          <p:nvPr/>
        </p:nvSpPr>
        <p:spPr>
          <a:xfrm rot="20820000">
            <a:off x="3276245" y="2962469"/>
            <a:ext cx="2653808" cy="694105"/>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Source Sans Pro"/>
            </a:endParaRPr>
          </a:p>
        </p:txBody>
      </p:sp>
      <p:sp>
        <p:nvSpPr>
          <p:cNvPr id="5" name="Oval 4">
            <a:extLst>
              <a:ext uri="{D17B11F8-F320-4C64-8EF5-888DDFFAFE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795CDE-71D2-440C-96D9-006737F9A011}"/>
              </a:ext>
            </a:extLst>
          </p:cNvPr>
          <p:cNvSpPr/>
          <p:nvPr/>
        </p:nvSpPr>
        <p:spPr>
          <a:xfrm rot="20820000">
            <a:off x="6421449" y="3484658"/>
            <a:ext cx="2210719" cy="578215"/>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Source Sans Pro"/>
            </a:endParaRPr>
          </a:p>
        </p:txBody>
      </p:sp>
      <p:cxnSp>
        <p:nvCxnSpPr>
          <p:cNvPr id="6" name="Straight Connector 5">
            <a:extLst>
              <a:ext uri="{4FEC8EDF-7F5B-48E1-BCC6-8225631508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C72A22-AF83-426D-935E-CC85E7917C2A}"/>
              </a:ext>
            </a:extLst>
          </p:cNvPr>
          <p:cNvCxnSpPr/>
          <p:nvPr/>
        </p:nvCxnSpPr>
        <p:spPr>
          <a:xfrm rot="10800000" flipH="1" flipV="1">
            <a:off x="2667000" y="1123950"/>
            <a:ext cx="12382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7" name="Title 6">
            <a:extLst>
              <a:ext uri="{05FF2725-D209-4D07-9145-2040CD8B2C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941866-0968-49B1-A905-EDFFA41C06AC}"/>
              </a:ext>
            </a:extLst>
          </p:cNvPr>
          <p:cNvSpPr>
            <a:spLocks noGrp="1"/>
          </p:cNvSpPr>
          <p:nvPr>
            <p:ph type="title"/>
          </p:nvPr>
        </p:nvSpPr>
        <p:spPr>
          <a:xfrm>
            <a:off x="2857500" y="533400"/>
            <a:ext cx="5715000" cy="571500"/>
          </a:xfrm>
        </p:spPr>
        <p:txBody>
          <a:bodyPr vert="horz" rtlCol="0" anchor="b"/>
          <a:lstStyle>
            <a:lvl1pPr lvl="0"/>
          </a:lstStyle>
          <a:p>
            <a:r>
              <a:rPr lang="en-US" dirty="0"/>
              <a:t>Click to edit Master title style</a:t>
            </a:r>
          </a:p>
        </p:txBody>
      </p:sp>
      <p:sp>
        <p:nvSpPr>
          <p:cNvPr id="8" name="Picture Placeholder 2">
            <a:extLst>
              <a:ext uri="{6E27448F-B07F-4490-85C7-C2E2918F4D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45179B-98B9-4F45-8A80-2BA00D9793FD}"/>
              </a:ext>
            </a:extLst>
          </p:cNvPr>
          <p:cNvSpPr>
            <a:spLocks noGrp="1" noChangeAspect="1"/>
          </p:cNvSpPr>
          <p:nvPr>
            <p:ph type="pic" idx="1"/>
          </p:nvPr>
        </p:nvSpPr>
        <p:spPr>
          <a:xfrm>
            <a:off x="648097" y="1113047"/>
            <a:ext cx="2095500" cy="2095500"/>
          </a:xfrm>
          <a:prstGeom prst="ellipse">
            <a:avLst/>
          </a:prstGeom>
          <a:solidFill>
            <a:schemeClr val="bg1"/>
          </a:solidFill>
          <a:ln w="76200" cap="flat">
            <a:solidFill>
              <a:schemeClr val="bg1">
                <a:alpha val="70000"/>
                <a:lumMod val="95000"/>
              </a:schemeClr>
            </a:solidFill>
            <a:prstDash val="solid"/>
            <a:round/>
          </a:ln>
        </p:spPr>
        <p:txBody>
          <a:bodyPr rtlCol="0"/>
          <a:lstStyle/>
          <a:p>
            <a:pPr algn="ctr"/>
            <a:r>
              <a:rPr lang="en-US" dirty="0"/>
              <a:t>Click icon to add picture</a:t>
            </a:r>
          </a:p>
        </p:txBody>
      </p:sp>
      <p:sp>
        <p:nvSpPr>
          <p:cNvPr id="9" name="Content Placeholder 2">
            <a:extLst>
              <a:ext uri="{E779ECD7-2D60-4BAC-BA64-F1E9A68707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47D545-9B6E-42FC-9A89-63BF7BAE0771}"/>
              </a:ext>
            </a:extLst>
          </p:cNvPr>
          <p:cNvSpPr>
            <a:spLocks noGrp="1"/>
          </p:cNvSpPr>
          <p:nvPr>
            <p:ph type="body" idx="2"/>
          </p:nvPr>
        </p:nvSpPr>
        <p:spPr>
          <a:xfrm>
            <a:off x="401551" y="3299068"/>
            <a:ext cx="2381250" cy="413642"/>
          </a:xfrm>
          <a:prstGeom prst="rect">
            <a:avLst/>
          </a:prstGeom>
        </p:spPr>
        <p:txBody>
          <a:bodyPr vert="horz" rtlCol="0" anchor="b">
            <a:normAutofit/>
          </a:bodyPr>
          <a:lstStyle>
            <a:lvl1pPr marL="0" lvl="0" indent="0" algn="ctr">
              <a:lnSpc>
                <a:spcPct val="100000"/>
              </a:lnSpc>
              <a:buFont typeface="Arial"/>
              <a:buNone/>
              <a:defRPr lang="en-US" sz="18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0" name="Picture Placeholder 2">
            <a:extLst>
              <a:ext uri="{40270EC3-ADFB-4113-97B5-0F5EC8966A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E73400-80E4-40F6-9F00-9587A7CBA171}"/>
              </a:ext>
            </a:extLst>
          </p:cNvPr>
          <p:cNvSpPr>
            <a:spLocks noGrp="1" noChangeAspect="1"/>
          </p:cNvSpPr>
          <p:nvPr>
            <p:ph type="pic" idx="3"/>
          </p:nvPr>
        </p:nvSpPr>
        <p:spPr>
          <a:xfrm>
            <a:off x="3628590" y="2276994"/>
            <a:ext cx="1962787" cy="1962787"/>
          </a:xfrm>
          <a:prstGeom prst="ellipse">
            <a:avLst/>
          </a:prstGeom>
          <a:solidFill>
            <a:schemeClr val="bg1"/>
          </a:solidFill>
          <a:ln w="76200" cap="flat">
            <a:solidFill>
              <a:schemeClr val="bg1">
                <a:alpha val="70000"/>
                <a:lumMod val="95000"/>
              </a:schemeClr>
            </a:solidFill>
            <a:prstDash val="solid"/>
            <a:round/>
          </a:ln>
        </p:spPr>
        <p:txBody>
          <a:bodyPr rtlCol="0"/>
          <a:lstStyle/>
          <a:p>
            <a:pPr algn="ctr"/>
            <a:r>
              <a:rPr lang="en-US" dirty="0"/>
              <a:t>Click icon to add picture</a:t>
            </a:r>
          </a:p>
        </p:txBody>
      </p:sp>
      <p:sp>
        <p:nvSpPr>
          <p:cNvPr id="11" name="Content Placeholder 2">
            <a:extLst>
              <a:ext uri="{4B30257E-061D-4FB3-BBC3-B9CE5BC675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A87307-607F-4D7C-B838-1F1A72D66663}"/>
              </a:ext>
            </a:extLst>
          </p:cNvPr>
          <p:cNvSpPr>
            <a:spLocks noGrp="1"/>
          </p:cNvSpPr>
          <p:nvPr>
            <p:ph type="body" idx="4"/>
          </p:nvPr>
        </p:nvSpPr>
        <p:spPr>
          <a:xfrm>
            <a:off x="3527764" y="1748741"/>
            <a:ext cx="2381250" cy="413642"/>
          </a:xfrm>
          <a:prstGeom prst="rect">
            <a:avLst/>
          </a:prstGeom>
        </p:spPr>
        <p:txBody>
          <a:bodyPr vert="horz" rtlCol="0" anchor="b">
            <a:normAutofit/>
          </a:bodyPr>
          <a:lstStyle>
            <a:lvl1pPr marL="0" lvl="0" indent="0" algn="ctr">
              <a:lnSpc>
                <a:spcPct val="100000"/>
              </a:lnSpc>
              <a:buFont typeface="Arial"/>
              <a:buNone/>
              <a:defRPr lang="en-US" sz="18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2" name="Picture Placeholder 2">
            <a:extLst>
              <a:ext uri="{4BB51D83-02AA-4EC5-A3CD-C0D9DF5A7E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0ADC5B-A4D7-485A-B117-7772C43051B1}"/>
              </a:ext>
            </a:extLst>
          </p:cNvPr>
          <p:cNvSpPr>
            <a:spLocks noGrp="1" noChangeAspect="1"/>
          </p:cNvSpPr>
          <p:nvPr>
            <p:ph type="pic" idx="5"/>
          </p:nvPr>
        </p:nvSpPr>
        <p:spPr>
          <a:xfrm>
            <a:off x="6714270" y="2983510"/>
            <a:ext cx="1608855" cy="1608855"/>
          </a:xfrm>
          <a:prstGeom prst="ellipse">
            <a:avLst/>
          </a:prstGeom>
          <a:solidFill>
            <a:schemeClr val="bg1"/>
          </a:solidFill>
          <a:ln w="76200" cap="flat">
            <a:solidFill>
              <a:schemeClr val="bg1">
                <a:alpha val="70000"/>
                <a:lumMod val="95000"/>
              </a:schemeClr>
            </a:solidFill>
            <a:prstDash val="solid"/>
            <a:round/>
          </a:ln>
        </p:spPr>
        <p:txBody>
          <a:bodyPr rtlCol="0"/>
          <a:lstStyle/>
          <a:p>
            <a:pPr algn="ctr"/>
            <a:r>
              <a:rPr lang="en-US" dirty="0"/>
              <a:t>Click icon to add picture</a:t>
            </a:r>
          </a:p>
        </p:txBody>
      </p:sp>
      <p:sp>
        <p:nvSpPr>
          <p:cNvPr id="13" name="Content Placeholder 2">
            <a:extLst>
              <a:ext uri="{E3C239AA-DD19-4B8F-87D0-4654B6EA67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827FA9-AF41-49C4-AF7C-2A2572B71411}"/>
              </a:ext>
            </a:extLst>
          </p:cNvPr>
          <p:cNvSpPr>
            <a:spLocks noGrp="1"/>
          </p:cNvSpPr>
          <p:nvPr>
            <p:ph type="body" idx="6"/>
          </p:nvPr>
        </p:nvSpPr>
        <p:spPr>
          <a:xfrm>
            <a:off x="6372912" y="2462361"/>
            <a:ext cx="2381250" cy="413642"/>
          </a:xfrm>
          <a:prstGeom prst="rect">
            <a:avLst/>
          </a:prstGeom>
        </p:spPr>
        <p:txBody>
          <a:bodyPr vert="horz" rtlCol="0" anchor="b">
            <a:normAutofit/>
          </a:bodyPr>
          <a:lstStyle>
            <a:lvl1pPr marL="0" lvl="0" indent="0" algn="ctr">
              <a:lnSpc>
                <a:spcPct val="100000"/>
              </a:lnSpc>
              <a:buFont typeface="Arial"/>
              <a:buNone/>
              <a:defRPr lang="en-US" sz="18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4" name="Slide Number Placeholder 4">
            <a:extLst>
              <a:ext uri="{D9C74FB4-E480-4272-B721-21BC2656B5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73A8DB-E5F6-46A1-A3C6-A0D008490340}"/>
              </a:ext>
            </a:extLst>
          </p:cNvPr>
          <p:cNvSpPr>
            <a:spLocks noGrp="1"/>
          </p:cNvSpPr>
          <p:nvPr>
            <p:ph type="sldNum" sz="quarter" idx="12"/>
          </p:nvPr>
        </p:nvSpPr>
        <p:spPr>
          <a:xfrm>
            <a:off x="7660293" y="4667250"/>
            <a:ext cx="816956" cy="285750"/>
          </a:xfrm>
        </p:spPr>
        <p:txBody>
          <a:bodyPr rtlCol="0"/>
          <a:lstStyle>
            <a:lvl1pPr lvl="0"/>
          </a:lstStyle>
          <a:p>
            <a:r>
              <a:rPr lang="en-US" dirty="0"/>
              <a:t>&lt;#&gt;</a:t>
            </a:r>
          </a:p>
        </p:txBody>
      </p:sp>
      <p:sp>
        <p:nvSpPr>
          <p:cNvPr id="15" name="Footer Placeholder 3">
            <a:extLst>
              <a:ext uri="{4116F50A-B872-4C94-8115-C120981622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09F202-ED12-456E-B67D-0F616E1ABC93}"/>
              </a:ext>
            </a:extLst>
          </p:cNvPr>
          <p:cNvSpPr>
            <a:spLocks noGrp="1"/>
          </p:cNvSpPr>
          <p:nvPr>
            <p:ph type="ftr" sz="quarter" idx="11"/>
          </p:nvPr>
        </p:nvSpPr>
        <p:spPr/>
        <p:txBody>
          <a:bodyPr rtlCol="0"/>
          <a:lstStyle>
            <a:lvl1pPr lvl="0"/>
          </a:lstStyle>
          <a:p>
            <a:r>
              <a:rPr lang="en-US" dirty="0"/>
              <a:t>Footer</a:t>
            </a:r>
          </a:p>
        </p:txBody>
      </p:sp>
      <p:sp>
        <p:nvSpPr>
          <p:cNvPr id="16" name="Date Placeholder 1">
            <a:extLst>
              <a:ext uri="{CF919F0A-19E7-4A55-AA04-D633B75355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F40B20-634B-4DEA-8133-636CB2625EC4}"/>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D99A2B58-5A2C-4C14-AB93-584DDFF1BB4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Oval 1">
            <a:extLst>
              <a:ext uri="{469065F6-B181-4BD0-873E-117B5BD503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30730F-195D-4F98-B0CB-B75A6A2B3364}"/>
              </a:ext>
            </a:extLst>
          </p:cNvPr>
          <p:cNvSpPr/>
          <p:nvPr/>
        </p:nvSpPr>
        <p:spPr>
          <a:xfrm>
            <a:off x="-468400" y="-3833955"/>
            <a:ext cx="19522824" cy="7825969"/>
          </a:xfrm>
          <a:prstGeom prst="ellipse">
            <a:avLst/>
          </a:prstGeom>
          <a:noFill/>
          <a:ln w="9525" cap="flat">
            <a:solidFill>
              <a:schemeClr val="bg1">
                <a:alpha val="39999"/>
                <a:lumMod val="95000"/>
              </a:schemeClr>
            </a:solidFill>
            <a:prstDash val="dash"/>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Oval 2">
            <a:extLst>
              <a:ext uri="{60B967D6-FA4C-4988-B4D1-F39A0FE64F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151632-F47A-4142-A27C-3028FE536F7F}"/>
              </a:ext>
            </a:extLst>
          </p:cNvPr>
          <p:cNvSpPr/>
          <p:nvPr/>
        </p:nvSpPr>
        <p:spPr>
          <a:xfrm rot="20820000">
            <a:off x="176169" y="1950586"/>
            <a:ext cx="2434747" cy="636810"/>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Source Sans Pro"/>
            </a:endParaRPr>
          </a:p>
        </p:txBody>
      </p:sp>
      <p:sp>
        <p:nvSpPr>
          <p:cNvPr id="4" name="Oval 3">
            <a:extLst>
              <a:ext uri="{63207FD3-2B62-4888-AF03-E1F5D6B9DD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EE2AA7-2035-4D45-9FFB-6546473A4EEB}"/>
              </a:ext>
            </a:extLst>
          </p:cNvPr>
          <p:cNvSpPr/>
          <p:nvPr/>
        </p:nvSpPr>
        <p:spPr>
          <a:xfrm rot="20820000">
            <a:off x="2371402" y="2869339"/>
            <a:ext cx="2306315" cy="603218"/>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Source Sans Pro"/>
            </a:endParaRPr>
          </a:p>
        </p:txBody>
      </p:sp>
      <p:sp>
        <p:nvSpPr>
          <p:cNvPr id="5" name="Oval 4">
            <a:extLst>
              <a:ext uri="{2AA6CE84-A4AF-4A96-ADC7-0B88A04E19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F926BF-D5DE-4668-B44C-15C00289BE7D}"/>
              </a:ext>
            </a:extLst>
          </p:cNvPr>
          <p:cNvSpPr/>
          <p:nvPr/>
        </p:nvSpPr>
        <p:spPr>
          <a:xfrm rot="20820000">
            <a:off x="4809158" y="3384526"/>
            <a:ext cx="2093880" cy="547656"/>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Source Sans Pro"/>
            </a:endParaRPr>
          </a:p>
        </p:txBody>
      </p:sp>
      <p:sp>
        <p:nvSpPr>
          <p:cNvPr id="6" name="Oval 5">
            <a:extLst>
              <a:ext uri="{E741DFCC-D9A5-4E27-8A25-3AE83DEDCF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1EF24F-3C9A-4827-83D5-EBD23F25338C}"/>
              </a:ext>
            </a:extLst>
          </p:cNvPr>
          <p:cNvSpPr/>
          <p:nvPr/>
        </p:nvSpPr>
        <p:spPr>
          <a:xfrm rot="20820000">
            <a:off x="7107762" y="3670534"/>
            <a:ext cx="1662165" cy="434740"/>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Source Sans Pro"/>
            </a:endParaRPr>
          </a:p>
        </p:txBody>
      </p:sp>
      <p:cxnSp>
        <p:nvCxnSpPr>
          <p:cNvPr id="7" name="Straight Connector 6">
            <a:extLst>
              <a:ext uri="{2FF37EFE-22A0-4CA1-8653-40F25E6560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9627D0-4A37-4DB1-9511-56E575BC9089}"/>
              </a:ext>
            </a:extLst>
          </p:cNvPr>
          <p:cNvCxnSpPr/>
          <p:nvPr/>
        </p:nvCxnSpPr>
        <p:spPr>
          <a:xfrm rot="10800000" flipH="1" flipV="1">
            <a:off x="2667000" y="1123950"/>
            <a:ext cx="12382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8" name="Title 2">
            <a:extLst>
              <a:ext uri="{32ECC36B-18E9-4ECD-80CC-A6412CC8AD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FC7159-347C-4FAD-8417-19A5ABFBA502}"/>
              </a:ext>
            </a:extLst>
          </p:cNvPr>
          <p:cNvSpPr>
            <a:spLocks noGrp="1"/>
          </p:cNvSpPr>
          <p:nvPr>
            <p:ph type="title"/>
          </p:nvPr>
        </p:nvSpPr>
        <p:spPr>
          <a:xfrm>
            <a:off x="2857500" y="533400"/>
            <a:ext cx="5715000" cy="571500"/>
          </a:xfrm>
        </p:spPr>
        <p:txBody>
          <a:bodyPr vert="horz" rtlCol="0" anchor="b"/>
          <a:lstStyle>
            <a:lvl1pPr lvl="0"/>
          </a:lstStyle>
          <a:p>
            <a:r>
              <a:rPr lang="en-US" dirty="0"/>
              <a:t>Click to edit Master title style</a:t>
            </a:r>
          </a:p>
        </p:txBody>
      </p:sp>
      <p:sp>
        <p:nvSpPr>
          <p:cNvPr id="9" name="Picture Placeholder 2">
            <a:extLst>
              <a:ext uri="{84DDD0FA-9EF0-4D12-8020-3D141EDDB9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DADA13-E9E9-4190-95EA-7FC180CBFC69}"/>
              </a:ext>
            </a:extLst>
          </p:cNvPr>
          <p:cNvSpPr>
            <a:spLocks noGrp="1" noChangeAspect="1"/>
          </p:cNvSpPr>
          <p:nvPr>
            <p:ph type="pic" idx="1"/>
          </p:nvPr>
        </p:nvSpPr>
        <p:spPr>
          <a:xfrm>
            <a:off x="317423" y="1174557"/>
            <a:ext cx="2150164" cy="2150164"/>
          </a:xfrm>
          <a:prstGeom prst="ellipse">
            <a:avLst/>
          </a:prstGeom>
          <a:solidFill>
            <a:schemeClr val="bg1"/>
          </a:solidFill>
          <a:ln w="76200" cap="flat">
            <a:solidFill>
              <a:schemeClr val="bg1">
                <a:alpha val="70000"/>
                <a:lumMod val="95000"/>
              </a:schemeClr>
            </a:solidFill>
            <a:prstDash val="solid"/>
            <a:round/>
          </a:ln>
        </p:spPr>
        <p:txBody>
          <a:bodyPr rtlCol="0"/>
          <a:lstStyle/>
          <a:p>
            <a:pPr algn="ctr"/>
            <a:r>
              <a:rPr lang="en-US" dirty="0"/>
              <a:t>Click icon to add picture</a:t>
            </a:r>
          </a:p>
        </p:txBody>
      </p:sp>
      <p:sp>
        <p:nvSpPr>
          <p:cNvPr id="10" name="Picture Placeholder 2">
            <a:extLst>
              <a:ext uri="{A2E45598-8394-4ED5-A008-13BB21DF57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0D7325-88B0-4D86-8230-78ACC5E817EB}"/>
              </a:ext>
            </a:extLst>
          </p:cNvPr>
          <p:cNvSpPr>
            <a:spLocks noGrp="1" noChangeAspect="1"/>
          </p:cNvSpPr>
          <p:nvPr>
            <p:ph type="pic" idx="2"/>
          </p:nvPr>
        </p:nvSpPr>
        <p:spPr>
          <a:xfrm>
            <a:off x="2592934" y="2228423"/>
            <a:ext cx="1908247" cy="1908247"/>
          </a:xfrm>
          <a:prstGeom prst="ellipse">
            <a:avLst/>
          </a:prstGeom>
          <a:solidFill>
            <a:schemeClr val="bg1"/>
          </a:solidFill>
          <a:ln w="76200" cap="flat">
            <a:solidFill>
              <a:schemeClr val="bg1">
                <a:alpha val="70000"/>
                <a:lumMod val="95000"/>
              </a:schemeClr>
            </a:solidFill>
            <a:prstDash val="solid"/>
            <a:round/>
          </a:ln>
        </p:spPr>
        <p:txBody>
          <a:bodyPr rtlCol="0"/>
          <a:lstStyle/>
          <a:p>
            <a:pPr algn="ctr"/>
            <a:r>
              <a:rPr lang="en-US" dirty="0"/>
              <a:t>Click icon to add picture</a:t>
            </a:r>
          </a:p>
        </p:txBody>
      </p:sp>
      <p:sp>
        <p:nvSpPr>
          <p:cNvPr id="11" name="Picture Placeholder 2">
            <a:extLst>
              <a:ext uri="{005F677A-1DA5-4AA1-B972-DC2EC17DA7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65F16E-2471-4508-8940-D6125580C6A4}"/>
              </a:ext>
            </a:extLst>
          </p:cNvPr>
          <p:cNvSpPr>
            <a:spLocks noGrp="1" noChangeAspect="1"/>
          </p:cNvSpPr>
          <p:nvPr>
            <p:ph type="pic" idx="3"/>
          </p:nvPr>
        </p:nvSpPr>
        <p:spPr>
          <a:xfrm>
            <a:off x="5092255" y="2850754"/>
            <a:ext cx="1519800" cy="1519800"/>
          </a:xfrm>
          <a:prstGeom prst="ellipse">
            <a:avLst/>
          </a:prstGeom>
          <a:solidFill>
            <a:schemeClr val="bg1"/>
          </a:solidFill>
          <a:ln w="76200" cap="flat">
            <a:solidFill>
              <a:schemeClr val="bg1">
                <a:alpha val="70000"/>
                <a:lumMod val="95000"/>
              </a:schemeClr>
            </a:solidFill>
            <a:prstDash val="solid"/>
            <a:round/>
          </a:ln>
        </p:spPr>
        <p:txBody>
          <a:bodyPr rtlCol="0"/>
          <a:lstStyle/>
          <a:p>
            <a:pPr algn="ctr"/>
            <a:r>
              <a:rPr lang="en-US" dirty="0"/>
              <a:t>Click icon to add picture</a:t>
            </a:r>
          </a:p>
        </p:txBody>
      </p:sp>
      <p:sp>
        <p:nvSpPr>
          <p:cNvPr id="12" name="Picture Placeholder 2">
            <a:extLst>
              <a:ext uri="{10EDE9B4-1EC2-49CD-94D1-0327778C49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E920B9-AC48-498B-A8CA-4501D3845F43}"/>
              </a:ext>
            </a:extLst>
          </p:cNvPr>
          <p:cNvSpPr>
            <a:spLocks noGrp="1" noChangeAspect="1"/>
          </p:cNvSpPr>
          <p:nvPr>
            <p:ph type="pic" idx="4"/>
          </p:nvPr>
        </p:nvSpPr>
        <p:spPr>
          <a:xfrm>
            <a:off x="7257386" y="3201032"/>
            <a:ext cx="1338760" cy="1338760"/>
          </a:xfrm>
          <a:prstGeom prst="ellipse">
            <a:avLst/>
          </a:prstGeom>
          <a:solidFill>
            <a:schemeClr val="bg1"/>
          </a:solidFill>
          <a:ln w="76200" cap="flat">
            <a:solidFill>
              <a:schemeClr val="bg1">
                <a:alpha val="70000"/>
                <a:lumMod val="95000"/>
              </a:schemeClr>
            </a:solidFill>
            <a:prstDash val="solid"/>
            <a:round/>
          </a:ln>
        </p:spPr>
        <p:txBody>
          <a:bodyPr rtlCol="0"/>
          <a:lstStyle/>
          <a:p>
            <a:pPr algn="ctr"/>
            <a:r>
              <a:rPr lang="en-US" dirty="0"/>
              <a:t>Click icon to add picture</a:t>
            </a:r>
          </a:p>
        </p:txBody>
      </p:sp>
      <p:sp>
        <p:nvSpPr>
          <p:cNvPr id="13" name="Slide Number Placeholder 4">
            <a:extLst>
              <a:ext uri="{840D66AD-675A-44F3-9739-C1647A9D75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A7DD24-F477-44E6-BAF4-89546453325A}"/>
              </a:ext>
            </a:extLst>
          </p:cNvPr>
          <p:cNvSpPr>
            <a:spLocks noGrp="1"/>
          </p:cNvSpPr>
          <p:nvPr>
            <p:ph type="sldNum" sz="quarter" idx="12"/>
          </p:nvPr>
        </p:nvSpPr>
        <p:spPr/>
        <p:txBody>
          <a:bodyPr rtlCol="0"/>
          <a:lstStyle/>
          <a:p>
            <a:r>
              <a:rPr lang="en-US" dirty="0"/>
              <a:t>&lt;#&gt;</a:t>
            </a:r>
          </a:p>
        </p:txBody>
      </p:sp>
      <p:sp>
        <p:nvSpPr>
          <p:cNvPr id="14" name="Footer Placeholder 3">
            <a:extLst>
              <a:ext uri="{9819D7B7-667B-46D5-8C15-1C8AFC7165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F94B4E-4BB6-4436-A064-7F1B04EA22D0}"/>
              </a:ext>
            </a:extLst>
          </p:cNvPr>
          <p:cNvSpPr>
            <a:spLocks noGrp="1"/>
          </p:cNvSpPr>
          <p:nvPr>
            <p:ph type="ftr" sz="quarter" idx="11"/>
          </p:nvPr>
        </p:nvSpPr>
        <p:spPr/>
        <p:txBody>
          <a:bodyPr rtlCol="0"/>
          <a:lstStyle/>
          <a:p>
            <a:r>
              <a:rPr lang="en-US" dirty="0"/>
              <a:t>Footer</a:t>
            </a:r>
          </a:p>
        </p:txBody>
      </p:sp>
      <p:sp>
        <p:nvSpPr>
          <p:cNvPr id="15" name="Date Placeholder 1">
            <a:extLst>
              <a:ext uri="{8B97F5AD-804D-4A2F-8A5C-AA241C32D2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81D45F-44AB-435A-BB61-41E4B6420C1C}"/>
              </a:ext>
            </a:extLst>
          </p:cNvPr>
          <p:cNvSpPr>
            <a:spLocks noGrp="1"/>
          </p:cNvSpPr>
          <p:nvPr>
            <p:ph type="dt" sz="half" idx="10"/>
          </p:nvPr>
        </p:nvSpPr>
        <p:spPr/>
        <p:txBody>
          <a:bodyPr rtlCol="0"/>
          <a:lstStyle/>
          <a:p>
            <a:r>
              <a:rPr lang="en-US" dirty="0"/>
              <a:t>Date</a:t>
            </a:r>
          </a:p>
        </p:txBody>
      </p:sp>
    </p:spTree>
    <p:custDataLst>
      <p:tags r:id="rId1"/>
    </p:custDataLst>
    <p:extLst>
      <p:ext uri="{0FFD3851-669B-4428-B074-9EB23454BC8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 name="Straight Connector 1">
            <a:extLst>
              <a:ext uri="{917B8C7F-15E6-4834-95BE-9D460D4957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DC74FD-EE6D-443E-AC75-92E32CD59EFF}"/>
              </a:ext>
            </a:extLst>
          </p:cNvPr>
          <p:cNvCxnSpPr/>
          <p:nvPr/>
        </p:nvCxnSpPr>
        <p:spPr>
          <a:xfrm rot="10800000" flipH="1" flipV="1">
            <a:off x="76200" y="1099019"/>
            <a:ext cx="12382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3" name="Title 2">
            <a:extLst>
              <a:ext uri="{78613F39-C4C3-4A3F-8C99-4CB4C8EEDC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A9D749-3FC2-4C63-B0C2-B8891660AE05}"/>
              </a:ext>
            </a:extLst>
          </p:cNvPr>
          <p:cNvSpPr>
            <a:spLocks noGrp="1"/>
          </p:cNvSpPr>
          <p:nvPr>
            <p:ph type="title"/>
          </p:nvPr>
        </p:nvSpPr>
        <p:spPr/>
        <p:txBody>
          <a:bodyPr rtlCol="0"/>
          <a:lstStyle/>
          <a:p>
            <a:r>
              <a:rPr lang="en-US" dirty="0"/>
              <a:t>Click to edit Master title style</a:t>
            </a:r>
          </a:p>
        </p:txBody>
      </p:sp>
      <p:sp>
        <p:nvSpPr>
          <p:cNvPr id="4" name="Content Placeholder 9">
            <a:extLst>
              <a:ext uri="{E75A7660-2525-426A-93B1-F7579A5833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4EA09E-9307-4058-80D4-003AF3BC5725}"/>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386F27B8-8BCF-4FC0-92CE-4359398C03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DB2B19-596B-46F5-9051-0A6D16F7FBC0}"/>
              </a:ext>
            </a:extLst>
          </p:cNvPr>
          <p:cNvSpPr>
            <a:spLocks noGrp="1"/>
          </p:cNvSpPr>
          <p:nvPr>
            <p:ph type="sldNum" sz="quarter" idx="12"/>
          </p:nvPr>
        </p:nvSpPr>
        <p:spPr/>
        <p:txBody>
          <a:bodyPr rtlCol="0"/>
          <a:lstStyle/>
          <a:p>
            <a:r>
              <a:rPr lang="en-US" dirty="0"/>
              <a:t>&lt;#&gt;</a:t>
            </a:r>
          </a:p>
        </p:txBody>
      </p:sp>
      <p:sp>
        <p:nvSpPr>
          <p:cNvPr id="6" name="Footer Placeholder 3">
            <a:extLst>
              <a:ext uri="{A0BB9991-C137-4804-BE65-188F366039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99D287-C3EC-433B-AC22-03A9EF513055}"/>
              </a:ext>
            </a:extLst>
          </p:cNvPr>
          <p:cNvSpPr>
            <a:spLocks noGrp="1"/>
          </p:cNvSpPr>
          <p:nvPr>
            <p:ph type="ftr" sz="quarter" idx="11"/>
          </p:nvPr>
        </p:nvSpPr>
        <p:spPr/>
        <p:txBody>
          <a:bodyPr rtlCol="0"/>
          <a:lstStyle/>
          <a:p>
            <a:r>
              <a:rPr lang="en-US" dirty="0"/>
              <a:t>Footer</a:t>
            </a:r>
          </a:p>
        </p:txBody>
      </p:sp>
      <p:sp>
        <p:nvSpPr>
          <p:cNvPr id="7" name="Date Placeholder 1">
            <a:extLst>
              <a:ext uri="{C565FC26-4651-4D35-9706-ADB6E63949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2C03E4-7FD4-4479-AD3F-BFB620D8AE82}"/>
              </a:ext>
            </a:extLst>
          </p:cNvPr>
          <p:cNvSpPr>
            <a:spLocks noGrp="1"/>
          </p:cNvSpPr>
          <p:nvPr>
            <p:ph type="dt" sz="half" idx="10"/>
          </p:nvPr>
        </p:nvSpPr>
        <p:spPr/>
        <p:txBody>
          <a:bodyPr rtlCol="0"/>
          <a:lstStyle/>
          <a:p>
            <a:r>
              <a:rPr lang="en-US" dirty="0"/>
              <a:t>Date</a:t>
            </a:r>
          </a:p>
        </p:txBody>
      </p:sp>
    </p:spTree>
    <p:extLst>
      <p:ext uri="{20F7D7A0-FAF0-4012-B7FC-F6F10C289D7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tretch>
            <a:fillRect/>
          </a:stretch>
        </a:blipFill>
        <a:effectLst/>
      </p:bgPr>
    </p:bg>
    <p:spTree>
      <p:nvGrpSpPr>
        <p:cNvPr id="1" name=""/>
        <p:cNvGrpSpPr/>
        <p:nvPr/>
      </p:nvGrpSpPr>
      <p:grpSpPr>
        <a:xfrm>
          <a:off x="0" y="0"/>
          <a:ext cx="0" cy="0"/>
          <a:chOff x="0" y="0"/>
          <a:chExt cx="0" cy="0"/>
        </a:xfrm>
      </p:grpSpPr>
      <p:cxnSp>
        <p:nvCxnSpPr>
          <p:cNvPr id="2" name="Straight Connector 10">
            <a:extLst>
              <a:ext uri="{C0D70EF7-C0E0-49CE-A9E8-65AE47F52B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7024E3-6D7F-45BE-B7F0-318DCCA486AF}"/>
              </a:ext>
            </a:extLst>
          </p:cNvPr>
          <p:cNvCxnSpPr/>
          <p:nvPr/>
        </p:nvCxnSpPr>
        <p:spPr>
          <a:xfrm rot="10800000" flipH="1" flipV="1">
            <a:off x="509971" y="3421021"/>
            <a:ext cx="1238250" cy="0"/>
          </a:xfrm>
          <a:prstGeom prst="line">
            <a:avLst/>
          </a:prstGeom>
          <a:ln w="19050">
            <a:solidFill>
              <a:schemeClr val="tx2"/>
            </a:solidFill>
            <a:prstDash val="solid"/>
          </a:ln>
        </p:spPr>
        <p:style>
          <a:lnRef idx="2">
            <a:schemeClr val="accent1"/>
          </a:lnRef>
          <a:fillRef idx="0">
            <a:schemeClr val="accent1"/>
          </a:fillRef>
          <a:effectRef idx="0">
            <a:schemeClr val="accent1"/>
          </a:effectRef>
          <a:fontRef idx="minor">
            <a:schemeClr val="tx1"/>
          </a:fontRef>
        </p:style>
      </p:cxnSp>
      <p:sp>
        <p:nvSpPr>
          <p:cNvPr id="3" name="Title 1">
            <a:extLst>
              <a:ext uri="{1722CCCE-794A-4892-8C0A-9F5EBE50DD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71CB91-9E10-4210-BBA1-09B120EF854A}"/>
              </a:ext>
            </a:extLst>
          </p:cNvPr>
          <p:cNvSpPr>
            <a:spLocks noGrp="1"/>
          </p:cNvSpPr>
          <p:nvPr>
            <p:ph type="title"/>
          </p:nvPr>
        </p:nvSpPr>
        <p:spPr>
          <a:xfrm>
            <a:off x="838200" y="2650558"/>
            <a:ext cx="7477125" cy="702504"/>
          </a:xfrm>
          <a:prstGeom prst="rect">
            <a:avLst/>
          </a:prstGeom>
        </p:spPr>
        <p:txBody>
          <a:bodyPr vert="horz" rtlCol="0" anchor="b"/>
          <a:lstStyle>
            <a:lvl1pPr lvl="0">
              <a:defRPr lang="en-US" sz="4000" dirty="0"/>
            </a:lvl1pPr>
          </a:lstStyle>
          <a:p>
            <a:r>
              <a:rPr lang="en-US" dirty="0"/>
              <a:t>Click to edit Master title style</a:t>
            </a:r>
          </a:p>
        </p:txBody>
      </p:sp>
      <p:sp>
        <p:nvSpPr>
          <p:cNvPr id="4" name="Text Placeholder 2">
            <a:extLst>
              <a:ext uri="{7F5EA70F-BE29-4367-B0D4-876597ADEE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CD63A5-09A1-4984-96A3-AA3E49C1C881}"/>
              </a:ext>
            </a:extLst>
          </p:cNvPr>
          <p:cNvSpPr>
            <a:spLocks noGrp="1"/>
          </p:cNvSpPr>
          <p:nvPr>
            <p:ph type="body" idx="1"/>
          </p:nvPr>
        </p:nvSpPr>
        <p:spPr>
          <a:xfrm>
            <a:off x="838200" y="3525362"/>
            <a:ext cx="7477125" cy="476250"/>
          </a:xfrm>
          <a:prstGeom prst="rect">
            <a:avLst/>
          </a:prstGeom>
        </p:spPr>
        <p:txBody>
          <a:bodyPr vert="horz" rtlCol="0" anchor="t">
            <a:normAutofit/>
          </a:bodyPr>
          <a:lstStyle>
            <a:lvl1pPr marL="0" lvl="0" indent="0">
              <a:lnSpc>
                <a:spcPct val="100000"/>
              </a:lnSpc>
              <a:buNone/>
              <a:defRPr lang="en-US" sz="2000" b="0" i="0" dirty="0">
                <a:solidFill>
                  <a:schemeClr val="bg1"/>
                </a:solidFill>
                <a:latin typeface="+mn-lt"/>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5" name="Slide Number Placeholder 5">
            <a:extLst>
              <a:ext uri="{06A76185-8F2A-4ABF-B9FF-5CCCDF7A3D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2C8B28-FC19-4E3B-A38B-E079B4DA47DB}"/>
              </a:ext>
            </a:extLst>
          </p:cNvPr>
          <p:cNvSpPr>
            <a:spLocks noGrp="1"/>
          </p:cNvSpPr>
          <p:nvPr>
            <p:ph type="sldNum" sz="quarter" idx="12"/>
          </p:nvPr>
        </p:nvSpPr>
        <p:spPr/>
        <p:txBody>
          <a:bodyPr rtlCol="0"/>
          <a:lstStyle>
            <a:lvl1pPr lvl="0"/>
          </a:lstStyle>
          <a:p>
            <a:r>
              <a:rPr lang="en-US" dirty="0"/>
              <a:t>&lt;#&gt;</a:t>
            </a:r>
          </a:p>
        </p:txBody>
      </p:sp>
      <p:sp>
        <p:nvSpPr>
          <p:cNvPr id="6" name="Footer Placeholder 4">
            <a:extLst>
              <a:ext uri="{B3CC41EB-8549-4A49-9565-CE8E0E8583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4FA441-A035-4665-9AB3-BB69B4F4D434}"/>
              </a:ext>
            </a:extLst>
          </p:cNvPr>
          <p:cNvSpPr>
            <a:spLocks noGrp="1"/>
          </p:cNvSpPr>
          <p:nvPr>
            <p:ph type="ftr" sz="quarter" idx="11"/>
          </p:nvPr>
        </p:nvSpPr>
        <p:spPr/>
        <p:txBody>
          <a:bodyPr rtlCol="0"/>
          <a:lstStyle>
            <a:lvl1pPr lvl="0"/>
          </a:lstStyle>
          <a:p>
            <a:r>
              <a:rPr lang="en-US" dirty="0"/>
              <a:t>Footer</a:t>
            </a:r>
          </a:p>
        </p:txBody>
      </p:sp>
      <p:sp>
        <p:nvSpPr>
          <p:cNvPr id="7" name="Date Placeholder 3">
            <a:extLst>
              <a:ext uri="{06D6D762-77AD-469A-AF0F-270CB09ECA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26CBD9-CE0D-4ED1-9F60-8B85D99FC25E}"/>
              </a:ext>
            </a:extLst>
          </p:cNvPr>
          <p:cNvSpPr>
            <a:spLocks noGrp="1"/>
          </p:cNvSpPr>
          <p:nvPr>
            <p:ph type="dt" sz="half" idx="10"/>
          </p:nvPr>
        </p:nvSpPr>
        <p:spPr/>
        <p:txBody>
          <a:bodyPr rtlCol="0"/>
          <a:lstStyle>
            <a:lvl1pPr lvl="0"/>
          </a:lstStyle>
          <a:p>
            <a:r>
              <a:rPr lang="en-US" dirty="0"/>
              <a:t>Date</a:t>
            </a:r>
          </a:p>
        </p:txBody>
      </p:sp>
    </p:spTree>
    <p:extLst>
      <p:ext uri="{5898FFF1-09F2-486B-8042-DD465C8C6D5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2" name="Straight Connector 1">
            <a:extLst>
              <a:ext uri="{0B38F33B-EF3B-4E81-ABEA-C8A348DB47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C1C0B7-AE73-4880-9353-58A1660F0A2C}"/>
              </a:ext>
            </a:extLst>
          </p:cNvPr>
          <p:cNvCxnSpPr/>
          <p:nvPr/>
        </p:nvCxnSpPr>
        <p:spPr>
          <a:xfrm rot="10800000" flipH="1" flipV="1">
            <a:off x="76200" y="1095375"/>
            <a:ext cx="12382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3" name="Title 4">
            <a:extLst>
              <a:ext uri="{1AD0C6C0-AF09-4B78-99F6-E936CE179D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E57888-6360-41F1-BDD9-A4F033DB52D2}"/>
              </a:ext>
            </a:extLst>
          </p:cNvPr>
          <p:cNvSpPr>
            <a:spLocks noGrp="1"/>
          </p:cNvSpPr>
          <p:nvPr>
            <p:ph type="title"/>
          </p:nvPr>
        </p:nvSpPr>
        <p:spPr/>
        <p:txBody>
          <a:bodyPr rtlCol="0"/>
          <a:lstStyle/>
          <a:p>
            <a:r>
              <a:rPr lang="en-US" dirty="0"/>
              <a:t>Click to edit Master title style</a:t>
            </a:r>
          </a:p>
        </p:txBody>
      </p:sp>
      <p:sp>
        <p:nvSpPr>
          <p:cNvPr id="4" name="Content Placeholder 9">
            <a:extLst>
              <a:ext uri="{73119CDA-E1FD-416F-A892-2C53244002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4D640D-90CF-462B-A310-01DE5F5F986A}"/>
              </a:ext>
            </a:extLst>
          </p:cNvPr>
          <p:cNvSpPr>
            <a:spLocks noGrp="1"/>
          </p:cNvSpPr>
          <p:nvPr>
            <p:ph idx="1"/>
          </p:nvPr>
        </p:nvSpPr>
        <p:spPr>
          <a:xfrm>
            <a:off x="676275" y="1228725"/>
            <a:ext cx="3709987" cy="323850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9">
            <a:extLst>
              <a:ext uri="{CA207BBD-909D-455F-BFCA-DB5701E2C3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D0EA9B-124C-419E-A1E9-5CD976A3EE9A}"/>
              </a:ext>
            </a:extLst>
          </p:cNvPr>
          <p:cNvSpPr>
            <a:spLocks noGrp="1"/>
          </p:cNvSpPr>
          <p:nvPr>
            <p:ph idx="2"/>
          </p:nvPr>
        </p:nvSpPr>
        <p:spPr>
          <a:xfrm>
            <a:off x="4762500" y="1228725"/>
            <a:ext cx="3709987" cy="323850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3">
            <a:extLst>
              <a:ext uri="{9FE55AE6-D96A-4D59-9B36-0A974F5EEE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42E323-9EEC-4CD2-A0C9-6EDAC2E7CCB8}"/>
              </a:ext>
            </a:extLst>
          </p:cNvPr>
          <p:cNvSpPr>
            <a:spLocks noGrp="1"/>
          </p:cNvSpPr>
          <p:nvPr>
            <p:ph type="sldNum" sz="quarter" idx="12"/>
          </p:nvPr>
        </p:nvSpPr>
        <p:spPr/>
        <p:txBody>
          <a:bodyPr rtlCol="0"/>
          <a:lstStyle/>
          <a:p>
            <a:r>
              <a:rPr lang="en-US" dirty="0"/>
              <a:t>&lt;#&gt;</a:t>
            </a:r>
          </a:p>
        </p:txBody>
      </p:sp>
      <p:sp>
        <p:nvSpPr>
          <p:cNvPr id="7" name="Footer Placeholder 2">
            <a:extLst>
              <a:ext uri="{F67418F6-D6E7-43EB-8855-769DE719CC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752292-DB18-4CF0-A7A1-6267E3A47CE7}"/>
              </a:ext>
            </a:extLst>
          </p:cNvPr>
          <p:cNvSpPr>
            <a:spLocks noGrp="1"/>
          </p:cNvSpPr>
          <p:nvPr>
            <p:ph type="ftr" sz="quarter" idx="11"/>
          </p:nvPr>
        </p:nvSpPr>
        <p:spPr/>
        <p:txBody>
          <a:bodyPr rtlCol="0"/>
          <a:lstStyle/>
          <a:p>
            <a:r>
              <a:rPr lang="en-US" dirty="0"/>
              <a:t>Footer</a:t>
            </a:r>
          </a:p>
        </p:txBody>
      </p:sp>
      <p:sp>
        <p:nvSpPr>
          <p:cNvPr id="8" name="Date Placeholder 1">
            <a:extLst>
              <a:ext uri="{347697EA-6B06-4558-AC6D-C2B62FBE66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39BC20-4889-4316-908C-E8E055D1B086}"/>
              </a:ext>
            </a:extLst>
          </p:cNvPr>
          <p:cNvSpPr>
            <a:spLocks noGrp="1"/>
          </p:cNvSpPr>
          <p:nvPr>
            <p:ph type="dt" sz="half" idx="10"/>
          </p:nvPr>
        </p:nvSpPr>
        <p:spPr/>
        <p:txBody>
          <a:bodyPr rtlCol="0"/>
          <a:lstStyle/>
          <a:p>
            <a:r>
              <a:rPr lang="en-US" dirty="0"/>
              <a:t>Date</a:t>
            </a:r>
          </a:p>
        </p:txBody>
      </p:sp>
    </p:spTree>
    <p:extLst>
      <p:ext uri="{23C8E4FC-6068-4EFC-80FA-13CFBD667A1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2" name="Straight Connector 1">
            <a:extLst>
              <a:ext uri="{B9FCCA3B-0D9F-4E27-A1D9-5361CE18F8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12DFD6-FD59-4031-A844-6F6CE9930E10}"/>
              </a:ext>
            </a:extLst>
          </p:cNvPr>
          <p:cNvCxnSpPr/>
          <p:nvPr/>
        </p:nvCxnSpPr>
        <p:spPr>
          <a:xfrm rot="10800000" flipH="1" flipV="1">
            <a:off x="4652192" y="1781175"/>
            <a:ext cx="812865"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cxnSp>
        <p:nvCxnSpPr>
          <p:cNvPr id="3" name="Straight Connector 2">
            <a:extLst>
              <a:ext uri="{5E6D2260-60E8-4359-828B-1BC0ECB6E6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503E8B-2D46-4E62-BF1B-3DF2C60FAC4C}"/>
              </a:ext>
            </a:extLst>
          </p:cNvPr>
          <p:cNvCxnSpPr/>
          <p:nvPr/>
        </p:nvCxnSpPr>
        <p:spPr>
          <a:xfrm rot="10800000" flipH="1" flipV="1">
            <a:off x="429731" y="1781175"/>
            <a:ext cx="812865"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4" name="Title 4">
            <a:extLst>
              <a:ext uri="{AFE23406-6420-4B2B-9514-7FD5FE2B8C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5FBACE-BDB7-4618-829C-82C03775BC4E}"/>
              </a:ext>
            </a:extLst>
          </p:cNvPr>
          <p:cNvSpPr>
            <a:spLocks noGrp="1"/>
          </p:cNvSpPr>
          <p:nvPr>
            <p:ph type="title"/>
          </p:nvPr>
        </p:nvSpPr>
        <p:spPr/>
        <p:txBody>
          <a:bodyPr rtlCol="0"/>
          <a:lstStyle/>
          <a:p>
            <a:r>
              <a:rPr lang="en-US" dirty="0"/>
              <a:t>Click to edit Master title style</a:t>
            </a:r>
          </a:p>
        </p:txBody>
      </p:sp>
      <p:sp>
        <p:nvSpPr>
          <p:cNvPr id="5" name="Text Placeholder 2">
            <a:extLst>
              <a:ext uri="{B02CA3A8-1250-49A8-BF91-AC77CEC110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83F230-2AE4-4A7C-AFBD-6C7C680B43B4}"/>
              </a:ext>
            </a:extLst>
          </p:cNvPr>
          <p:cNvSpPr>
            <a:spLocks noGrp="1"/>
          </p:cNvSpPr>
          <p:nvPr>
            <p:ph type="body" idx="1"/>
          </p:nvPr>
        </p:nvSpPr>
        <p:spPr>
          <a:xfrm>
            <a:off x="676275" y="1276350"/>
            <a:ext cx="3714750" cy="476250"/>
          </a:xfrm>
          <a:prstGeom prst="rect">
            <a:avLst/>
          </a:prstGeom>
        </p:spPr>
        <p:txBody>
          <a:bodyPr vert="horz" rtlCol="0" anchor="b"/>
          <a:lstStyle>
            <a:lvl1pPr marL="0" lvl="0" indent="0">
              <a:buNone/>
              <a:defRPr lang="en-US" sz="1600" b="1" i="0" cap="none" dirty="0">
                <a:solidFill>
                  <a:schemeClr val="tx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9">
            <a:extLst>
              <a:ext uri="{31C3BACA-C1DD-47C3-9343-05D8635C04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4356B9-C630-497F-B1C7-34078B56AE0F}"/>
              </a:ext>
            </a:extLst>
          </p:cNvPr>
          <p:cNvSpPr>
            <a:spLocks noGrp="1"/>
          </p:cNvSpPr>
          <p:nvPr>
            <p:ph idx="2"/>
          </p:nvPr>
        </p:nvSpPr>
        <p:spPr>
          <a:xfrm>
            <a:off x="676275" y="1838632"/>
            <a:ext cx="3714750" cy="267652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a:extLst>
              <a:ext uri="{9E6D3CEE-8F8D-4EDA-B980-083BB9FDA4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63B154-BEC8-4F1A-909F-E34504857EB5}"/>
              </a:ext>
            </a:extLst>
          </p:cNvPr>
          <p:cNvSpPr>
            <a:spLocks noGrp="1"/>
          </p:cNvSpPr>
          <p:nvPr>
            <p:ph type="body" idx="3"/>
          </p:nvPr>
        </p:nvSpPr>
        <p:spPr>
          <a:xfrm>
            <a:off x="4762500" y="1276350"/>
            <a:ext cx="3714750" cy="476250"/>
          </a:xfrm>
          <a:prstGeom prst="rect">
            <a:avLst/>
          </a:prstGeom>
        </p:spPr>
        <p:txBody>
          <a:bodyPr vert="horz" rtlCol="0" anchor="b"/>
          <a:lstStyle>
            <a:lvl1pPr marL="0" lvl="0" indent="0">
              <a:buNone/>
              <a:defRPr lang="en-US" sz="1600" b="1" i="0" cap="none" dirty="0">
                <a:solidFill>
                  <a:schemeClr val="tx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9">
            <a:extLst>
              <a:ext uri="{7E0A2812-9BD6-4BC4-8E4B-A2495FC3EC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3647A8-D0E0-4663-885A-D9F15390878B}"/>
              </a:ext>
            </a:extLst>
          </p:cNvPr>
          <p:cNvSpPr>
            <a:spLocks noGrp="1"/>
          </p:cNvSpPr>
          <p:nvPr>
            <p:ph idx="4"/>
          </p:nvPr>
        </p:nvSpPr>
        <p:spPr>
          <a:xfrm>
            <a:off x="4762500" y="1838632"/>
            <a:ext cx="3714750" cy="267652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a:extLst>
              <a:ext uri="{DE97E843-393A-408C-AACF-9F193F39AB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210F51-AAA2-48D9-B85A-9767BA58A500}"/>
              </a:ext>
            </a:extLst>
          </p:cNvPr>
          <p:cNvSpPr>
            <a:spLocks noGrp="1"/>
          </p:cNvSpPr>
          <p:nvPr>
            <p:ph type="sldNum" sz="quarter" idx="12"/>
          </p:nvPr>
        </p:nvSpPr>
        <p:spPr/>
        <p:txBody>
          <a:bodyPr rtlCol="0"/>
          <a:lstStyle/>
          <a:p>
            <a:r>
              <a:rPr lang="en-US" dirty="0"/>
              <a:t>&lt;#&gt;</a:t>
            </a:r>
          </a:p>
        </p:txBody>
      </p:sp>
      <p:sp>
        <p:nvSpPr>
          <p:cNvPr id="10" name="Footer Placeholder 2">
            <a:extLst>
              <a:ext uri="{C601E276-ABF0-4C70-85BE-CD67F98E0D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8798AE-5B00-4EAD-8FE0-7F71781EA61D}"/>
              </a:ext>
            </a:extLst>
          </p:cNvPr>
          <p:cNvSpPr>
            <a:spLocks noGrp="1"/>
          </p:cNvSpPr>
          <p:nvPr>
            <p:ph type="ftr" sz="quarter" idx="11"/>
          </p:nvPr>
        </p:nvSpPr>
        <p:spPr/>
        <p:txBody>
          <a:bodyPr rtlCol="0"/>
          <a:lstStyle/>
          <a:p>
            <a:r>
              <a:rPr lang="en-US" dirty="0"/>
              <a:t>Footer</a:t>
            </a:r>
          </a:p>
        </p:txBody>
      </p:sp>
      <p:sp>
        <p:nvSpPr>
          <p:cNvPr id="11" name="Date Placeholder 1">
            <a:extLst>
              <a:ext uri="{0887277B-6EF3-427B-851F-6C0F871D0F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22CB3E-88FD-458C-BB2C-92A829C04D0A}"/>
              </a:ext>
            </a:extLst>
          </p:cNvPr>
          <p:cNvSpPr>
            <a:spLocks noGrp="1"/>
          </p:cNvSpPr>
          <p:nvPr>
            <p:ph type="dt" sz="half" idx="10"/>
          </p:nvPr>
        </p:nvSpPr>
        <p:spPr/>
        <p:txBody>
          <a:bodyPr rtlCol="0"/>
          <a:lstStyle/>
          <a:p>
            <a:r>
              <a:rPr lang="en-US" dirty="0"/>
              <a:t>Date</a:t>
            </a:r>
          </a:p>
        </p:txBody>
      </p:sp>
    </p:spTree>
    <p:extLst>
      <p:ext uri="{EDC889F7-8661-4F33-9432-0B3F57E633C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tretch>
            <a:fillRect/>
          </a:stretch>
        </a:blipFill>
        <a:effectLst/>
      </p:bgPr>
    </p:bg>
    <p:spTree>
      <p:nvGrpSpPr>
        <p:cNvPr id="1" name=""/>
        <p:cNvGrpSpPr/>
        <p:nvPr/>
      </p:nvGrpSpPr>
      <p:grpSpPr>
        <a:xfrm>
          <a:off x="0" y="0"/>
          <a:ext cx="0" cy="0"/>
          <a:chOff x="0" y="0"/>
          <a:chExt cx="0" cy="0"/>
        </a:xfrm>
      </p:grpSpPr>
      <p:cxnSp>
        <p:nvCxnSpPr>
          <p:cNvPr id="2" name="Straight Connector 1">
            <a:extLst>
              <a:ext uri="{47C153C6-78A3-497C-8FF8-D92A2D1925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6D5FC7-FBC4-46C4-AB96-79B2DA583D03}"/>
              </a:ext>
            </a:extLst>
          </p:cNvPr>
          <p:cNvCxnSpPr/>
          <p:nvPr/>
        </p:nvCxnSpPr>
        <p:spPr>
          <a:xfrm rot="10800000" flipH="1">
            <a:off x="429731" y="4067017"/>
            <a:ext cx="12382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3" name="Title 4">
            <a:extLst>
              <a:ext uri="{981C24E4-4D11-44AB-BB11-97417C2C16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818184-EF34-44F1-A0BB-EDC3F1E97CE0}"/>
              </a:ext>
            </a:extLst>
          </p:cNvPr>
          <p:cNvSpPr>
            <a:spLocks noGrp="1"/>
          </p:cNvSpPr>
          <p:nvPr>
            <p:ph type="title"/>
          </p:nvPr>
        </p:nvSpPr>
        <p:spPr>
          <a:xfrm>
            <a:off x="762000" y="3435718"/>
            <a:ext cx="7620000" cy="571500"/>
          </a:xfrm>
        </p:spPr>
        <p:txBody>
          <a:bodyPr rtlCol="0"/>
          <a:lstStyle>
            <a:lvl1pPr lvl="0">
              <a:defRPr lang="en-US" sz="4000" dirty="0"/>
            </a:lvl1pPr>
          </a:lstStyle>
          <a:p>
            <a:r>
              <a:rPr lang="en-US" dirty="0"/>
              <a:t>Click to edit Master title style</a:t>
            </a:r>
          </a:p>
        </p:txBody>
      </p:sp>
      <p:sp>
        <p:nvSpPr>
          <p:cNvPr id="4" name="Slide Number Placeholder 3">
            <a:extLst>
              <a:ext uri="{6178FE25-7199-463C-A08E-3F6EECF099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76184E-7BDD-4BDD-968F-B76BFBB1FD31}"/>
              </a:ext>
            </a:extLst>
          </p:cNvPr>
          <p:cNvSpPr>
            <a:spLocks noGrp="1"/>
          </p:cNvSpPr>
          <p:nvPr>
            <p:ph type="sldNum" sz="quarter" idx="12"/>
          </p:nvPr>
        </p:nvSpPr>
        <p:spPr/>
        <p:txBody>
          <a:bodyPr rtlCol="0"/>
          <a:lstStyle/>
          <a:p>
            <a:r>
              <a:rPr lang="en-US" dirty="0"/>
              <a:t>&lt;#&gt;</a:t>
            </a:r>
          </a:p>
        </p:txBody>
      </p:sp>
      <p:sp>
        <p:nvSpPr>
          <p:cNvPr id="5" name="Footer Placeholder 2">
            <a:extLst>
              <a:ext uri="{CD6D1804-7A26-4DC3-AF26-31AC78452B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D5E240-6164-41E0-B0DD-D8E86473026C}"/>
              </a:ext>
            </a:extLst>
          </p:cNvPr>
          <p:cNvSpPr>
            <a:spLocks noGrp="1"/>
          </p:cNvSpPr>
          <p:nvPr>
            <p:ph type="ftr" sz="quarter" idx="11"/>
          </p:nvPr>
        </p:nvSpPr>
        <p:spPr/>
        <p:txBody>
          <a:bodyPr rtlCol="0"/>
          <a:lstStyle/>
          <a:p>
            <a:r>
              <a:rPr lang="en-US" dirty="0"/>
              <a:t>Footer</a:t>
            </a:r>
          </a:p>
        </p:txBody>
      </p:sp>
      <p:sp>
        <p:nvSpPr>
          <p:cNvPr id="6" name="Date Placeholder 1">
            <a:extLst>
              <a:ext uri="{1259FCCB-3C73-4917-A55F-07EBD16C72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1DBA77-2623-4D2C-9EAD-5E674BF69B58}"/>
              </a:ext>
            </a:extLst>
          </p:cNvPr>
          <p:cNvSpPr>
            <a:spLocks noGrp="1"/>
          </p:cNvSpPr>
          <p:nvPr>
            <p:ph type="dt" sz="half" idx="10"/>
          </p:nvPr>
        </p:nvSpPr>
        <p:spPr/>
        <p:txBody>
          <a:bodyPr rtlCol="0"/>
          <a:lstStyle/>
          <a:p>
            <a:r>
              <a:rPr lang="en-US" dirty="0"/>
              <a:t>Date</a:t>
            </a:r>
          </a:p>
        </p:txBody>
      </p:sp>
    </p:spTree>
    <p:extLst>
      <p:ext uri="{335E9E5D-FDC2-4C4E-AC7C-BC38BB5521E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60965F8B-E51F-4F67-8190-645270DE4C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6B7F4F-1F16-4311-8A5D-930F2973BBA0}"/>
              </a:ext>
            </a:extLst>
          </p:cNvPr>
          <p:cNvSpPr>
            <a:spLocks noGrp="1"/>
          </p:cNvSpPr>
          <p:nvPr>
            <p:ph type="sldNum" sz="quarter" idx="12"/>
          </p:nvPr>
        </p:nvSpPr>
        <p:spPr/>
        <p:txBody>
          <a:bodyPr rtlCol="0"/>
          <a:lstStyle/>
          <a:p>
            <a:r>
              <a:rPr lang="en-US" dirty="0"/>
              <a:t>&lt;#&gt;</a:t>
            </a:r>
          </a:p>
        </p:txBody>
      </p:sp>
      <p:sp>
        <p:nvSpPr>
          <p:cNvPr id="3" name="Footer Placeholder 2">
            <a:extLst>
              <a:ext uri="{81227B08-A11D-4663-BD8D-271AE43C74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4C3EF6-338A-476A-809B-27F13CA0BB92}"/>
              </a:ext>
            </a:extLst>
          </p:cNvPr>
          <p:cNvSpPr>
            <a:spLocks noGrp="1"/>
          </p:cNvSpPr>
          <p:nvPr>
            <p:ph type="ftr" sz="quarter" idx="11"/>
          </p:nvPr>
        </p:nvSpPr>
        <p:spPr/>
        <p:txBody>
          <a:bodyPr rtlCol="0"/>
          <a:lstStyle/>
          <a:p>
            <a:r>
              <a:rPr lang="en-US" dirty="0"/>
              <a:t>Footer</a:t>
            </a:r>
          </a:p>
        </p:txBody>
      </p:sp>
      <p:sp>
        <p:nvSpPr>
          <p:cNvPr id="4" name="Date Placeholder 1">
            <a:extLst>
              <a:ext uri="{245658CE-A84F-425D-A239-807C24F8F1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BEFF51-8A34-4A3A-846D-4A2C36BE76CA}"/>
              </a:ext>
            </a:extLst>
          </p:cNvPr>
          <p:cNvSpPr>
            <a:spLocks noGrp="1"/>
          </p:cNvSpPr>
          <p:nvPr>
            <p:ph type="dt" sz="half" idx="10"/>
          </p:nvPr>
        </p:nvSpPr>
        <p:spPr/>
        <p:txBody>
          <a:bodyPr rtlCol="0"/>
          <a:lstStyle/>
          <a:p>
            <a:r>
              <a:rPr lang="en-US" dirty="0"/>
              <a:t>Date</a:t>
            </a:r>
          </a:p>
        </p:txBody>
      </p:sp>
    </p:spTree>
    <p:extLst>
      <p:ext uri="{F5E6C8B6-A9A4-46EF-813A-E47EEDBDC94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2" name="Straight Connector 1">
            <a:extLst>
              <a:ext uri="{259B53DB-65F4-47F3-BC99-9DF45F1F60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EC8593-F030-4114-BF29-5CDF16E574BD}"/>
              </a:ext>
            </a:extLst>
          </p:cNvPr>
          <p:cNvCxnSpPr/>
          <p:nvPr/>
        </p:nvCxnSpPr>
        <p:spPr>
          <a:xfrm rot="10800000" flipH="1" flipV="1">
            <a:off x="76200" y="1095375"/>
            <a:ext cx="12382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3" name="Title 4">
            <a:extLst>
              <a:ext uri="{102D9738-F383-4505-8D77-F4E8A6E112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36CD3A-6CAB-4085-BBFC-F0302E20F7DE}"/>
              </a:ext>
            </a:extLst>
          </p:cNvPr>
          <p:cNvSpPr>
            <a:spLocks noGrp="1"/>
          </p:cNvSpPr>
          <p:nvPr>
            <p:ph type="title"/>
          </p:nvPr>
        </p:nvSpPr>
        <p:spPr/>
        <p:txBody>
          <a:bodyPr rtlCol="0"/>
          <a:lstStyle/>
          <a:p>
            <a:r>
              <a:rPr lang="en-US" dirty="0"/>
              <a:t>Click to edit Master title style</a:t>
            </a:r>
          </a:p>
        </p:txBody>
      </p:sp>
      <p:sp>
        <p:nvSpPr>
          <p:cNvPr id="4" name="Text Placeholder 3">
            <a:extLst>
              <a:ext uri="{F888E352-B7AC-4159-A333-1638011096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C77A04-6052-4BC2-8C4A-4A813D9FE15E}"/>
              </a:ext>
            </a:extLst>
          </p:cNvPr>
          <p:cNvSpPr>
            <a:spLocks noGrp="1"/>
          </p:cNvSpPr>
          <p:nvPr>
            <p:ph type="body" idx="1"/>
          </p:nvPr>
        </p:nvSpPr>
        <p:spPr>
          <a:xfrm>
            <a:off x="666750" y="1172849"/>
            <a:ext cx="2735999" cy="3333884"/>
          </a:xfrm>
        </p:spPr>
        <p:txBody>
          <a:bodyPr vert="horz" lIns="91440" tIns="93600" rIns="91440" bIns="45720" rtlCol="0" anchor="t">
            <a:normAutofit/>
          </a:bodyPr>
          <a:lstStyle>
            <a:lvl1pPr marL="0" lvl="0" indent="0">
              <a:lnSpc>
                <a:spcPct val="100000"/>
              </a:lnSpc>
              <a:buNone/>
              <a:defRPr lang="en-US" sz="1600" dirty="0">
                <a:solidFill>
                  <a:schemeClr val="bg1"/>
                </a:solidFill>
                <a:latin typeface="+mn-lt"/>
              </a:defRPr>
            </a:lvl1pPr>
          </a:lstStyle>
          <a:p>
            <a:r>
              <a:rPr lang="en-US" dirty="0"/>
              <a:t>Click to edit Master text styles</a:t>
            </a:r>
          </a:p>
        </p:txBody>
      </p:sp>
      <p:sp>
        <p:nvSpPr>
          <p:cNvPr id="5" name="Content Placeholder 2">
            <a:extLst>
              <a:ext uri="{AFFD7411-7623-4296-BBFE-B4C80C47B3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7DDA37-6BA9-4AF5-805E-198D05FAE66B}"/>
              </a:ext>
            </a:extLst>
          </p:cNvPr>
          <p:cNvSpPr>
            <a:spLocks noGrp="1"/>
          </p:cNvSpPr>
          <p:nvPr>
            <p:ph idx="2"/>
          </p:nvPr>
        </p:nvSpPr>
        <p:spPr>
          <a:xfrm>
            <a:off x="3648075" y="1171575"/>
            <a:ext cx="4826670" cy="3334026"/>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3">
            <a:extLst>
              <a:ext uri="{86DC38A1-C45D-455D-87D8-4492754391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5CC296-A832-4EC2-844E-4A4B3526FA2A}"/>
              </a:ext>
            </a:extLst>
          </p:cNvPr>
          <p:cNvSpPr>
            <a:spLocks noGrp="1"/>
          </p:cNvSpPr>
          <p:nvPr>
            <p:ph type="sldNum" sz="quarter" idx="12"/>
          </p:nvPr>
        </p:nvSpPr>
        <p:spPr/>
        <p:txBody>
          <a:bodyPr rtlCol="0"/>
          <a:lstStyle/>
          <a:p>
            <a:r>
              <a:rPr lang="en-US" dirty="0"/>
              <a:t>&lt;#&gt;</a:t>
            </a:r>
          </a:p>
        </p:txBody>
      </p:sp>
      <p:sp>
        <p:nvSpPr>
          <p:cNvPr id="7" name="Footer Placeholder 2">
            <a:extLst>
              <a:ext uri="{9DB7ACD7-1EEE-4011-8998-AD6B19E813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2C97FC-63DB-49AE-8BF1-3C313854A270}"/>
              </a:ext>
            </a:extLst>
          </p:cNvPr>
          <p:cNvSpPr>
            <a:spLocks noGrp="1"/>
          </p:cNvSpPr>
          <p:nvPr>
            <p:ph type="ftr" sz="quarter" idx="11"/>
          </p:nvPr>
        </p:nvSpPr>
        <p:spPr/>
        <p:txBody>
          <a:bodyPr rtlCol="0"/>
          <a:lstStyle/>
          <a:p>
            <a:r>
              <a:rPr lang="en-US" dirty="0"/>
              <a:t>Footer</a:t>
            </a:r>
          </a:p>
        </p:txBody>
      </p:sp>
      <p:sp>
        <p:nvSpPr>
          <p:cNvPr id="8" name="Date Placeholder 1">
            <a:extLst>
              <a:ext uri="{A5C3642B-5231-49BE-B456-8D9A205CF8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19E243-332B-4255-B013-B9849B35C5F0}"/>
              </a:ext>
            </a:extLst>
          </p:cNvPr>
          <p:cNvSpPr>
            <a:spLocks noGrp="1"/>
          </p:cNvSpPr>
          <p:nvPr>
            <p:ph type="dt" sz="half" idx="10"/>
          </p:nvPr>
        </p:nvSpPr>
        <p:spPr/>
        <p:txBody>
          <a:bodyPr rtlCol="0"/>
          <a:lstStyle/>
          <a:p>
            <a:r>
              <a:rPr lang="en-US" dirty="0"/>
              <a:t>Date</a:t>
            </a:r>
          </a:p>
        </p:txBody>
      </p:sp>
    </p:spTree>
    <p:extLst>
      <p:ext uri="{723663A3-1DC8-4CA9-B76E-30899C9B392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Oval 1">
            <a:extLst>
              <a:ext uri="{38404AD3-E350-4AC2-8B5B-209063D1A0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B5B44A-1CDE-4B92-8F5F-6135F6CCB276}"/>
              </a:ext>
            </a:extLst>
          </p:cNvPr>
          <p:cNvSpPr/>
          <p:nvPr/>
        </p:nvSpPr>
        <p:spPr>
          <a:xfrm rot="20820000">
            <a:off x="5217414" y="2274244"/>
            <a:ext cx="3637589" cy="951414"/>
          </a:xfrm>
          <a:prstGeom prst="ellipse">
            <a:avLst/>
          </a:prstGeom>
          <a:noFill/>
          <a:ln w="76200">
            <a:solidFill>
              <a:schemeClr val="bg1">
                <a:alpha val="70000"/>
                <a:lumMod val="95000"/>
              </a:schemeClr>
            </a:solidFill>
            <a:prstDash val="soli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2">
            <a:extLst>
              <a:ext uri="{04D2F8F7-7128-405A-9A6E-121CD3E3A0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CCB975-6C65-457B-B734-3AC222C55CF4}"/>
              </a:ext>
            </a:extLst>
          </p:cNvPr>
          <p:cNvCxnSpPr/>
          <p:nvPr/>
        </p:nvCxnSpPr>
        <p:spPr>
          <a:xfrm rot="10800000" flipH="1" flipV="1">
            <a:off x="76200" y="1095375"/>
            <a:ext cx="1238250" cy="0"/>
          </a:xfrm>
          <a:prstGeom prst="line">
            <a:avLst/>
          </a:prstGeom>
          <a:ln w="19050" cap="flat">
            <a:solidFill>
              <a:schemeClr val="tx2"/>
            </a:solidFill>
            <a:prstDash val="solid"/>
            <a:round/>
          </a:ln>
        </p:spPr>
        <p:style>
          <a:lnRef idx="1">
            <a:schemeClr val="accent1"/>
          </a:lnRef>
          <a:fillRef idx="1">
            <a:schemeClr val="accent1"/>
          </a:fillRef>
          <a:effectRef idx="0">
            <a:schemeClr val="accent1"/>
          </a:effectRef>
          <a:fontRef idx="minor">
            <a:srgbClr val="FFFFFF"/>
          </a:fontRef>
        </p:style>
      </p:cxnSp>
      <p:sp>
        <p:nvSpPr>
          <p:cNvPr id="4" name="Title 2">
            <a:extLst>
              <a:ext uri="{36E79B7B-AEAE-415F-B54F-6DD6AE2FA0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E7A974-58E6-4A63-ABB1-35870A71FA38}"/>
              </a:ext>
            </a:extLst>
          </p:cNvPr>
          <p:cNvSpPr>
            <a:spLocks noGrp="1"/>
          </p:cNvSpPr>
          <p:nvPr>
            <p:ph type="title"/>
          </p:nvPr>
        </p:nvSpPr>
        <p:spPr/>
        <p:txBody>
          <a:bodyPr rtlCol="0"/>
          <a:lstStyle>
            <a:lvl1pPr lvl="0"/>
          </a:lstStyle>
          <a:p>
            <a:r>
              <a:rPr lang="en-US" dirty="0"/>
              <a:t>Click to edit Master title style</a:t>
            </a:r>
          </a:p>
        </p:txBody>
      </p:sp>
      <p:sp>
        <p:nvSpPr>
          <p:cNvPr id="5" name="Text Placeholder 3">
            <a:extLst>
              <a:ext uri="{86AC845E-61E9-49D8-8714-2683A3578D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47EC00-016B-4C90-98B6-1DFB362F3A3D}"/>
              </a:ext>
            </a:extLst>
          </p:cNvPr>
          <p:cNvSpPr>
            <a:spLocks noGrp="1"/>
          </p:cNvSpPr>
          <p:nvPr>
            <p:ph type="body" idx="1"/>
          </p:nvPr>
        </p:nvSpPr>
        <p:spPr>
          <a:xfrm>
            <a:off x="666750" y="1171575"/>
            <a:ext cx="4420552" cy="3239171"/>
          </a:xfrm>
        </p:spPr>
        <p:txBody>
          <a:bodyPr vert="horz" lIns="91440" tIns="93600" rIns="91440" bIns="45720" rtlCol="0" anchor="t">
            <a:normAutofit/>
          </a:bodyPr>
          <a:lstStyle>
            <a:lvl1pPr marL="0" lvl="0" indent="0">
              <a:lnSpc>
                <a:spcPct val="100000"/>
              </a:lnSpc>
              <a:buNone/>
              <a:defRPr lang="en-US" sz="1600" dirty="0">
                <a:solidFill>
                  <a:schemeClr val="bg1"/>
                </a:solidFill>
                <a:latin typeface="+mn-lt"/>
              </a:defRPr>
            </a:lvl1pPr>
          </a:lstStyle>
          <a:p>
            <a:r>
              <a:rPr lang="en-US" dirty="0"/>
              <a:t>Click to edit Master text styles</a:t>
            </a:r>
          </a:p>
        </p:txBody>
      </p:sp>
      <p:sp>
        <p:nvSpPr>
          <p:cNvPr id="6" name="Picture Placeholder 6">
            <a:extLst>
              <a:ext uri="{30B82B6F-AF74-4115-AD41-BA8B36A8FF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16E76C-924C-49CE-9074-F0443B00EAAD}"/>
              </a:ext>
            </a:extLst>
          </p:cNvPr>
          <p:cNvSpPr>
            <a:spLocks noGrp="1" noChangeAspect="1"/>
          </p:cNvSpPr>
          <p:nvPr>
            <p:ph type="pic" idx="2"/>
          </p:nvPr>
        </p:nvSpPr>
        <p:spPr>
          <a:xfrm>
            <a:off x="5639670" y="1295716"/>
            <a:ext cx="2857500" cy="2857500"/>
          </a:xfrm>
          <a:prstGeom prst="ellipse">
            <a:avLst/>
          </a:prstGeom>
          <a:solidFill>
            <a:schemeClr val="bg1"/>
          </a:solidFill>
          <a:ln w="76200" cap="flat">
            <a:solidFill>
              <a:schemeClr val="bg1">
                <a:alpha val="70000"/>
                <a:lumMod val="95000"/>
              </a:schemeClr>
            </a:solidFill>
            <a:prstDash val="solid"/>
            <a:round/>
          </a:ln>
        </p:spPr>
        <p:txBody>
          <a:bodyPr rtlCol="0"/>
          <a:lstStyle/>
          <a:p>
            <a:r>
              <a:rPr lang="en-US" dirty="0"/>
              <a:t>Picture</a:t>
            </a:r>
          </a:p>
        </p:txBody>
      </p:sp>
      <p:sp>
        <p:nvSpPr>
          <p:cNvPr id="7" name="Slide Number Placeholder 4">
            <a:extLst>
              <a:ext uri="{2ED0B74F-DEC2-487B-9C73-4E1B189223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954382-B60D-41E2-B02E-B5F538E49423}"/>
              </a:ext>
            </a:extLst>
          </p:cNvPr>
          <p:cNvSpPr>
            <a:spLocks noGrp="1"/>
          </p:cNvSpPr>
          <p:nvPr>
            <p:ph type="sldNum" sz="quarter" idx="12"/>
          </p:nvPr>
        </p:nvSpPr>
        <p:spPr/>
        <p:txBody>
          <a:bodyPr rtlCol="0"/>
          <a:lstStyle/>
          <a:p>
            <a:r>
              <a:rPr lang="en-US" dirty="0"/>
              <a:t>&lt;#&gt;</a:t>
            </a:r>
          </a:p>
        </p:txBody>
      </p:sp>
      <p:sp>
        <p:nvSpPr>
          <p:cNvPr id="8" name="Footer Placeholder 3">
            <a:extLst>
              <a:ext uri="{055052B5-1B62-4267-8698-65C0255F59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A88B75-4FE3-4690-81A3-867E50D9E419}"/>
              </a:ext>
            </a:extLst>
          </p:cNvPr>
          <p:cNvSpPr>
            <a:spLocks noGrp="1"/>
          </p:cNvSpPr>
          <p:nvPr>
            <p:ph type="ftr" sz="quarter" idx="11"/>
          </p:nvPr>
        </p:nvSpPr>
        <p:spPr/>
        <p:txBody>
          <a:bodyPr rtlCol="0"/>
          <a:lstStyle/>
          <a:p>
            <a:r>
              <a:rPr lang="en-US" dirty="0"/>
              <a:t>Footer</a:t>
            </a:r>
          </a:p>
        </p:txBody>
      </p:sp>
      <p:sp>
        <p:nvSpPr>
          <p:cNvPr id="9" name="Date Placeholder 1">
            <a:extLst>
              <a:ext uri="{A3DB1D61-34F8-4646-AEBF-D19B90C4B3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F76C35-7627-4DDA-A9BA-675E38899349}"/>
              </a:ext>
            </a:extLst>
          </p:cNvPr>
          <p:cNvSpPr>
            <a:spLocks noGrp="1"/>
          </p:cNvSpPr>
          <p:nvPr>
            <p:ph type="dt" sz="half" idx="10"/>
          </p:nvPr>
        </p:nvSpPr>
        <p:spPr/>
        <p:txBody>
          <a:bodyPr rtlCol="0"/>
          <a:lstStyle/>
          <a:p>
            <a:r>
              <a:rPr lang="en-US" dirty="0"/>
              <a:t>Date</a:t>
            </a:r>
          </a:p>
        </p:txBody>
      </p:sp>
    </p:spTree>
    <p:extLst>
      <p:ext uri="{61AC6A90-EE14-4A8C-BDCB-E4E47DDC05B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DE26286E-8744-471A-AEF6-953AEC6A1D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CA354D-520A-426C-B381-7FB0B6AB2F3D}"/>
              </a:ext>
            </a:extLst>
          </p:cNvPr>
          <p:cNvSpPr>
            <a:spLocks noGrp="1"/>
          </p:cNvSpPr>
          <p:nvPr>
            <p:ph type="title"/>
          </p:nvPr>
        </p:nvSpPr>
        <p:spPr>
          <a:xfrm>
            <a:off x="671512" y="476250"/>
            <a:ext cx="7800974"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400B736F-BC63-457F-85B6-8D63FDE105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360091-EDC7-4317-B11F-AFC2B6C858C1}"/>
              </a:ext>
            </a:extLst>
          </p:cNvPr>
          <p:cNvSpPr>
            <a:spLocks noGrp="1"/>
          </p:cNvSpPr>
          <p:nvPr>
            <p:ph type="body" idx="1"/>
          </p:nvPr>
        </p:nvSpPr>
        <p:spPr>
          <a:xfrm>
            <a:off x="676275" y="1228726"/>
            <a:ext cx="7800974" cy="323850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7205DE7E-09F5-4434-BCEA-2ABD84E7D0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5746A6-6039-4003-8F9C-662F877F46B1}"/>
              </a:ext>
            </a:extLst>
          </p:cNvPr>
          <p:cNvSpPr>
            <a:spLocks noGrp="1"/>
          </p:cNvSpPr>
          <p:nvPr>
            <p:ph type="sldNum" sz="quarter" idx="4"/>
          </p:nvPr>
        </p:nvSpPr>
        <p:spPr>
          <a:xfrm>
            <a:off x="7654780" y="4667250"/>
            <a:ext cx="822469" cy="285750"/>
          </a:xfrm>
          <a:prstGeom prst="rect">
            <a:avLst/>
          </a:prstGeom>
        </p:spPr>
        <p:txBody>
          <a:bodyPr vert="horz" lIns="91440" tIns="45720" rIns="91440" bIns="45720" rtlCol="0" anchor="ctr"/>
          <a:lstStyle>
            <a:lvl1pPr lvl="0" algn="r">
              <a:defRPr lang="en-US" sz="600" b="0" i="0" dirty="0">
                <a:solidFill>
                  <a:schemeClr val="bg1">
                    <a:lumMod val="95000"/>
                  </a:schemeClr>
                </a:solidFill>
                <a:latin typeface="+mn-lt"/>
              </a:defRPr>
            </a:lvl1pPr>
          </a:lstStyle>
          <a:p>
            <a:r>
              <a:rPr lang="en-US" dirty="0"/>
              <a:t>&lt;#&gt;</a:t>
            </a:r>
          </a:p>
        </p:txBody>
      </p:sp>
      <p:sp>
        <p:nvSpPr>
          <p:cNvPr id="5" name="Footer Placeholder 4">
            <a:extLst>
              <a:ext uri="{44D69110-B38F-4A22-878B-6BF11FDA6A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956E6D-FF34-4B1D-8C2B-E16880B09C91}"/>
              </a:ext>
            </a:extLst>
          </p:cNvPr>
          <p:cNvSpPr>
            <a:spLocks noGrp="1"/>
          </p:cNvSpPr>
          <p:nvPr>
            <p:ph type="ftr" sz="quarter" idx="3"/>
          </p:nvPr>
        </p:nvSpPr>
        <p:spPr>
          <a:xfrm>
            <a:off x="2933700" y="4667250"/>
            <a:ext cx="4374168" cy="285750"/>
          </a:xfrm>
          <a:prstGeom prst="rect">
            <a:avLst/>
          </a:prstGeom>
        </p:spPr>
        <p:txBody>
          <a:bodyPr vert="horz" lIns="91440" tIns="45720" rIns="91440" bIns="45720" rtlCol="0" anchor="ctr"/>
          <a:lstStyle>
            <a:lvl1pPr lvl="0" algn="ctr">
              <a:defRPr lang="en-US" sz="600" b="0" i="0" dirty="0">
                <a:solidFill>
                  <a:schemeClr val="bg1">
                    <a:lumMod val="95000"/>
                  </a:schemeClr>
                </a:solidFill>
                <a:latin typeface="+mn-lt"/>
              </a:defRPr>
            </a:lvl1pPr>
          </a:lstStyle>
          <a:p>
            <a:r>
              <a:rPr lang="en-US" dirty="0"/>
              <a:t>Footer</a:t>
            </a:r>
          </a:p>
        </p:txBody>
      </p:sp>
      <p:sp>
        <p:nvSpPr>
          <p:cNvPr id="6" name="Date Placeholder 3">
            <a:extLst>
              <a:ext uri="{289EB32F-1F6F-4234-B2D9-1BCD21C6C5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8B66CD-8A81-437E-8286-BDC810956D26}"/>
              </a:ext>
            </a:extLst>
          </p:cNvPr>
          <p:cNvSpPr>
            <a:spLocks noGrp="1"/>
          </p:cNvSpPr>
          <p:nvPr>
            <p:ph type="dt" sz="half" idx="2"/>
          </p:nvPr>
        </p:nvSpPr>
        <p:spPr>
          <a:xfrm>
            <a:off x="676275" y="4667250"/>
            <a:ext cx="1905000" cy="285750"/>
          </a:xfrm>
          <a:prstGeom prst="rect">
            <a:avLst/>
          </a:prstGeom>
          <a:noFill/>
        </p:spPr>
        <p:txBody>
          <a:bodyPr vert="horz" lIns="91440" tIns="45720" rIns="91440" bIns="45720" rtlCol="0" anchor="ctr"/>
          <a:lstStyle>
            <a:lvl1pPr lvl="0" algn="l">
              <a:defRPr lang="en-US" sz="600" b="0" i="0" dirty="0">
                <a:solidFill>
                  <a:schemeClr val="bg1">
                    <a:lumMod val="95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2800" b="1" i="0" dirty="0">
          <a:solidFill>
            <a:schemeClr val="tx2"/>
          </a:solidFill>
          <a:latin typeface="Quicksand"/>
        </a:defRPr>
      </a:lvl1pPr>
    </p:titleStyle>
    <p:bodyStyle>
      <a:lvl1pPr marL="342900" lvl="0" indent="-342900" algn="l" rtl="0">
        <a:lnSpc>
          <a:spcPct val="100000"/>
        </a:lnSpc>
        <a:spcBef>
          <a:spcPts val="1200"/>
        </a:spcBef>
        <a:buClr>
          <a:schemeClr val="accent1"/>
        </a:buClr>
        <a:buSzPct val="100000"/>
        <a:buFont typeface="Source Sans Pro"/>
        <a:buChar char="✩"/>
        <a:defRPr lang="en-US" sz="1800" b="0" i="0" dirty="0">
          <a:solidFill>
            <a:schemeClr val="bg1"/>
          </a:solidFill>
          <a:latin typeface="Quicksand"/>
        </a:defRPr>
      </a:lvl1pPr>
      <a:lvl2pPr marL="742950" lvl="1" indent="-285750" algn="l" rtl="0">
        <a:lnSpc>
          <a:spcPct val="100000"/>
        </a:lnSpc>
        <a:spcBef>
          <a:spcPts val="400"/>
        </a:spcBef>
        <a:buClr>
          <a:schemeClr val="accent1"/>
        </a:buClr>
        <a:buFont typeface="Arial"/>
        <a:buChar char="-"/>
        <a:defRPr lang="en-US" sz="1600" b="0" i="0" dirty="0">
          <a:solidFill>
            <a:schemeClr val="bg1"/>
          </a:solidFill>
          <a:latin typeface="Quicksand"/>
        </a:defRPr>
      </a:lvl2pPr>
      <a:lvl3pPr marL="1143000" lvl="2" indent="-228600" algn="l" rtl="0">
        <a:lnSpc>
          <a:spcPct val="100000"/>
        </a:lnSpc>
        <a:spcBef>
          <a:spcPts val="400"/>
        </a:spcBef>
        <a:buClr>
          <a:schemeClr val="accent1"/>
        </a:buClr>
        <a:buFont typeface="Arial"/>
        <a:buChar char="-"/>
        <a:defRPr lang="en-US" sz="1400" b="0" i="0" dirty="0">
          <a:solidFill>
            <a:schemeClr val="bg1"/>
          </a:solidFill>
          <a:latin typeface="Quicksand"/>
        </a:defRPr>
      </a:lvl3pPr>
      <a:lvl4pPr marL="1600200" lvl="3" indent="-228600" algn="l" rtl="0">
        <a:lnSpc>
          <a:spcPct val="100000"/>
        </a:lnSpc>
        <a:spcBef>
          <a:spcPts val="400"/>
        </a:spcBef>
        <a:buClr>
          <a:schemeClr val="accent1"/>
        </a:buClr>
        <a:buFont typeface="Arial"/>
        <a:buChar char="-"/>
        <a:defRPr lang="en-US" sz="1200" b="0" i="0" dirty="0">
          <a:solidFill>
            <a:schemeClr val="bg1"/>
          </a:solidFill>
          <a:latin typeface="Quicksand"/>
        </a:defRPr>
      </a:lvl4pPr>
      <a:lvl5pPr marL="2057400" lvl="4" indent="-228600" algn="l" rtl="0">
        <a:lnSpc>
          <a:spcPct val="100000"/>
        </a:lnSpc>
        <a:spcBef>
          <a:spcPts val="400"/>
        </a:spcBef>
        <a:buClr>
          <a:schemeClr val="accent1"/>
        </a:buClr>
        <a:buFont typeface="Arial"/>
        <a:buChar char="-"/>
        <a:defRPr lang="en-US" sz="1100" b="0" i="0" dirty="0">
          <a:solidFill>
            <a:schemeClr val="bg1"/>
          </a:solidFill>
          <a:latin typeface="Quicksand"/>
        </a:defRPr>
      </a:lvl5pPr>
      <a:lvl6pPr marL="2514600" lvl="5" indent="-228600" algn="l" rtl="0">
        <a:spcBef>
          <a:spcPct val="20000"/>
        </a:spcBef>
        <a:buClr>
          <a:schemeClr val="accent1"/>
        </a:buClr>
        <a:buFont typeface="Arial"/>
        <a:buChar char="-"/>
        <a:defRPr lang="en-US" sz="1100" b="0" i="0" dirty="0">
          <a:solidFill>
            <a:schemeClr val="bg1"/>
          </a:solidFill>
          <a:latin typeface="Quicksand"/>
        </a:defRPr>
      </a:lvl6pPr>
      <a:lvl7pPr marL="2971800" lvl="6" indent="-228600" algn="l" rtl="0">
        <a:spcBef>
          <a:spcPct val="20000"/>
        </a:spcBef>
        <a:buClr>
          <a:schemeClr val="accent1"/>
        </a:buClr>
        <a:buFont typeface="Arial"/>
        <a:buChar char="-"/>
        <a:defRPr lang="en-US" sz="1100" b="0" i="0" dirty="0">
          <a:solidFill>
            <a:schemeClr val="bg1"/>
          </a:solidFill>
          <a:latin typeface="Quicksand"/>
        </a:defRPr>
      </a:lvl7pPr>
      <a:lvl8pPr marL="3429000" lvl="7" indent="-228600" algn="l" rtl="0">
        <a:spcBef>
          <a:spcPct val="20000"/>
        </a:spcBef>
        <a:buClr>
          <a:schemeClr val="accent1"/>
        </a:buClr>
        <a:buFont typeface="Arial"/>
        <a:buChar char="-"/>
        <a:defRPr lang="en-US" sz="1100" b="0" i="0" dirty="0">
          <a:solidFill>
            <a:schemeClr val="bg1"/>
          </a:solidFill>
          <a:latin typeface="Quicksand"/>
        </a:defRPr>
      </a:lvl8pPr>
      <a:lvl9pPr marL="3886200" lvl="8" indent="-228600" algn="l" rtl="0">
        <a:spcBef>
          <a:spcPct val="20000"/>
        </a:spcBef>
        <a:buClr>
          <a:schemeClr val="accent1"/>
        </a:buClr>
        <a:buFont typeface="Arial"/>
        <a:buChar char="-"/>
        <a:defRPr lang="en-US" sz="1100" b="0" i="0" dirty="0">
          <a:solidFill>
            <a:schemeClr val="bg1"/>
          </a:solidFill>
          <a:latin typeface="Quicksand"/>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A8B430A0-C6A6-4943-9B90-190974F193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DDC2AB-804D-4C70-979F-5EAF78245499}"/>
              </a:ext>
            </a:extLst>
          </p:cNvPr>
          <p:cNvSpPr>
            <a:spLocks noGrp="1"/>
          </p:cNvSpPr>
          <p:nvPr>
            <p:ph type="title"/>
          </p:nvPr>
        </p:nvSpPr>
        <p:spPr/>
        <p:txBody>
          <a:bodyPr rtlCol="0"/>
          <a:lstStyle/>
          <a:p>
            <a:r>
              <a:rPr lang="en-US" dirty="0"/>
              <a:t> Railway Reservation System</a:t>
            </a:r>
          </a:p>
        </p:txBody>
      </p:sp>
      <p:sp>
        <p:nvSpPr>
          <p:cNvPr id="3" name="Subtitle 2">
            <a:extLst>
              <a:ext uri="{34C18D96-7333-4BF6-9365-7864BF14D9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AFB8E6-EDEF-4143-9B3D-200D7B4869D6}"/>
              </a:ext>
            </a:extLst>
          </p:cNvPr>
          <p:cNvSpPr>
            <a:spLocks noGrp="1"/>
          </p:cNvSpPr>
          <p:nvPr>
            <p:ph type="subTitle" idx="1"/>
          </p:nvPr>
        </p:nvSpPr>
        <p:spPr/>
        <p:txBody>
          <a:bodyPr rtlCol="0"/>
          <a:lstStyle/>
          <a:p>
            <a:pPr algn="r"/>
            <a:r>
              <a:rPr lang="en-US" dirty="0"/>
              <a:t>Console Application</a:t>
            </a:r>
          </a:p>
        </p:txBody>
      </p:sp>
    </p:spTree>
    <p:extLst>
      <p:ext uri="{B1871405-D2DA-4AAB-B86E-0DF8396B83F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411BBA4-51F4-4312-9CC1-D9B2FFF2BF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0FE749-487C-44FE-927B-CE049D6C64FD}"/>
              </a:ext>
            </a:extLst>
          </p:cNvPr>
          <p:cNvSpPr>
            <a:spLocks noGrp="1"/>
          </p:cNvSpPr>
          <p:nvPr>
            <p:ph type="title"/>
          </p:nvPr>
        </p:nvSpPr>
        <p:spPr/>
        <p:txBody>
          <a:bodyPr rtlCol="0"/>
          <a:lstStyle/>
          <a:p>
            <a:r>
              <a:rPr lang="en-US" dirty="0"/>
              <a:t>Introduction</a:t>
            </a:r>
          </a:p>
        </p:txBody>
      </p:sp>
      <p:sp>
        <p:nvSpPr>
          <p:cNvPr id="3" name="Content Placeholder 2">
            <a:extLst>
              <a:ext uri="{7AFF208B-7AD2-49BE-82F7-EC15065138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E40CD0-BA7A-4745-A274-1DAF1ECA0736}"/>
              </a:ext>
            </a:extLst>
          </p:cNvPr>
          <p:cNvSpPr>
            <a:spLocks noGrp="1"/>
          </p:cNvSpPr>
          <p:nvPr>
            <p:ph idx="1"/>
          </p:nvPr>
        </p:nvSpPr>
        <p:spPr>
          <a:xfrm>
            <a:off x="671512" y="1772697"/>
            <a:ext cx="7800974" cy="2049818"/>
          </a:xfrm>
        </p:spPr>
        <p:txBody>
          <a:bodyPr rtlCol="0"/>
          <a:lstStyle/>
          <a:p>
            <a:pPr marL="0" indent="0">
              <a:buNone/>
            </a:pPr>
            <a:r>
              <a:rPr lang="en-US" dirty="0">
                <a:latin typeface="Corbel"/>
              </a:rPr>
              <a:t>The railway reservation system facilitates the passengers to enquiry about the trains available on the basis of source and destination, booking and cancellation of tickets, enquiry about the status of the booked ticket, etc. It is the computerized system of reserving the seats of train seats in advance. It is mainly used for a long route. Online reservation has made the process for the reservation of seats very much easier than ever before. </a:t>
            </a:r>
          </a:p>
        </p:txBody>
      </p:sp>
    </p:spTree>
    <p:extLst>
      <p:ext uri="{5485F6BB-DED9-4126-A73E-280973F7EDD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22308FE5-EAC0-4F9F-A122-89F6A9564E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0AB7AE-1B99-42C2-B1BE-74266D701FD4}"/>
              </a:ext>
            </a:extLst>
          </p:cNvPr>
          <p:cNvSpPr>
            <a:spLocks noGrp="1"/>
          </p:cNvSpPr>
          <p:nvPr>
            <p:ph type="title"/>
          </p:nvPr>
        </p:nvSpPr>
        <p:spPr/>
        <p:txBody>
          <a:bodyPr rtlCol="0"/>
          <a:lstStyle/>
          <a:p>
            <a:r>
              <a:rPr lang="en-US" dirty="0"/>
              <a:t>Features</a:t>
            </a:r>
          </a:p>
        </p:txBody>
      </p:sp>
      <p:sp>
        <p:nvSpPr>
          <p:cNvPr id="3" name="Text Placeholder 2">
            <a:extLst>
              <a:ext uri="{099AF398-1F04-4611-A903-F17F8D1335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7A35A3-50E5-4908-BB7D-1723595C6727}"/>
              </a:ext>
            </a:extLst>
          </p:cNvPr>
          <p:cNvSpPr>
            <a:spLocks noGrp="1"/>
          </p:cNvSpPr>
          <p:nvPr>
            <p:ph type="body" idx="1"/>
          </p:nvPr>
        </p:nvSpPr>
        <p:spPr/>
        <p:txBody>
          <a:bodyPr rtlCol="0"/>
          <a:lstStyle/>
          <a:p>
            <a:r>
              <a:rPr lang="en-US" dirty="0"/>
              <a:t>User Features</a:t>
            </a:r>
          </a:p>
        </p:txBody>
      </p:sp>
      <p:sp>
        <p:nvSpPr>
          <p:cNvPr id="4" name="Content Placeholder 9">
            <a:extLst>
              <a:ext uri="{80F1E800-3E90-45CC-BBD2-E3D9EB1A98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9E6193-0BCD-4B4E-A523-C89DF30ABCF9}"/>
              </a:ext>
            </a:extLst>
          </p:cNvPr>
          <p:cNvSpPr>
            <a:spLocks noGrp="1"/>
          </p:cNvSpPr>
          <p:nvPr>
            <p:ph idx="2"/>
          </p:nvPr>
        </p:nvSpPr>
        <p:spPr/>
        <p:txBody>
          <a:bodyPr rtlCol="0"/>
          <a:lstStyle/>
          <a:p>
            <a:r>
              <a:rPr lang="en-US" dirty="0"/>
              <a:t>Book Ticket</a:t>
            </a:r>
          </a:p>
          <a:p>
            <a:r>
              <a:rPr lang="en-US" dirty="0"/>
              <a:t>Cancel Ticket</a:t>
            </a:r>
          </a:p>
          <a:p>
            <a:r>
              <a:rPr lang="en-US" dirty="0"/>
              <a:t>Download Ticket</a:t>
            </a:r>
          </a:p>
          <a:p>
            <a:r>
              <a:rPr lang="en-US" dirty="0"/>
              <a:t>View Bookings</a:t>
            </a:r>
          </a:p>
        </p:txBody>
      </p:sp>
      <p:sp>
        <p:nvSpPr>
          <p:cNvPr id="5" name="Text Placeholder 2">
            <a:extLst>
              <a:ext uri="{087F3A63-21F6-4C26-90F3-17BC309486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44C081-6896-4839-A70A-8DB73F37E075}"/>
              </a:ext>
            </a:extLst>
          </p:cNvPr>
          <p:cNvSpPr>
            <a:spLocks noGrp="1"/>
          </p:cNvSpPr>
          <p:nvPr>
            <p:ph type="body" idx="3"/>
          </p:nvPr>
        </p:nvSpPr>
        <p:spPr/>
        <p:txBody>
          <a:bodyPr rtlCol="0"/>
          <a:lstStyle/>
          <a:p>
            <a:r>
              <a:rPr lang="en-US" dirty="0"/>
              <a:t>Admin Features</a:t>
            </a:r>
          </a:p>
        </p:txBody>
      </p:sp>
      <p:sp>
        <p:nvSpPr>
          <p:cNvPr id="6" name="Content Placeholder 9">
            <a:extLst>
              <a:ext uri="{6E65E010-54ED-45A1-86ED-4779AF8E4A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757675-1CC7-401E-A678-07BCA0D3FE51}"/>
              </a:ext>
            </a:extLst>
          </p:cNvPr>
          <p:cNvSpPr>
            <a:spLocks noGrp="1"/>
          </p:cNvSpPr>
          <p:nvPr>
            <p:ph idx="4"/>
          </p:nvPr>
        </p:nvSpPr>
        <p:spPr/>
        <p:txBody>
          <a:bodyPr rtlCol="0"/>
          <a:lstStyle/>
          <a:p>
            <a:r>
              <a:rPr lang="en-US" dirty="0"/>
              <a:t>Book Ticket</a:t>
            </a:r>
          </a:p>
          <a:p>
            <a:r>
              <a:rPr lang="en-US" dirty="0"/>
              <a:t>Cancel Ticket</a:t>
            </a:r>
          </a:p>
          <a:p>
            <a:r>
              <a:rPr lang="en-US" dirty="0"/>
              <a:t>Print Ticket</a:t>
            </a:r>
          </a:p>
          <a:p>
            <a:r>
              <a:rPr lang="en-US" dirty="0"/>
              <a:t>View Passengers</a:t>
            </a:r>
          </a:p>
          <a:p>
            <a:r>
              <a:rPr lang="en-US" dirty="0"/>
              <a:t>Prepare Chart</a:t>
            </a:r>
          </a:p>
          <a:p>
            <a:r>
              <a:rPr lang="en-US" dirty="0"/>
              <a:t>Add Trains</a:t>
            </a:r>
          </a:p>
        </p:txBody>
      </p:sp>
    </p:spTree>
    <p:extLst>
      <p:ext uri="{C7FB91C6-16F2-4EA8-B975-31EA864A461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A2486F99-EC8F-4BC8-A254-D34F5C6D5F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B2BF4C-5629-4C56-BD4B-AB004CEAA9EB}"/>
              </a:ext>
            </a:extLst>
          </p:cNvPr>
          <p:cNvSpPr>
            <a:spLocks noGrp="1"/>
          </p:cNvSpPr>
          <p:nvPr>
            <p:ph type="title"/>
          </p:nvPr>
        </p:nvSpPr>
        <p:spPr/>
        <p:txBody>
          <a:bodyPr rtlCol="0"/>
          <a:lstStyle/>
          <a:p>
            <a:r>
              <a:rPr lang="en-US" dirty="0"/>
              <a:t>Book Ticket</a:t>
            </a:r>
          </a:p>
        </p:txBody>
      </p:sp>
      <p:sp>
        <p:nvSpPr>
          <p:cNvPr id="3" name="Content Placeholder 9">
            <a:extLst>
              <a:ext uri="{7A468D77-CB97-4B5F-BDC4-8F713F87B6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353B1A-FC2E-4DC5-B49A-64F36F254F51}"/>
              </a:ext>
            </a:extLst>
          </p:cNvPr>
          <p:cNvSpPr>
            <a:spLocks noGrp="1"/>
          </p:cNvSpPr>
          <p:nvPr>
            <p:ph idx="1"/>
          </p:nvPr>
        </p:nvSpPr>
        <p:spPr>
          <a:xfrm>
            <a:off x="676275" y="1228725"/>
            <a:ext cx="7800974" cy="3724922"/>
          </a:xfrm>
        </p:spPr>
        <p:txBody>
          <a:bodyPr vert="horz" rtlCol="0">
            <a:normAutofit fontScale="92500" lnSpcReduction="10000"/>
          </a:bodyPr>
          <a:lstStyle/>
          <a:p>
            <a:pPr marL="0" indent="0">
              <a:lnSpc>
                <a:spcPct val="125000"/>
              </a:lnSpc>
              <a:buNone/>
            </a:pPr>
            <a:r>
              <a:rPr lang="en-US" dirty="0"/>
              <a:t>Here we can view available trains by giving start, destination and date of travel of user. If any Trains found, then based on user berth preference a ticket will be generated after giving all required input details like name and age. If Trains not found user can search again on different dates or different start and destinations.</a:t>
            </a:r>
          </a:p>
          <a:p>
            <a:pPr marL="0" indent="0">
              <a:spcBef>
                <a:spcPts val="750"/>
              </a:spcBef>
              <a:buNone/>
            </a:pPr>
            <a:r>
              <a:rPr lang="en-US" dirty="0"/>
              <a:t>How ticket is generated?</a:t>
            </a:r>
          </a:p>
          <a:p>
            <a:pPr marL="342900" indent="-342900">
              <a:spcBef>
                <a:spcPts val="750"/>
              </a:spcBef>
              <a:buFont typeface="Arial"/>
              <a:buChar char="•"/>
            </a:pPr>
            <a:r>
              <a:rPr lang="en-US" dirty="0"/>
              <a:t>Checks for available berth in already booked tickets.</a:t>
            </a:r>
          </a:p>
          <a:p>
            <a:pPr marL="342900" indent="-342900">
              <a:spcBef>
                <a:spcPts val="750"/>
              </a:spcBef>
              <a:buFont typeface="Arial"/>
              <a:buChar char="•"/>
            </a:pPr>
            <a:r>
              <a:rPr lang="en-US" dirty="0"/>
              <a:t>If not found already booked tickets then new berth will be allocated based on berth preference.</a:t>
            </a:r>
          </a:p>
          <a:p>
            <a:pPr marL="342900" indent="-342900">
              <a:spcBef>
                <a:spcPts val="750"/>
              </a:spcBef>
              <a:buFont typeface="Arial"/>
              <a:buChar char="•"/>
            </a:pPr>
            <a:r>
              <a:rPr lang="en-US" dirty="0"/>
              <a:t>Ticket entity will be created with allocated berth.</a:t>
            </a:r>
          </a:p>
          <a:p>
            <a:pPr marL="342900" indent="-342900">
              <a:buFont typeface="Arial"/>
              <a:buChar char="•"/>
            </a:pPr>
            <a:r>
              <a:rPr lang="en-US" dirty="0"/>
              <a:t>Added to passenger list and if user added to user bookings list.</a:t>
            </a:r>
          </a:p>
        </p:txBody>
      </p:sp>
    </p:spTree>
    <p:extLst>
      <p:ext uri="{600B55AC-C88E-4374-B67B-C2FABD53718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72F2228A-2293-4ACA-BC70-916900BFDD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D7EF33-BA2C-43E7-8392-75ADB1B8C060}"/>
              </a:ext>
            </a:extLst>
          </p:cNvPr>
          <p:cNvSpPr>
            <a:spLocks noGrp="1"/>
          </p:cNvSpPr>
          <p:nvPr>
            <p:ph type="title"/>
          </p:nvPr>
        </p:nvSpPr>
        <p:spPr/>
        <p:txBody>
          <a:bodyPr rtlCol="0"/>
          <a:lstStyle/>
          <a:p>
            <a:r>
              <a:rPr lang="en-US" dirty="0"/>
              <a:t>Cancel Ticket</a:t>
            </a:r>
          </a:p>
        </p:txBody>
      </p:sp>
      <p:sp>
        <p:nvSpPr>
          <p:cNvPr id="3" name="Content Placeholder 9">
            <a:extLst>
              <a:ext uri="{F7BD759A-3F74-45A7-9E83-4387DE6704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27F0AC-0E25-4587-997B-7D05E6ADD2A4}"/>
              </a:ext>
            </a:extLst>
          </p:cNvPr>
          <p:cNvSpPr>
            <a:spLocks noGrp="1"/>
          </p:cNvSpPr>
          <p:nvPr>
            <p:ph idx="1"/>
          </p:nvPr>
        </p:nvSpPr>
        <p:spPr>
          <a:xfrm>
            <a:off x="676275" y="1228725"/>
            <a:ext cx="7800974" cy="3759460"/>
          </a:xfrm>
        </p:spPr>
        <p:txBody>
          <a:bodyPr vert="horz" rtlCol="0">
            <a:noAutofit/>
          </a:bodyPr>
          <a:lstStyle/>
          <a:p>
            <a:pPr marL="0" indent="0">
              <a:buNone/>
            </a:pPr>
            <a:r>
              <a:rPr lang="en-US" sz="1600" dirty="0"/>
              <a:t>Here we can cancel ticket allocated by given ticket and train id.</a:t>
            </a:r>
          </a:p>
          <a:p>
            <a:pPr marL="0" indent="0">
              <a:buNone/>
            </a:pPr>
            <a:r>
              <a:rPr lang="en-US" sz="1600" dirty="0"/>
              <a:t>How ticket will be cancelled?</a:t>
            </a:r>
          </a:p>
          <a:p>
            <a:pPr marL="342900" indent="-342900">
              <a:spcBef>
                <a:spcPts val="750"/>
              </a:spcBef>
              <a:buFont typeface="Arial"/>
              <a:buChar char="•"/>
            </a:pPr>
            <a:r>
              <a:rPr lang="en-US" sz="1600" dirty="0"/>
              <a:t>Checks weather ticket id and train id is valid.</a:t>
            </a:r>
          </a:p>
          <a:p>
            <a:pPr marL="342900" indent="-342900">
              <a:spcBef>
                <a:spcPts val="750"/>
              </a:spcBef>
              <a:buFont typeface="Arial"/>
              <a:buChar char="•"/>
            </a:pPr>
            <a:r>
              <a:rPr lang="en-US" sz="1600" dirty="0"/>
              <a:t>If yes then it checks ticket status (CNF or RAC or WL).</a:t>
            </a:r>
          </a:p>
          <a:p>
            <a:pPr marL="342900" indent="-342900">
              <a:spcBef>
                <a:spcPts val="750"/>
              </a:spcBef>
              <a:buFont typeface="Arial"/>
              <a:buChar char="•"/>
            </a:pPr>
            <a:r>
              <a:rPr lang="en-US" sz="1600" dirty="0"/>
              <a:t>If it is CNF then it will be added to cancelled ticket list.</a:t>
            </a:r>
          </a:p>
          <a:p>
            <a:pPr marL="342900" indent="-342900">
              <a:spcBef>
                <a:spcPts val="750"/>
              </a:spcBef>
              <a:buFont typeface="Arial"/>
              <a:buChar char="•"/>
            </a:pPr>
            <a:r>
              <a:rPr lang="en-US" sz="1600" dirty="0"/>
              <a:t>If it is RAC then ticket reference will be removed from RAC waiting list.</a:t>
            </a:r>
          </a:p>
          <a:p>
            <a:pPr marL="342900" indent="-342900">
              <a:spcBef>
                <a:spcPts val="750"/>
              </a:spcBef>
              <a:buFont typeface="Arial"/>
              <a:buChar char="•"/>
            </a:pPr>
            <a:r>
              <a:rPr lang="en-US" sz="1600" dirty="0"/>
              <a:t>Checks of any waiting list queue is there if yes then 1st queued waiting list will be added to RAC waiting list and then all waiting count will be decreased from cancelled ticket.</a:t>
            </a:r>
          </a:p>
          <a:p>
            <a:pPr marL="342900" indent="-342900">
              <a:spcBef>
                <a:spcPts val="750"/>
              </a:spcBef>
              <a:buFont typeface="Arial"/>
              <a:buChar char="•"/>
            </a:pPr>
            <a:r>
              <a:rPr lang="en-US" sz="1600" dirty="0"/>
              <a:t>If it is WL then ticket reference will be removed from waiting list and then all waiting count will be decreased from cancelled ticket.</a:t>
            </a:r>
          </a:p>
        </p:txBody>
      </p:sp>
    </p:spTree>
    <p:extLst>
      <p:ext uri="{8A50DBAB-BF31-4110-A3C5-22512EB80B3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BA03665B-299A-4BA9-A1FF-C41365B577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CF05A7-8095-41A5-AAD5-9FF7DDC1754E}"/>
              </a:ext>
            </a:extLst>
          </p:cNvPr>
          <p:cNvSpPr>
            <a:spLocks noGrp="1"/>
          </p:cNvSpPr>
          <p:nvPr>
            <p:ph type="title"/>
          </p:nvPr>
        </p:nvSpPr>
        <p:spPr/>
        <p:txBody>
          <a:bodyPr rtlCol="0"/>
          <a:lstStyle/>
          <a:p>
            <a:r>
              <a:rPr lang="en-US" dirty="0"/>
              <a:t>Prepare Chart</a:t>
            </a:r>
          </a:p>
        </p:txBody>
      </p:sp>
      <p:sp>
        <p:nvSpPr>
          <p:cNvPr id="3" name="Content Placeholder 9">
            <a:extLst>
              <a:ext uri="{08DE0B6C-5E24-4A68-A7AD-3EF1F6B403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029227-05E4-4200-8486-43706A7B3B64}"/>
              </a:ext>
            </a:extLst>
          </p:cNvPr>
          <p:cNvSpPr>
            <a:spLocks noGrp="1"/>
          </p:cNvSpPr>
          <p:nvPr>
            <p:ph idx="1"/>
          </p:nvPr>
        </p:nvSpPr>
        <p:spPr/>
        <p:txBody>
          <a:bodyPr vert="horz" rtlCol="0">
            <a:normAutofit lnSpcReduction="10000"/>
          </a:bodyPr>
          <a:lstStyle/>
          <a:p>
            <a:r>
              <a:rPr lang="en-US" dirty="0"/>
              <a:t>Admin can view chart prepared. Like gets whole passenger list with seats allocated for them.</a:t>
            </a:r>
          </a:p>
          <a:p>
            <a:pPr marL="0" indent="0">
              <a:buNone/>
            </a:pPr>
            <a:r>
              <a:rPr lang="en-US" dirty="0"/>
              <a:t>How chart is prepared?</a:t>
            </a:r>
          </a:p>
          <a:p>
            <a:pPr marL="342900" indent="-342900">
              <a:buFont typeface="Arial"/>
              <a:buChar char="•"/>
            </a:pPr>
            <a:r>
              <a:rPr lang="en-US" dirty="0"/>
              <a:t>Frees up all cancelled tickets.</a:t>
            </a:r>
          </a:p>
          <a:p>
            <a:pPr marL="342900" indent="-342900">
              <a:buFont typeface="Arial"/>
              <a:buChar char="•"/>
            </a:pPr>
            <a:r>
              <a:rPr lang="en-US" dirty="0"/>
              <a:t>Allocates available tickets to RAC first.</a:t>
            </a:r>
          </a:p>
          <a:p>
            <a:pPr marL="342900" indent="-342900">
              <a:buFont typeface="Arial"/>
              <a:buChar char="•"/>
            </a:pPr>
            <a:r>
              <a:rPr lang="en-US" dirty="0"/>
              <a:t>Then allocates available tickets to WL tickets.</a:t>
            </a:r>
          </a:p>
          <a:p>
            <a:pPr marL="342900" indent="-342900">
              <a:buFont typeface="Arial"/>
              <a:buChar char="•"/>
            </a:pPr>
            <a:r>
              <a:rPr lang="en-US" dirty="0"/>
              <a:t>Then all </a:t>
            </a:r>
            <a:r>
              <a:rPr lang="en-US" dirty="0" err="1"/>
              <a:t>rac</a:t>
            </a:r>
            <a:r>
              <a:rPr lang="en-US" dirty="0"/>
              <a:t> waiting list is filled from WL queue.</a:t>
            </a:r>
          </a:p>
          <a:p>
            <a:pPr marL="342900" indent="-342900">
              <a:buFont typeface="Arial"/>
              <a:buChar char="•"/>
            </a:pPr>
            <a:r>
              <a:rPr lang="en-US" dirty="0"/>
              <a:t>Finally  for all RAC tickets side lower seats are allocated.</a:t>
            </a:r>
          </a:p>
        </p:txBody>
      </p:sp>
    </p:spTree>
    <p:extLst>
      <p:ext uri="{99F397E8-4C96-4B75-A504-B3111A17342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95097B99-E70E-40C7-B5FA-AA8CCCB10F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5D9D77-EBD1-4783-8B25-B5AC00372D73}"/>
              </a:ext>
            </a:extLst>
          </p:cNvPr>
          <p:cNvSpPr>
            <a:spLocks noGrp="1"/>
          </p:cNvSpPr>
          <p:nvPr>
            <p:ph type="title"/>
          </p:nvPr>
        </p:nvSpPr>
        <p:spPr/>
        <p:txBody>
          <a:bodyPr rtlCol="0"/>
          <a:lstStyle/>
          <a:p>
            <a:r>
              <a:rPr lang="en-US" dirty="0"/>
              <a:t>Add Train</a:t>
            </a:r>
          </a:p>
        </p:txBody>
      </p:sp>
      <p:sp>
        <p:nvSpPr>
          <p:cNvPr id="3" name="Content Placeholder 9">
            <a:extLst>
              <a:ext uri="{3B123A27-A177-48DC-881C-6721AECA3A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311046-39DD-4824-B51A-685A6CA6BA5F}"/>
              </a:ext>
            </a:extLst>
          </p:cNvPr>
          <p:cNvSpPr>
            <a:spLocks noGrp="1"/>
          </p:cNvSpPr>
          <p:nvPr>
            <p:ph idx="1"/>
          </p:nvPr>
        </p:nvSpPr>
        <p:spPr/>
        <p:txBody>
          <a:bodyPr rtlCol="0"/>
          <a:lstStyle/>
          <a:p>
            <a:r>
              <a:rPr lang="en-US" dirty="0"/>
              <a:t>Admin can add new trains along with all stops, </a:t>
            </a:r>
            <a:r>
              <a:rPr lang="en-US" dirty="0" err="1"/>
              <a:t>no.of</a:t>
            </a:r>
            <a:r>
              <a:rPr lang="en-US" dirty="0"/>
              <a:t> compartments and seats per compartment.</a:t>
            </a:r>
          </a:p>
          <a:p>
            <a:pPr marL="0" indent="0">
              <a:buNone/>
            </a:pPr>
            <a:r>
              <a:rPr lang="en-US" dirty="0"/>
              <a:t>How new train is added?</a:t>
            </a:r>
          </a:p>
          <a:p>
            <a:pPr marL="342900" indent="-342900">
              <a:buFont typeface="Arial"/>
              <a:buChar char="•"/>
            </a:pPr>
            <a:r>
              <a:rPr lang="en-US" dirty="0"/>
              <a:t>Takes all start, destination and date of train.</a:t>
            </a:r>
          </a:p>
          <a:p>
            <a:pPr marL="342900" indent="-342900">
              <a:buFont typeface="Arial"/>
              <a:buChar char="•"/>
            </a:pPr>
            <a:r>
              <a:rPr lang="en-US" dirty="0"/>
              <a:t>Takes all stops and seats and compartment details</a:t>
            </a:r>
          </a:p>
          <a:p>
            <a:pPr marL="342900" indent="-342900">
              <a:buFont typeface="Arial"/>
              <a:buChar char="•"/>
            </a:pPr>
            <a:r>
              <a:rPr lang="en-US" dirty="0"/>
              <a:t>New Train entity will be created with all given details.</a:t>
            </a:r>
          </a:p>
          <a:p>
            <a:pPr marL="342900" indent="-342900">
              <a:buFont typeface="Arial"/>
              <a:buChar char="•"/>
            </a:pPr>
            <a:r>
              <a:rPr lang="en-US" dirty="0"/>
              <a:t>Reference of this train will be added to trains list.</a:t>
            </a:r>
          </a:p>
          <a:p>
            <a:pPr marL="0" indent="0">
              <a:buNone/>
            </a:pPr>
            <a:endParaRPr lang="en-US" dirty="0"/>
          </a:p>
        </p:txBody>
      </p:sp>
    </p:spTree>
    <p:extLst>
      <p:ext uri="{74DFCF3A-00D3-4E36-BBC4-EA34A09AB23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64793E56-13A8-4460-BBDB-533F51DFA4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076C33-9FF2-44BE-A638-2EF776863A59}"/>
              </a:ext>
            </a:extLst>
          </p:cNvPr>
          <p:cNvSpPr>
            <a:spLocks noGrp="1"/>
          </p:cNvSpPr>
          <p:nvPr>
            <p:ph type="title"/>
          </p:nvPr>
        </p:nvSpPr>
        <p:spPr/>
        <p:txBody>
          <a:bodyPr rtlCol="0"/>
          <a:lstStyle/>
          <a:p>
            <a:r>
              <a:rPr lang="en-US" dirty="0"/>
              <a:t>Thank You</a:t>
            </a:r>
          </a:p>
        </p:txBody>
      </p:sp>
    </p:spTree>
    <p:extLst>
      <p:ext uri="{DC8CCE11-1254-4134-AF43-EE3960DA166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387298523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rgbClr val="000000"/>
      </a:dk1>
      <a:lt1>
        <a:srgbClr val="FFFFFF"/>
      </a:lt1>
      <a:dk2>
        <a:srgbClr val="FFC013"/>
      </a:dk2>
      <a:lt2>
        <a:srgbClr val="112058"/>
      </a:lt2>
      <a:accent1>
        <a:srgbClr val="E39342"/>
      </a:accent1>
      <a:accent2>
        <a:srgbClr val="F5C175"/>
      </a:accent2>
      <a:accent3>
        <a:srgbClr val="557AC1"/>
      </a:accent3>
      <a:accent4>
        <a:srgbClr val="A4BA83"/>
      </a:accent4>
      <a:accent5>
        <a:srgbClr val="8BD2E5"/>
      </a:accent5>
      <a:accent6>
        <a:srgbClr val="C393AC"/>
      </a:accent6>
      <a:hlink>
        <a:srgbClr val="00B050"/>
      </a:hlink>
      <a:folHlink>
        <a:srgbClr val="39757E"/>
      </a:folHlink>
    </a:clrScheme>
    <a:fontScheme name="Celestial">
      <a:majorFont>
        <a:latin typeface="Nunito"/>
        <a:ea typeface=""/>
        <a:cs typeface=""/>
      </a:majorFont>
      <a:minorFont>
        <a:latin typeface="Quicksand"/>
        <a:ea typeface=""/>
        <a:cs typeface=""/>
      </a:minorFont>
    </a:fontScheme>
    <a:fmtScheme name="Celestial">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9525" cap="flat">
          <a:noFill/>
          <a:prstDash val="solid"/>
          <a:miter lim="800000"/>
        </a:ln>
        <a:ln w="19050"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Celestial">
  <a:themeElements>
    <a:clrScheme name="Celestial">
      <a:dk1>
        <a:srgbClr val="000000"/>
      </a:dk1>
      <a:lt1>
        <a:srgbClr val="FFFFFF"/>
      </a:lt1>
      <a:dk2>
        <a:srgbClr val="FFC013"/>
      </a:dk2>
      <a:lt2>
        <a:srgbClr val="112058"/>
      </a:lt2>
      <a:accent1>
        <a:srgbClr val="E39342"/>
      </a:accent1>
      <a:accent2>
        <a:srgbClr val="F5C175"/>
      </a:accent2>
      <a:accent3>
        <a:srgbClr val="557AC1"/>
      </a:accent3>
      <a:accent4>
        <a:srgbClr val="A4BA83"/>
      </a:accent4>
      <a:accent5>
        <a:srgbClr val="8BD2E5"/>
      </a:accent5>
      <a:accent6>
        <a:srgbClr val="C393AC"/>
      </a:accent6>
      <a:hlink>
        <a:srgbClr val="00B050"/>
      </a:hlink>
      <a:folHlink>
        <a:srgbClr val="39757E"/>
      </a:folHlink>
    </a:clrScheme>
    <a:fontScheme name="Celestial">
      <a:majorFont>
        <a:latin typeface="Nunito"/>
        <a:ea typeface=""/>
        <a:cs typeface=""/>
      </a:majorFont>
      <a:minorFont>
        <a:latin typeface="Quicksand"/>
        <a:ea typeface=""/>
        <a:cs typeface=""/>
      </a:minorFont>
    </a:fontScheme>
    <a:fmtScheme name="Celestial">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9525" cap="flat">
          <a:noFill/>
          <a:prstDash val="solid"/>
          <a:miter lim="800000"/>
        </a:ln>
        <a:ln w="19050"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On-screen Show (16:9)</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Source Sans Pro</vt:lpstr>
      <vt:lpstr>Arial</vt:lpstr>
      <vt:lpstr>Corbel</vt:lpstr>
      <vt:lpstr>Quicksand</vt:lpstr>
      <vt:lpstr>Celestial</vt:lpstr>
      <vt:lpstr> Railway Reservation System</vt:lpstr>
      <vt:lpstr>Introduction</vt:lpstr>
      <vt:lpstr>Features</vt:lpstr>
      <vt:lpstr>Book Ticket</vt:lpstr>
      <vt:lpstr>Cancel Ticket</vt:lpstr>
      <vt:lpstr>Prepare Chart</vt:lpstr>
      <vt:lpstr>Add Train</vt:lpstr>
      <vt:lpstr>Thank 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shashipreetham reddy</cp:lastModifiedBy>
  <cp:revision>2</cp:revision>
  <dcterms:created xsi:type="dcterms:W3CDTF">2021-12-05T06:05:10Z</dcterms:created>
  <dcterms:modified xsi:type="dcterms:W3CDTF">2021-12-05T18:45:52Z</dcterms:modified>
</cp:coreProperties>
</file>