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8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1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1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0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94D0-CCFA-4254-84C9-9D8185F0CD52}" type="datetimeFigureOut">
              <a:rPr lang="en-IN" smtClean="0"/>
              <a:t>12-12-2015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D0A6-0DBF-4A8A-BFF0-34A4883B3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2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Welcome to python class room</a:t>
            </a:r>
            <a:endParaRPr lang="en-IN" b="1" i="1" dirty="0"/>
          </a:p>
        </p:txBody>
      </p:sp>
      <p:pic>
        <p:nvPicPr>
          <p:cNvPr id="1026" name="Picture 2" descr="http://masteringdjango.com/wp-content/uploads/2015/09/python-logo-master-v3-TM-flatte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509963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nference.phy.cam.ac.uk/pjs67/images/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33726"/>
            <a:ext cx="2543175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s://pbs.twimg.com/profile_images/108833909/python_bigg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93" y="4651231"/>
            <a:ext cx="20653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1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Location you can get software and code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and code path: \\192.168.1.12\Python Scripting Training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login: </a:t>
            </a:r>
            <a:r>
              <a:rPr lang="en-IN" dirty="0" smtClean="0"/>
              <a:t>Educomp-pc02\training</a:t>
            </a:r>
            <a:br>
              <a:rPr lang="en-IN" dirty="0" smtClean="0"/>
            </a:br>
            <a:r>
              <a:rPr lang="en-IN" dirty="0"/>
              <a:t>password: password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Wifi</a:t>
            </a:r>
            <a:r>
              <a:rPr lang="en-IN" dirty="0" smtClean="0"/>
              <a:t> access:</a:t>
            </a:r>
          </a:p>
          <a:p>
            <a:r>
              <a:rPr lang="en-IN" dirty="0" err="1" smtClean="0"/>
              <a:t>Wifi</a:t>
            </a:r>
            <a:r>
              <a:rPr lang="en-IN" dirty="0" smtClean="0"/>
              <a:t> ID – training</a:t>
            </a:r>
          </a:p>
          <a:p>
            <a:r>
              <a:rPr lang="en-IN" smtClean="0"/>
              <a:t>Password – p@$$w0rd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62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Welcome to python class room</vt:lpstr>
      <vt:lpstr>Location you can get software and code 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python class room</dc:title>
  <dc:creator>ifocus</dc:creator>
  <cp:lastModifiedBy>ifocus</cp:lastModifiedBy>
  <cp:revision>4</cp:revision>
  <dcterms:created xsi:type="dcterms:W3CDTF">2015-12-12T03:33:42Z</dcterms:created>
  <dcterms:modified xsi:type="dcterms:W3CDTF">2015-12-12T04:05:35Z</dcterms:modified>
</cp:coreProperties>
</file>