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A9AD-3E60-498F-A0BC-9EB025511C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006F-C63C-40DB-8575-81A6EFA3A5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A9AD-3E60-498F-A0BC-9EB025511C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006F-C63C-40DB-8575-81A6EFA3A5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A9AD-3E60-498F-A0BC-9EB025511C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006F-C63C-40DB-8575-81A6EFA3A5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A9AD-3E60-498F-A0BC-9EB025511C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006F-C63C-40DB-8575-81A6EFA3A5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A9AD-3E60-498F-A0BC-9EB025511C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006F-C63C-40DB-8575-81A6EFA3A5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A9AD-3E60-498F-A0BC-9EB025511C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006F-C63C-40DB-8575-81A6EFA3A5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A9AD-3E60-498F-A0BC-9EB025511C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006F-C63C-40DB-8575-81A6EFA3A5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A9AD-3E60-498F-A0BC-9EB025511C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006F-C63C-40DB-8575-81A6EFA3A5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A9AD-3E60-498F-A0BC-9EB025511C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006F-C63C-40DB-8575-81A6EFA3A5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A9AD-3E60-498F-A0BC-9EB025511C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006F-C63C-40DB-8575-81A6EFA3A5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A9AD-3E60-498F-A0BC-9EB025511C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006F-C63C-40DB-8575-81A6EFA3A5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EA9AD-3E60-498F-A0BC-9EB025511C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6006F-C63C-40DB-8575-81A6EFA3A5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ache1.asset-cache.net/xc/164446942.jpg?v=2&amp;c=IWSAsset&amp;k=2&amp;d=ZYlDGk4OqnF-MdLHjTAkeDPGNuC2Q1nVNndlw8JlcNQ4UvFGtIsuvjzCg5vdKU3K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2743200"/>
            <a:ext cx="4333875" cy="3590926"/>
          </a:xfrm>
          <a:prstGeom prst="rect">
            <a:avLst/>
          </a:prstGeom>
          <a:noFill/>
        </p:spPr>
      </p:pic>
      <p:pic>
        <p:nvPicPr>
          <p:cNvPr id="1028" name="Picture 4" descr="http://cdn2.hubspot.net/hub/112901/file-2171229477-jpg/lunch_bra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550789">
            <a:off x="1084198" y="565224"/>
            <a:ext cx="4191000" cy="27890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ifocus</dc:creator>
  <cp:lastModifiedBy>ifocus</cp:lastModifiedBy>
  <cp:revision>2</cp:revision>
  <dcterms:created xsi:type="dcterms:W3CDTF">2015-12-10T10:36:34Z</dcterms:created>
  <dcterms:modified xsi:type="dcterms:W3CDTF">2015-12-10T10:36:55Z</dcterms:modified>
</cp:coreProperties>
</file>