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F90E3-8C23-42B3-BC7D-0C775A3EFD6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34DF-48CC-4E5B-8E7B-7B8622E310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34DF-48CC-4E5B-8E7B-7B8622E310C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E1AE3-BD87-413B-A4E4-2EF63B442F66}" type="slidenum">
              <a:rPr lang="nl-NL" altLang="nl-NL" smtClean="0"/>
              <a:pPr/>
              <a:t>13</a:t>
            </a:fld>
            <a:endParaRPr lang="nl-NL" altLang="nl-NL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197F-B39C-412A-A61C-D746FB037B5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3376-7A80-4B4D-9978-239C1CE6E337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96F5-692F-4283-AE4A-CE5CDCAF7702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8651-971F-4B9C-8834-5E695479A821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3181-8377-4918-999A-E9BD28ABB07F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E688-2FF8-4E25-AD37-E2C73068FB19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2074-E352-4836-A7FB-18EECA9B30FD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D21E-1C24-4A2A-A2E0-C0C788B14BAF}" type="datetime1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C007-5A25-4450-B729-0D1886F6D560}" type="datetime1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43FE-3F58-4916-B1F4-FF549012C69F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A15-4260-47E9-9E63-B5C5BB57E69C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C81-FCA3-454B-8082-D74159F46E6F}" type="datetime1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10AF-9BEE-4BF9-B59A-CC73426CE5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nl-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Python Crash Course</a:t>
            </a:r>
            <a:br>
              <a:rPr lang="nl-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nl-NL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 Module</a:t>
            </a:r>
            <a:endParaRPr lang="nl-NL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Ondertitel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sz="1800" smtClean="0"/>
              <a:t>Shashikant Pattar</a:t>
            </a:r>
          </a:p>
          <a:p>
            <a:r>
              <a:rPr lang="nl-NL" altLang="nl-NL" sz="1800" smtClean="0"/>
              <a:t>V1.0</a:t>
            </a:r>
          </a:p>
          <a:p>
            <a:r>
              <a:rPr lang="nl-NL" altLang="nl-NL" sz="1800" smtClean="0"/>
              <a:t>Date 09-12-2015</a:t>
            </a:r>
          </a:p>
          <a:p>
            <a:r>
              <a:rPr lang="nl-NL" altLang="nl-NL" sz="1800" smtClean="0"/>
              <a:t>Hour 9</a:t>
            </a:r>
          </a:p>
        </p:txBody>
      </p:sp>
      <p:pic>
        <p:nvPicPr>
          <p:cNvPr id="4" name="Picture 2" descr="http://www.inference.phy.cam.ac.uk/pjs67/images/pyth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3857625"/>
            <a:ext cx="254317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https://pbs.twimg.com/profile_images/108833909/python_bigg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38" y="214313"/>
            <a:ext cx="206533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3047-A8A3-4230-8D51-93A5DBD25D71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 details from OS module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We can retrieving the details of the file properties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63817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CA38-B7E3-4757-9461-5920BB178A19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Os.walk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/>
              <a:t>The method </a:t>
            </a:r>
            <a:r>
              <a:rPr lang="en-US" b="1" dirty="0"/>
              <a:t>walk()</a:t>
            </a:r>
            <a:r>
              <a:rPr lang="en-US" dirty="0"/>
              <a:t> generates the file names in a directory tree by walking the </a:t>
            </a:r>
            <a:r>
              <a:rPr lang="en-US" dirty="0" smtClean="0"/>
              <a:t>tree </a:t>
            </a:r>
            <a:r>
              <a:rPr lang="en-US" dirty="0"/>
              <a:t>either top-down or bottom-up.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915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C51-381D-492A-BBF0-409564445E6F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096962"/>
          </a:xfrm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Os.chdir,os.mkdir,os.rename,os.remove,os.rmdir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315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7E-7591-4590-BEE9-E9CE14C1F24A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nl-NL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QA</a:t>
            </a:r>
          </a:p>
        </p:txBody>
      </p:sp>
      <p:pic>
        <p:nvPicPr>
          <p:cNvPr id="4" name="Picture 5" descr="http://www.openbookproject.net/pybiblio/gasp/course/_static/gasp_lesso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257175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221B-F2AC-4801-8E65-A93DB82B95F1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 Module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Os.access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dirty="0" err="1" smtClean="0"/>
              <a:t>os</a:t>
            </a:r>
            <a:r>
              <a:rPr lang="en-US" dirty="0" err="1"/>
              <a:t>.</a:t>
            </a:r>
            <a:r>
              <a:rPr lang="en-US" dirty="0" err="1" smtClean="0"/>
              <a:t>access</a:t>
            </a:r>
            <a:r>
              <a:rPr lang="en-US" dirty="0"/>
              <a:t>(</a:t>
            </a:r>
            <a:r>
              <a:rPr lang="en-US" dirty="0" smtClean="0"/>
              <a:t>path</a:t>
            </a:r>
            <a:r>
              <a:rPr lang="en-US" dirty="0"/>
              <a:t>,</a:t>
            </a:r>
            <a:r>
              <a:rPr lang="en-US" dirty="0" smtClean="0"/>
              <a:t> mode)</a:t>
            </a:r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    specified </a:t>
            </a:r>
            <a:r>
              <a:rPr lang="en-US" dirty="0"/>
              <a:t>access to </a:t>
            </a:r>
            <a:r>
              <a:rPr lang="en-US" dirty="0" err="1"/>
              <a:t>path.It</a:t>
            </a:r>
            <a:r>
              <a:rPr lang="en-US" dirty="0"/>
              <a:t> returns True if access is allowed, False if not.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70485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E3A-C675-48B3-B3F3-2EBAC9244D18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Os.mkdirs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Os.mkdirs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66770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8D84-1311-4762-BDF4-FBEDF1BD1C20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Os.chmod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Os.chmod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smtClean="0"/>
              <a:t>Change the mode of the file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49244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EAC1-D683-434D-95C3-1D0EAE0DBAB6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Os.open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Os.open</a:t>
            </a:r>
            <a:r>
              <a:rPr lang="en-US" dirty="0" smtClean="0"/>
              <a:t>: file operations will be done by </a:t>
            </a:r>
            <a:r>
              <a:rPr lang="en-US" dirty="0" err="1" smtClean="0"/>
              <a:t>os</a:t>
            </a:r>
            <a:r>
              <a:rPr lang="en-US" dirty="0" smtClean="0"/>
              <a:t> module and its will be using </a:t>
            </a:r>
            <a:r>
              <a:rPr lang="en-US" dirty="0" err="1" smtClean="0"/>
              <a:t>os.open</a:t>
            </a:r>
            <a:r>
              <a:rPr lang="en-US" dirty="0" smtClean="0"/>
              <a:t>, </a:t>
            </a:r>
            <a:r>
              <a:rPr lang="en-US" dirty="0" err="1" smtClean="0"/>
              <a:t>os.read,os.close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1814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FB6D-595B-436C-AEBC-FFC137F84514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4038600" cy="58975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Os.getcwd</a:t>
            </a:r>
            <a:r>
              <a:rPr lang="en-US" dirty="0" smtClean="0"/>
              <a:t> : get current working directory 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Os.path.basename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returns a value equivalent to the second part of the split value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0"/>
            <a:ext cx="4572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81200"/>
            <a:ext cx="4648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ABDC-5906-464D-AD5E-01E329C57328}" type="datetime1">
              <a:rPr lang="en-US" smtClean="0"/>
              <a:t>12/11/2015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1"/>
            <a:ext cx="8229600" cy="11429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Os.path.abspath</a:t>
            </a:r>
            <a:r>
              <a:rPr lang="en-US" dirty="0" smtClean="0"/>
              <a:t>: To convert a relative path to a complete absolute filename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70770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7106-FCE6-472F-A373-F5B897CC5E3D}" type="datetime1">
              <a:rPr lang="en-US" smtClean="0"/>
              <a:t>12/11/2015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4775B9">
              <a:alpha val="78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Os.path.normpath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Normalize a pathname by collapsing redundant separators and up-level references so that </a:t>
            </a:r>
            <a:r>
              <a:rPr lang="en-US" dirty="0" smtClean="0"/>
              <a:t>A//B</a:t>
            </a:r>
            <a:r>
              <a:rPr lang="en-US" dirty="0"/>
              <a:t>, </a:t>
            </a:r>
            <a:r>
              <a:rPr lang="en-US" dirty="0" smtClean="0"/>
              <a:t>A/B/</a:t>
            </a:r>
            <a:r>
              <a:rPr lang="en-US" dirty="0"/>
              <a:t>, </a:t>
            </a:r>
            <a:r>
              <a:rPr lang="en-US" dirty="0" smtClean="0"/>
              <a:t>A/./B</a:t>
            </a:r>
            <a:r>
              <a:rPr lang="en-US" dirty="0"/>
              <a:t> and </a:t>
            </a:r>
            <a:r>
              <a:rPr lang="en-US" dirty="0" smtClean="0"/>
              <a:t>A/</a:t>
            </a:r>
            <a:r>
              <a:rPr lang="en-US" dirty="0" err="1" smtClean="0"/>
              <a:t>foo</a:t>
            </a:r>
            <a:r>
              <a:rPr lang="en-US" dirty="0" smtClean="0"/>
              <a:t>/../B</a:t>
            </a:r>
            <a:r>
              <a:rPr lang="en-US" dirty="0"/>
              <a:t> all become </a:t>
            </a:r>
            <a:r>
              <a:rPr lang="en-US" dirty="0" smtClean="0"/>
              <a:t>A/B</a:t>
            </a:r>
            <a:r>
              <a:rPr lang="en-US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33725"/>
            <a:ext cx="60388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A807-62F1-4F61-B5A6-EB6784C5D8DF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1371599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Os.split</a:t>
            </a:r>
            <a:r>
              <a:rPr lang="en-US" dirty="0" smtClean="0"/>
              <a:t>: works like split , but it divides the path on the extension separator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63341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E7A4-42DB-46C4-B0DB-C06F9604344E}" type="datetime1">
              <a:rPr lang="en-US" smtClean="0"/>
              <a:t>12/11/2015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10AF-9BEE-4BF9-B59A-CC73426CE59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170</Words>
  <Application>Microsoft Office PowerPoint</Application>
  <PresentationFormat>On-screen Show (4:3)</PresentationFormat>
  <Paragraphs>68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Crash Course Os Module</vt:lpstr>
      <vt:lpstr>OS Module</vt:lpstr>
      <vt:lpstr>Os.mkdirs</vt:lpstr>
      <vt:lpstr>Os.chmod</vt:lpstr>
      <vt:lpstr>Os.open</vt:lpstr>
      <vt:lpstr>Slide 6</vt:lpstr>
      <vt:lpstr>Slide 7</vt:lpstr>
      <vt:lpstr>Os.path.normpath</vt:lpstr>
      <vt:lpstr>Slide 9</vt:lpstr>
      <vt:lpstr>File details from OS module</vt:lpstr>
      <vt:lpstr>Slide 11</vt:lpstr>
      <vt:lpstr>Os.chdir,os.mkdir,os.rename,os.remove,os.rmdir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ifocus</dc:creator>
  <cp:lastModifiedBy>ifocus</cp:lastModifiedBy>
  <cp:revision>14</cp:revision>
  <dcterms:created xsi:type="dcterms:W3CDTF">2015-12-11T05:08:45Z</dcterms:created>
  <dcterms:modified xsi:type="dcterms:W3CDTF">2015-12-11T09:23:31Z</dcterms:modified>
</cp:coreProperties>
</file>