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DB4B-87F4-4A6F-814B-F7FA6F9FC27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C517A-B544-47AE-937D-AEF438616B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EFF-3151-4C51-A11A-991E93E18764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7724-25DD-42B7-B11D-B1BCA390A027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2C7D-4B2B-4064-8D16-6D9613B8A648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9272-B955-4A2A-9E8E-9E19EB064556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BC7-3497-46F3-881E-33FDCC801262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3518-A881-411A-9B0B-C43141F28DEC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DC6-3003-4D08-A063-6302FDBEC32A}" type="datetime1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256A-FC1E-4479-BD90-77992F8BA176}" type="datetime1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92CC-3C2A-4A0B-8C16-E2E0DB4536AA}" type="datetime1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D650-6C7D-4C85-8867-CB199B02E0B8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D233-5D9D-470A-8502-2C8FD219E03A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0F49-DB7A-41CC-82C3-F1254C28E0BF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66A2-CF62-4066-B874-BD76EAF82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772400" cy="1470025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/>
          <a:lstStyle/>
          <a:p>
            <a:pPr>
              <a:defRPr/>
            </a:pPr>
            <a:r>
              <a:rPr lang="nl-NL" dirty="0" smtClean="0"/>
              <a:t>Python Class and Object</a:t>
            </a:r>
            <a:endParaRPr lang="nl-NL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 bwMode="auto">
          <a:xfrm>
            <a:off x="1219200" y="2898775"/>
            <a:ext cx="64008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nl-NL" altLang="nl-NL" sz="2000" dirty="0" smtClean="0">
                <a:solidFill>
                  <a:schemeClr val="accent1">
                    <a:lumMod val="10000"/>
                  </a:schemeClr>
                </a:solidFill>
              </a:rPr>
              <a:t>Shashikant Pattar</a:t>
            </a:r>
          </a:p>
          <a:p>
            <a:r>
              <a:rPr lang="nl-NL" altLang="nl-NL" sz="2000" dirty="0" smtClean="0">
                <a:solidFill>
                  <a:schemeClr val="accent1">
                    <a:lumMod val="10000"/>
                  </a:schemeClr>
                </a:solidFill>
              </a:rPr>
              <a:t>V1.0</a:t>
            </a:r>
          </a:p>
          <a:p>
            <a:r>
              <a:rPr lang="nl-NL" altLang="nl-NL" sz="2000" dirty="0" smtClean="0">
                <a:solidFill>
                  <a:schemeClr val="accent1">
                    <a:lumMod val="10000"/>
                  </a:schemeClr>
                </a:solidFill>
              </a:rPr>
              <a:t>Date 09-12-2015</a:t>
            </a:r>
          </a:p>
          <a:p>
            <a:r>
              <a:rPr lang="nl-NL" altLang="nl-NL" sz="2000" dirty="0" smtClean="0">
                <a:solidFill>
                  <a:schemeClr val="accent1">
                    <a:lumMod val="10000"/>
                  </a:schemeClr>
                </a:solidFill>
              </a:rPr>
              <a:t>Hour 9</a:t>
            </a:r>
          </a:p>
        </p:txBody>
      </p:sp>
      <p:pic>
        <p:nvPicPr>
          <p:cNvPr id="9" name="Picture 4" descr="j00911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1713" y="4441825"/>
            <a:ext cx="6262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4531-3D4B-49DB-BC2F-498DED30D1F6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an identifier doesn't start with an underscore character "_" it can be accessed from outside, i.e. the value can be read and changed</a:t>
            </a:r>
          </a:p>
          <a:p>
            <a:r>
              <a:rPr lang="en-US" dirty="0" smtClean="0"/>
              <a:t>Data can be protected by making members private or protected.</a:t>
            </a:r>
          </a:p>
          <a:p>
            <a:r>
              <a:rPr lang="en-US" dirty="0" smtClean="0"/>
              <a:t>private data __A can be accessed by the following name construct: </a:t>
            </a:r>
            <a:r>
              <a:rPr lang="en-US" dirty="0" err="1" smtClean="0"/>
              <a:t>instance_name._classname__A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Data Encapsulation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419600"/>
          <a:ext cx="7467601" cy="1905000"/>
        </p:xfrm>
        <a:graphic>
          <a:graphicData uri="http://schemas.openxmlformats.org/drawingml/2006/table">
            <a:tbl>
              <a:tblPr/>
              <a:tblGrid>
                <a:gridCol w="1021580"/>
                <a:gridCol w="1496398"/>
                <a:gridCol w="4949623"/>
              </a:tblGrid>
              <a:tr h="381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Behaviour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 be accessed from inside and outside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FD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_name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Protected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Like a public member, but they shouldn't be directly accessed from outside.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F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__name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Can't be seen and accessed from outside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FDC"/>
                    </a:solidFill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E6F8-C41B-41F5-BDA3-3C041E7F16B5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3067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8050" y="990600"/>
            <a:ext cx="5695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3E66-6F05-4031-ADFB-C6E59C663C06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Continue ….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6629400" cy="497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3C3-2355-463F-A131-47F0BF0D086B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dirty="0" smtClean="0"/>
              <a:t>What is overriding? Overriding is the ability of a class to change the implementation of a method provided by one of its ancestors.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Overriding</a:t>
            </a:r>
            <a:endParaRPr lang="en-US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00200"/>
            <a:ext cx="40862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30DD-4837-467F-A812-ADF1DE760EF0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image.slidesharecdn.com/letspractice-130930131317-phpapp02/95/lets-practice-the-possessive-pronouns-1-638.jpg?cb=13805468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6498453" cy="48768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D411-7887-4C3C-8BBC-03227150B5FE}" type="datetime1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QA</a:t>
            </a:r>
          </a:p>
        </p:txBody>
      </p:sp>
      <p:pic>
        <p:nvPicPr>
          <p:cNvPr id="4" name="Picture 5" descr="http://www.openbookproject.net/pybiblio/gasp/course/_static/gasp_less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352800"/>
            <a:ext cx="1828800" cy="18288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410A-B287-490B-B897-C14DB9F5D93A}" type="datetime1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/>
              <a:t>Classes, Objects,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class defines a data type, which contains variables, properties and methods. A class describes the abstract characteristics of a real-life thing.</a:t>
            </a:r>
          </a:p>
          <a:p>
            <a:r>
              <a:rPr lang="en-US" dirty="0" smtClean="0"/>
              <a:t>There can be instances and objects of classes. An instance is an object of a class created at run-time.</a:t>
            </a:r>
            <a:endParaRPr lang="en-US" dirty="0"/>
          </a:p>
        </p:txBody>
      </p:sp>
      <p:pic>
        <p:nvPicPr>
          <p:cNvPr id="5" name="Picture 2" descr="Attributes and Metho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600200"/>
            <a:ext cx="3733800" cy="42672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2C38-610F-4B36-B7EE-0089C2DF80F4}" type="datetime1">
              <a:rPr lang="en-US" smtClean="0"/>
              <a:t>12/11/2015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b="1" dirty="0"/>
              <a:t>Encapsulation of </a:t>
            </a:r>
            <a:r>
              <a:rPr lang="en-US" b="1" dirty="0" smtClean="0"/>
              <a:t>Data</a:t>
            </a:r>
            <a:endParaRPr lang="en-US" dirty="0"/>
          </a:p>
        </p:txBody>
      </p:sp>
      <p:pic>
        <p:nvPicPr>
          <p:cNvPr id="1026" name="Picture 2" descr="Encapsulation of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981200"/>
            <a:ext cx="3886200" cy="3886200"/>
          </a:xfrm>
          <a:prstGeom prst="rect">
            <a:avLst/>
          </a:prstGeom>
          <a:noFill/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mportant advantage of OOP consists in the encapsulation of data</a:t>
            </a:r>
          </a:p>
          <a:p>
            <a:r>
              <a:rPr lang="en-US" dirty="0" smtClean="0"/>
              <a:t>The terms encapsulation and abstraction (also data hiding) are often used as synonyms</a:t>
            </a:r>
          </a:p>
          <a:p>
            <a:r>
              <a:rPr lang="en-US" dirty="0"/>
              <a:t>E</a:t>
            </a:r>
            <a:r>
              <a:rPr lang="en-US" dirty="0" smtClean="0"/>
              <a:t>ncapsulation is the mechanism for restricting the access to some of an object's components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AE1-DCE0-48B7-A7B5-057F27640999}" type="datetime1">
              <a:rPr lang="en-US" smtClean="0"/>
              <a:t>12/11/2015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Classes can inherit other classes. A class can inherit attributes and behavior (methods) from other classes, called super-classes. A class which inherits from super-classes is called a Sub-class. Super-classes are sometimes called ancestors as well. There exists a hierarchy relationship between classes.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Inheritance</a:t>
            </a:r>
            <a:endParaRPr lang="en-US" b="1" dirty="0"/>
          </a:p>
        </p:txBody>
      </p:sp>
      <p:pic>
        <p:nvPicPr>
          <p:cNvPr id="16386" name="Picture 2" descr="Inherit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752600"/>
            <a:ext cx="3886200" cy="44196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18AA-4B1C-4562-A4B8-C63ACA400E20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/>
              <a:t>Inheritance</a:t>
            </a:r>
            <a:endParaRPr lang="en-US" b="1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58769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E973-52C6-4056-82CD-4C388875EA7B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method differs from a function only in two aspects: </a:t>
            </a:r>
          </a:p>
          <a:p>
            <a:r>
              <a:rPr lang="en-US" dirty="0" smtClean="0"/>
              <a:t>it belongs to a class and it is defined within a class</a:t>
            </a:r>
          </a:p>
          <a:p>
            <a:r>
              <a:rPr lang="en-US" dirty="0" smtClean="0"/>
              <a:t>the first parameter in the definition of a method has to be a reference "self" to the instance of the class</a:t>
            </a:r>
          </a:p>
          <a:p>
            <a:r>
              <a:rPr lang="en-US" dirty="0" smtClean="0"/>
              <a:t>a method is called without this parameter "self"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Definition of Methods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752600"/>
            <a:ext cx="36099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DA39-F8CB-4033-A910-E065D518EBBC}" type="datetime1">
              <a:rPr lang="en-US" smtClean="0"/>
              <a:t>12/11/2015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Explicit constructors like C++ or Java, but the __init__() method in Python is something similar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Constructor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676400"/>
            <a:ext cx="5143500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85800" y="4876800"/>
            <a:ext cx="76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/>
              <a:t>It is the first code which is executed, when a new instance of a class is created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5634-392B-4972-BE4B-7262FC14AB78}" type="datetime1">
              <a:rPr lang="en-US" smtClean="0"/>
              <a:t>12/11/2015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is no "real" destructor, but something </a:t>
            </a:r>
            <a:r>
              <a:rPr lang="en-US" dirty="0" err="1" smtClean="0"/>
              <a:t>similiar</a:t>
            </a:r>
            <a:r>
              <a:rPr lang="en-US" dirty="0" smtClean="0"/>
              <a:t>, i.e. the method __del__. It is called when the instance is about to be destroyed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Destructor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21143"/>
            <a:ext cx="3936097" cy="218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886200"/>
            <a:ext cx="35814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1E8-3118-432E-A290-81EC84149129}" type="datetime1">
              <a:rPr lang="en-US" smtClean="0"/>
              <a:t>12/11/2015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/>
              <a:t>Complete Listing of the Account Class</a:t>
            </a:r>
            <a:endParaRPr 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7724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F14A-281A-4547-B235-64FC5B0B1518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66A2-CF62-4066-B874-BD76EAF82D1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462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Python Class and Object</vt:lpstr>
      <vt:lpstr>Classes, Objects, Instances</vt:lpstr>
      <vt:lpstr>Encapsulation of Data</vt:lpstr>
      <vt:lpstr>Inheritance</vt:lpstr>
      <vt:lpstr>Inheritance</vt:lpstr>
      <vt:lpstr>Definition of Methods</vt:lpstr>
      <vt:lpstr>Constructor</vt:lpstr>
      <vt:lpstr>Destructor</vt:lpstr>
      <vt:lpstr>Complete Listing of the Account Class</vt:lpstr>
      <vt:lpstr>Data Encapsulation</vt:lpstr>
      <vt:lpstr>Slide 11</vt:lpstr>
      <vt:lpstr>Continue ….</vt:lpstr>
      <vt:lpstr>Overriding</vt:lpstr>
      <vt:lpstr>Slide 14</vt:lpstr>
      <vt:lpstr>QA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ifocus</dc:creator>
  <cp:lastModifiedBy>ifocus</cp:lastModifiedBy>
  <cp:revision>20</cp:revision>
  <dcterms:created xsi:type="dcterms:W3CDTF">2015-12-09T11:11:13Z</dcterms:created>
  <dcterms:modified xsi:type="dcterms:W3CDTF">2015-12-11T09:50:01Z</dcterms:modified>
</cp:coreProperties>
</file>