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58" r:id="rId4"/>
    <p:sldId id="260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903A-FA9E-48CA-B6B4-5B58113A395A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7CCC-B828-4FE1-9D91-9A8918DC54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B7CCC-B828-4FE1-9D91-9A8918DC541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B3CE-9E61-478F-93AF-D6E7018E14A5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7C2B-54A7-4ACE-AEA3-B8EC2D862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0D74-E867-4C33-A485-F4F6825829DB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7C2B-54A7-4ACE-AEA3-B8EC2D862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1D69-D0B0-4D6B-A60A-E23AB5E14705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7C2B-54A7-4ACE-AEA3-B8EC2D862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E426-A697-424C-977B-989A29207FF5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7C2B-54A7-4ACE-AEA3-B8EC2D862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52F0-64C9-48F3-8094-65C2D2C6775B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7C2B-54A7-4ACE-AEA3-B8EC2D862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7483-DA15-44B6-8D02-273C0D419B20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7C2B-54A7-4ACE-AEA3-B8EC2D862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5E1D-C614-4B2E-8AEB-33A29035ACAF}" type="datetime1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7C2B-54A7-4ACE-AEA3-B8EC2D862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7FF6-402C-4F84-976B-39574C719DE3}" type="datetime1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7C2B-54A7-4ACE-AEA3-B8EC2D862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59DE-74E4-4162-8A11-C7D5FE993FCE}" type="datetime1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7C2B-54A7-4ACE-AEA3-B8EC2D862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8E58-C755-4D14-816F-86AD2E9C08AF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7C2B-54A7-4ACE-AEA3-B8EC2D862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A809-6CF1-4BBD-A457-2F1D55753C6C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7C2B-54A7-4ACE-AEA3-B8EC2D8628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63EC-6695-488C-83FD-64519C234E57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7C2B-54A7-4ACE-AEA3-B8EC2D8628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nl-NL" dirty="0" smtClean="0"/>
              <a:t>Python Crash </a:t>
            </a:r>
            <a:r>
              <a:rPr lang="nl-NL" dirty="0" smtClean="0"/>
              <a:t>Course</a:t>
            </a:r>
            <a:br>
              <a:rPr lang="nl-NL" dirty="0" smtClean="0"/>
            </a:br>
            <a:r>
              <a:rPr lang="nl-NL" dirty="0" smtClean="0"/>
              <a:t>Random Module </a:t>
            </a:r>
            <a:endParaRPr lang="nl-NL" dirty="0"/>
          </a:p>
        </p:txBody>
      </p:sp>
      <p:sp>
        <p:nvSpPr>
          <p:cNvPr id="2051" name="Ondertitel 2"/>
          <p:cNvSpPr>
            <a:spLocks noGrp="1"/>
          </p:cNvSpPr>
          <p:nvPr>
            <p:ph type="subTitle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nl-NL" altLang="nl-NL" sz="2400" b="1" dirty="0" smtClean="0">
                <a:solidFill>
                  <a:schemeClr val="tx1"/>
                </a:solidFill>
              </a:rPr>
              <a:t>Shashikant Pattar</a:t>
            </a:r>
          </a:p>
          <a:p>
            <a:r>
              <a:rPr lang="nl-NL" altLang="nl-NL" sz="2400" b="1" dirty="0" smtClean="0">
                <a:solidFill>
                  <a:schemeClr val="tx1"/>
                </a:solidFill>
              </a:rPr>
              <a:t>V1.0</a:t>
            </a:r>
          </a:p>
          <a:p>
            <a:r>
              <a:rPr lang="nl-NL" altLang="nl-NL" sz="2400" b="1" dirty="0" smtClean="0">
                <a:solidFill>
                  <a:schemeClr val="tx1"/>
                </a:solidFill>
              </a:rPr>
              <a:t>Date 12-12-2015</a:t>
            </a:r>
          </a:p>
          <a:p>
            <a:r>
              <a:rPr lang="nl-NL" altLang="nl-NL" sz="2400" b="1" dirty="0" smtClean="0">
                <a:solidFill>
                  <a:schemeClr val="tx1"/>
                </a:solidFill>
              </a:rPr>
              <a:t>Hour 9</a:t>
            </a:r>
          </a:p>
        </p:txBody>
      </p:sp>
      <p:pic>
        <p:nvPicPr>
          <p:cNvPr id="2052" name="Picture 5" descr="https://pbs.twimg.com/profile_images/108833909/python_bigg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63" y="4214813"/>
            <a:ext cx="2065337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7C2B-54A7-4ACE-AEA3-B8EC2D8628D5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E875-0C84-44D3-A653-4CEE3C7CC9A7}" type="datetime1">
              <a:rPr lang="en-US" smtClean="0"/>
              <a:t>12/11/2015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50673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295400"/>
            <a:ext cx="45243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810000"/>
            <a:ext cx="46672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7C2B-54A7-4ACE-AEA3-B8EC2D8628D5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1C0-6793-4831-A9CA-3F4BE0FDE279}" type="datetime1">
              <a:rPr lang="en-US" smtClean="0"/>
              <a:t>12/11/2015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0"/>
            <a:ext cx="38862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2590800"/>
            <a:ext cx="41719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685800"/>
            <a:ext cx="12744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Choice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Random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randint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Randrange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Shuffle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uniform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7C2B-54A7-4ACE-AEA3-B8EC2D8628D5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146B-A6E1-4D2C-8DD7-97A8FFF67015}" type="datetime1">
              <a:rPr lang="en-US" smtClean="0"/>
              <a:t>12/11/2015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6576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argv</a:t>
            </a:r>
            <a:r>
              <a:rPr lang="en-US" dirty="0" smtClean="0"/>
              <a:t> list contains the arguments passed to the </a:t>
            </a:r>
            <a:r>
              <a:rPr lang="en-US" dirty="0" err="1" smtClean="0"/>
              <a:t>script,when</a:t>
            </a:r>
            <a:r>
              <a:rPr lang="en-US" dirty="0" smtClean="0"/>
              <a:t> the interpreter was started. </a:t>
            </a:r>
          </a:p>
          <a:p>
            <a:r>
              <a:rPr lang="en-US" dirty="0" smtClean="0"/>
              <a:t>The first item contains the name of the script itself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6835" y="1524000"/>
            <a:ext cx="507716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7C2B-54A7-4ACE-AEA3-B8EC2D8628D5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A7A7-0819-4316-AF9C-7A535523908C}" type="datetime1">
              <a:rPr lang="en-US" smtClean="0"/>
              <a:t>12/11/2015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Time Module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4114800"/>
            <a:ext cx="8077200" cy="2630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524000"/>
            <a:ext cx="42576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1981200"/>
            <a:ext cx="27973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Time.ctime</a:t>
            </a:r>
            <a:r>
              <a:rPr lang="en-US" sz="3200" dirty="0" smtClean="0"/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Time.localtime</a:t>
            </a:r>
            <a:endParaRPr lang="en-US" sz="3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7C2B-54A7-4ACE-AEA3-B8EC2D8628D5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3E4B-5D08-4D8A-ABBD-4ACCAC643979}" type="datetime1">
              <a:rPr lang="en-US" smtClean="0"/>
              <a:t>12/11/2015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Time continue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builtin_module_names</a:t>
            </a:r>
            <a:r>
              <a:rPr lang="en-US" dirty="0" smtClean="0"/>
              <a:t> list contains the names of all modules built into the Python interpreter.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895600"/>
            <a:ext cx="411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066800"/>
            <a:ext cx="45910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7C2B-54A7-4ACE-AEA3-B8EC2D8628D5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771B-FD85-4DC8-8EFD-226BB7450D95}" type="datetime1">
              <a:rPr lang="en-US" smtClean="0"/>
              <a:t>12/11/2015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Time continue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124200" cy="4343400"/>
          </a:xfrm>
        </p:spPr>
        <p:txBody>
          <a:bodyPr/>
          <a:lstStyle/>
          <a:p>
            <a:r>
              <a:rPr lang="en-US" dirty="0" err="1" smtClean="0"/>
              <a:t>Time.time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Time.sleep</a:t>
            </a:r>
            <a:r>
              <a:rPr lang="en-US" dirty="0" smtClean="0"/>
              <a:t>(sec)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524000"/>
            <a:ext cx="31432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3409950"/>
            <a:ext cx="56959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7C2B-54A7-4ACE-AEA3-B8EC2D8628D5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41D-446C-4BAE-9838-2AE924B978C3}" type="datetime1">
              <a:rPr lang="en-US" smtClean="0"/>
              <a:t>12/11/2015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96</Words>
  <Application>Microsoft Office PowerPoint</Application>
  <PresentationFormat>On-screen Show (4:3)</PresentationFormat>
  <Paragraphs>45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Python Crash Course Random Module </vt:lpstr>
      <vt:lpstr>random</vt:lpstr>
      <vt:lpstr>Slide 3</vt:lpstr>
      <vt:lpstr>Sys module</vt:lpstr>
      <vt:lpstr>Time Module</vt:lpstr>
      <vt:lpstr>Time continue ..</vt:lpstr>
      <vt:lpstr>Time continue 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Crash Course Programming</dc:title>
  <dc:creator>ifocus</dc:creator>
  <cp:lastModifiedBy>ifocus</cp:lastModifiedBy>
  <cp:revision>12</cp:revision>
  <dcterms:created xsi:type="dcterms:W3CDTF">2015-12-11T07:38:20Z</dcterms:created>
  <dcterms:modified xsi:type="dcterms:W3CDTF">2015-12-11T09:22:22Z</dcterms:modified>
</cp:coreProperties>
</file>