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E274-4A3F-408B-9A0A-79ACF3A221CA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AC76-8CD1-45EE-8007-5F25BBADC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SDE4aU2mQ4EmB09M5TZwvTe1pYHreW8YwQsqW7nDurIzjr97f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4038600" cy="3798867"/>
          </a:xfrm>
          <a:prstGeom prst="rect">
            <a:avLst/>
          </a:prstGeom>
          <a:noFill/>
        </p:spPr>
      </p:pic>
      <p:pic>
        <p:nvPicPr>
          <p:cNvPr id="1028" name="Picture 4" descr="http://i.dailymail.co.uk/i/pix/2014/01/19/article-2542117-1ACC0A3E00000578-872_634x26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038600"/>
            <a:ext cx="6038850" cy="2505076"/>
          </a:xfrm>
          <a:prstGeom prst="rect">
            <a:avLst/>
          </a:prstGeom>
          <a:noFill/>
        </p:spPr>
      </p:pic>
      <p:pic>
        <p:nvPicPr>
          <p:cNvPr id="1030" name="Picture 6" descr="https://s-media-cache-ak0.pinimg.com/236x/cc/d6/33/ccd63322022001bc4743d189a014df5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838200"/>
            <a:ext cx="2247900" cy="1647825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Break</dc:title>
  <dc:creator>ifocus</dc:creator>
  <cp:lastModifiedBy>ifocus</cp:lastModifiedBy>
  <cp:revision>9</cp:revision>
  <dcterms:created xsi:type="dcterms:W3CDTF">2015-12-09T10:02:08Z</dcterms:created>
  <dcterms:modified xsi:type="dcterms:W3CDTF">2015-12-10T10:37:01Z</dcterms:modified>
</cp:coreProperties>
</file>