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309" r:id="rId2"/>
    <p:sldId id="286" r:id="rId3"/>
    <p:sldId id="281" r:id="rId4"/>
    <p:sldId id="287" r:id="rId5"/>
    <p:sldId id="298" r:id="rId6"/>
    <p:sldId id="310" r:id="rId7"/>
    <p:sldId id="299" r:id="rId8"/>
    <p:sldId id="300" r:id="rId9"/>
    <p:sldId id="301" r:id="rId10"/>
    <p:sldId id="288" r:id="rId11"/>
    <p:sldId id="302" r:id="rId12"/>
    <p:sldId id="289" r:id="rId13"/>
    <p:sldId id="303" r:id="rId14"/>
    <p:sldId id="306" r:id="rId15"/>
    <p:sldId id="304" r:id="rId16"/>
    <p:sldId id="305" r:id="rId17"/>
    <p:sldId id="290" r:id="rId18"/>
    <p:sldId id="307" r:id="rId19"/>
    <p:sldId id="308" r:id="rId20"/>
    <p:sldId id="291" r:id="rId21"/>
    <p:sldId id="292" r:id="rId22"/>
  </p:sldIdLst>
  <p:sldSz cx="12192000" cy="6858000"/>
  <p:notesSz cx="7104063" cy="102346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8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4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6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8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1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3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00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65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1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07FF-6A2F-45BD-BF9A-1C82ED1DC863}" type="datetimeFigureOut">
              <a:rPr lang="he-IL" smtClean="0"/>
              <a:t>י"ג/אב/תשע"ז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7F0E-A819-4EC7-A0E6-1B871D515C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36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8584" y="4716983"/>
            <a:ext cx="8579720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An error that I am getting (NOT all the time)</a:t>
            </a:r>
          </a:p>
        </p:txBody>
      </p:sp>
    </p:spTree>
    <p:extLst>
      <p:ext uri="{BB962C8B-B14F-4D97-AF65-F5344CB8AC3E}">
        <p14:creationId xmlns:p14="http://schemas.microsoft.com/office/powerpoint/2010/main" val="244933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567" y="525515"/>
            <a:ext cx="8958727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FFF00"/>
                </a:solidFill>
              </a:rPr>
              <a:t>On mouse over (when mouse moves on top of these icons):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Please change it’s appearance (from an ‘arrow’ to a ‘hand’)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Please add captions to each icon (from the list below):</a:t>
            </a:r>
          </a:p>
        </p:txBody>
      </p:sp>
      <p:sp>
        <p:nvSpPr>
          <p:cNvPr id="5" name="מלבן 4"/>
          <p:cNvSpPr/>
          <p:nvPr/>
        </p:nvSpPr>
        <p:spPr>
          <a:xfrm>
            <a:off x="4195482" y="2321858"/>
            <a:ext cx="1721224" cy="690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012333" y="3680951"/>
            <a:ext cx="4583950" cy="267765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FFF00"/>
                </a:solidFill>
              </a:rPr>
              <a:t>Captions from left to right: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Scientific terms and rules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YouTube link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an Internet link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PowerPoint presentation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Add </a:t>
            </a:r>
            <a:r>
              <a:rPr lang="en-US" sz="2400" b="1" dirty="0" smtClean="0">
                <a:solidFill>
                  <a:srgbClr val="FFFF00"/>
                </a:solidFill>
              </a:rPr>
              <a:t>Word document</a:t>
            </a:r>
            <a:endParaRPr lang="en-US" sz="2400" b="1" dirty="0">
              <a:solidFill>
                <a:srgbClr val="FFFF00"/>
              </a:solidFill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Add </a:t>
            </a:r>
            <a:r>
              <a:rPr lang="en-US" sz="2400" b="1" dirty="0" smtClean="0">
                <a:solidFill>
                  <a:srgbClr val="FFFF00"/>
                </a:solidFill>
              </a:rPr>
              <a:t>a PDF</a:t>
            </a:r>
          </a:p>
        </p:txBody>
      </p:sp>
      <p:cxnSp>
        <p:nvCxnSpPr>
          <p:cNvPr id="7" name="מחבר חץ ישר 6"/>
          <p:cNvCxnSpPr/>
          <p:nvPr/>
        </p:nvCxnSpPr>
        <p:spPr>
          <a:xfrm>
            <a:off x="7143750" y="1762125"/>
            <a:ext cx="762000" cy="2019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3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558" y="3807279"/>
            <a:ext cx="12009717" cy="267765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rgbClr val="FFFF00"/>
                </a:solidFill>
              </a:rPr>
              <a:t>Very </a:t>
            </a:r>
            <a:r>
              <a:rPr lang="en-US" sz="2800" b="1" dirty="0" err="1" smtClean="0">
                <a:solidFill>
                  <a:srgbClr val="FFFF00"/>
                </a:solidFill>
              </a:rPr>
              <a:t>very</a:t>
            </a:r>
            <a:r>
              <a:rPr lang="en-US" sz="2800" b="1" dirty="0" smtClean="0">
                <a:solidFill>
                  <a:srgbClr val="FFFF00"/>
                </a:solidFill>
              </a:rPr>
              <a:t> important (!)</a:t>
            </a:r>
          </a:p>
          <a:p>
            <a:pPr algn="l" rtl="0"/>
            <a:r>
              <a:rPr lang="en-US" sz="2000" b="1" dirty="0" smtClean="0">
                <a:solidFill>
                  <a:srgbClr val="FFFF00"/>
                </a:solidFill>
              </a:rPr>
              <a:t>The whole idea of this system is to be a database of courses. Yet, at current state, user </a:t>
            </a:r>
            <a:r>
              <a:rPr lang="en-US" sz="2000" b="1" dirty="0" smtClean="0">
                <a:solidFill>
                  <a:srgbClr val="FF0000"/>
                </a:solidFill>
              </a:rPr>
              <a:t>can not see contents at all</a:t>
            </a:r>
            <a:r>
              <a:rPr lang="en-US" sz="2000" b="1" dirty="0" smtClean="0">
                <a:solidFill>
                  <a:srgbClr val="FFFF00"/>
                </a:solidFill>
              </a:rPr>
              <a:t>! neither of the files (and contents) he upload to web-system.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In case of an existing links or existing files, </a:t>
            </a:r>
            <a:r>
              <a:rPr lang="en-US" sz="2000" b="1" u="sng" dirty="0" smtClean="0">
                <a:solidFill>
                  <a:srgbClr val="FFFF00"/>
                </a:solidFill>
              </a:rPr>
              <a:t>user must be able to click on icon and to see those</a:t>
            </a:r>
            <a:r>
              <a:rPr lang="en-US" sz="2000" b="1" dirty="0" smtClean="0">
                <a:solidFill>
                  <a:srgbClr val="FFFF00"/>
                </a:solidFill>
              </a:rPr>
              <a:t>. So, </a:t>
            </a:r>
            <a:r>
              <a:rPr lang="en-US" sz="2000" b="1" dirty="0">
                <a:solidFill>
                  <a:srgbClr val="FFFF00"/>
                </a:solidFill>
              </a:rPr>
              <a:t>In case links or files are already exist, </a:t>
            </a:r>
            <a:r>
              <a:rPr lang="en-US" sz="2000" b="1" dirty="0" smtClean="0">
                <a:solidFill>
                  <a:srgbClr val="FFFF00"/>
                </a:solidFill>
              </a:rPr>
              <a:t>please give the user 2 buttons: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Watch</a:t>
            </a:r>
            <a:r>
              <a:rPr lang="en-US" sz="2000" b="1" dirty="0" smtClean="0">
                <a:solidFill>
                  <a:srgbClr val="FFFF00"/>
                </a:solidFill>
              </a:rPr>
              <a:t> or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If user choose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Watch</a:t>
            </a:r>
            <a:r>
              <a:rPr lang="en-US" sz="2000" b="1" dirty="0" smtClean="0">
                <a:solidFill>
                  <a:srgbClr val="FFFF00"/>
                </a:solidFill>
              </a:rPr>
              <a:t> - he wish to see the file / link he clicked on - please show PPT, PDF or Word, and/or link to the internet or link to YouTube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In case user choose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</a:t>
            </a:r>
            <a:r>
              <a:rPr lang="en-US" sz="2000" b="1" dirty="0" smtClean="0">
                <a:solidFill>
                  <a:srgbClr val="FFFF00"/>
                </a:solidFill>
              </a:rPr>
              <a:t> – Please allow user to upload files… or to edit existing URT (for internet or YouTube)</a:t>
            </a:r>
          </a:p>
        </p:txBody>
      </p:sp>
      <p:sp>
        <p:nvSpPr>
          <p:cNvPr id="5" name="מלבן 4"/>
          <p:cNvSpPr/>
          <p:nvPr/>
        </p:nvSpPr>
        <p:spPr>
          <a:xfrm>
            <a:off x="4195482" y="2587618"/>
            <a:ext cx="1721224" cy="424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28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291" y="4493986"/>
            <a:ext cx="10393417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(1) the name of the course and (2) the name of the </a:t>
            </a:r>
            <a:r>
              <a:rPr lang="en-US" sz="3600" b="1" dirty="0">
                <a:solidFill>
                  <a:srgbClr val="FFFF00"/>
                </a:solidFill>
              </a:rPr>
              <a:t>topic, in this sub-screen </a:t>
            </a:r>
            <a:endParaRPr lang="en-US" sz="3600" b="1" dirty="0" smtClean="0">
              <a:solidFill>
                <a:srgbClr val="FFFF0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1514493" y="1015079"/>
            <a:ext cx="9099720" cy="264700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8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855" y="4276083"/>
            <a:ext cx="11258816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locate this sub-screen in some other place</a:t>
            </a:r>
          </a:p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(maybe down a bit), so it will not cover the first one</a:t>
            </a:r>
          </a:p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(see slide #6 above)</a:t>
            </a:r>
          </a:p>
        </p:txBody>
      </p:sp>
      <p:sp>
        <p:nvSpPr>
          <p:cNvPr id="4" name="מלבן 3"/>
          <p:cNvSpPr/>
          <p:nvPr/>
        </p:nvSpPr>
        <p:spPr>
          <a:xfrm>
            <a:off x="1514493" y="1015079"/>
            <a:ext cx="9099720" cy="264700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45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5794" y="184374"/>
            <a:ext cx="9820509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some border (frame) to this sub-screen</a:t>
            </a:r>
          </a:p>
        </p:txBody>
      </p:sp>
      <p:sp>
        <p:nvSpPr>
          <p:cNvPr id="4" name="מלבן 3"/>
          <p:cNvSpPr/>
          <p:nvPr/>
        </p:nvSpPr>
        <p:spPr>
          <a:xfrm>
            <a:off x="1514493" y="1015079"/>
            <a:ext cx="9099720" cy="264700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70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6528" y="184374"/>
            <a:ext cx="8239050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a button to link to “add terms”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9356436" y="1108364"/>
            <a:ext cx="1219200" cy="35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Add terms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0" y="2448960"/>
            <a:ext cx="7629236" cy="4291446"/>
          </a:xfrm>
          <a:prstGeom prst="rect">
            <a:avLst/>
          </a:prstGeom>
        </p:spPr>
      </p:pic>
      <p:cxnSp>
        <p:nvCxnSpPr>
          <p:cNvPr id="5" name="מחבר חץ ישר 4"/>
          <p:cNvCxnSpPr/>
          <p:nvPr/>
        </p:nvCxnSpPr>
        <p:spPr>
          <a:xfrm flipH="1">
            <a:off x="8498541" y="1597891"/>
            <a:ext cx="1421315" cy="22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07682" y="5085886"/>
            <a:ext cx="6132945" cy="163121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By clicking the “add terms” button, please open this screen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Can you open it please as a sub-screen?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While open it, please automatically insert school name, course name </a:t>
            </a:r>
            <a:r>
              <a:rPr lang="en-US" sz="2000" b="1" dirty="0" err="1" smtClean="0">
                <a:solidFill>
                  <a:srgbClr val="FFFF00"/>
                </a:solidFill>
              </a:rPr>
              <a:t>etc</a:t>
            </a:r>
            <a:r>
              <a:rPr lang="en-US" sz="2000" b="1" dirty="0" smtClean="0">
                <a:solidFill>
                  <a:srgbClr val="FF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7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1524000" y="2260323"/>
            <a:ext cx="1407459" cy="1002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012333" y="3680951"/>
            <a:ext cx="4583950" cy="2308324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FFF00"/>
                </a:solidFill>
              </a:rPr>
              <a:t>Captions from left to right: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YouTube link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an Internet link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Add PowerPoint presentation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Add </a:t>
            </a:r>
            <a:r>
              <a:rPr lang="en-US" sz="2400" b="1" dirty="0" smtClean="0">
                <a:solidFill>
                  <a:srgbClr val="FFFF00"/>
                </a:solidFill>
              </a:rPr>
              <a:t>Word document</a:t>
            </a:r>
            <a:endParaRPr lang="en-US" sz="2400" b="1" dirty="0">
              <a:solidFill>
                <a:srgbClr val="FFFF00"/>
              </a:solidFill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Add </a:t>
            </a:r>
            <a:r>
              <a:rPr lang="en-US" sz="2400" b="1" dirty="0" smtClean="0">
                <a:solidFill>
                  <a:srgbClr val="FFFF00"/>
                </a:solidFill>
              </a:rPr>
              <a:t>a 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67" y="525515"/>
            <a:ext cx="8958727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FFF00"/>
                </a:solidFill>
              </a:rPr>
              <a:t>On mouse over (when mouse moves on top of these icons):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Please change it’s appearance (from an ‘arrow’ to a ‘hand’)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Please add captions to each icon (from the list below):</a:t>
            </a:r>
          </a:p>
        </p:txBody>
      </p:sp>
    </p:spTree>
    <p:extLst>
      <p:ext uri="{BB962C8B-B14F-4D97-AF65-F5344CB8AC3E}">
        <p14:creationId xmlns:p14="http://schemas.microsoft.com/office/powerpoint/2010/main" val="820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1604682" y="2345571"/>
            <a:ext cx="1255059" cy="8637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96558" y="3807279"/>
            <a:ext cx="12009717" cy="267765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>
                <a:solidFill>
                  <a:srgbClr val="FFFF00"/>
                </a:solidFill>
              </a:rPr>
              <a:t>Very </a:t>
            </a:r>
            <a:r>
              <a:rPr lang="en-US" sz="2800" b="1" dirty="0" err="1" smtClean="0">
                <a:solidFill>
                  <a:srgbClr val="FFFF00"/>
                </a:solidFill>
              </a:rPr>
              <a:t>very</a:t>
            </a:r>
            <a:r>
              <a:rPr lang="en-US" sz="2800" b="1" dirty="0" smtClean="0">
                <a:solidFill>
                  <a:srgbClr val="FFFF00"/>
                </a:solidFill>
              </a:rPr>
              <a:t> important (!)</a:t>
            </a:r>
          </a:p>
          <a:p>
            <a:pPr algn="l" rtl="0"/>
            <a:r>
              <a:rPr lang="en-US" sz="2000" b="1" dirty="0" smtClean="0">
                <a:solidFill>
                  <a:srgbClr val="FFFF00"/>
                </a:solidFill>
              </a:rPr>
              <a:t>The whole idea of this system is to be a database of courses. Yet, at current state, user </a:t>
            </a:r>
            <a:r>
              <a:rPr lang="en-US" sz="2000" b="1" dirty="0" smtClean="0">
                <a:solidFill>
                  <a:srgbClr val="FF0000"/>
                </a:solidFill>
              </a:rPr>
              <a:t>can not see contents at all</a:t>
            </a:r>
            <a:r>
              <a:rPr lang="en-US" sz="2000" b="1" dirty="0" smtClean="0">
                <a:solidFill>
                  <a:srgbClr val="FFFF00"/>
                </a:solidFill>
              </a:rPr>
              <a:t>! neither of the files (and contents) he upload to web-system.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In case of an existing links or existing files, </a:t>
            </a:r>
            <a:r>
              <a:rPr lang="en-US" sz="2000" b="1" u="sng" dirty="0" smtClean="0">
                <a:solidFill>
                  <a:srgbClr val="FFFF00"/>
                </a:solidFill>
              </a:rPr>
              <a:t>user must be able to click on icon and to see those</a:t>
            </a:r>
            <a:r>
              <a:rPr lang="en-US" sz="2000" b="1" dirty="0" smtClean="0">
                <a:solidFill>
                  <a:srgbClr val="FFFF00"/>
                </a:solidFill>
              </a:rPr>
              <a:t>. So, </a:t>
            </a:r>
            <a:r>
              <a:rPr lang="en-US" sz="2000" b="1" dirty="0">
                <a:solidFill>
                  <a:srgbClr val="FFFF00"/>
                </a:solidFill>
              </a:rPr>
              <a:t>In case links or files are already exist, </a:t>
            </a:r>
            <a:r>
              <a:rPr lang="en-US" sz="2000" b="1" dirty="0" smtClean="0">
                <a:solidFill>
                  <a:srgbClr val="FFFF00"/>
                </a:solidFill>
              </a:rPr>
              <a:t>please give the user 2 buttons: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Watch</a:t>
            </a:r>
            <a:r>
              <a:rPr lang="en-US" sz="2000" b="1" dirty="0" smtClean="0">
                <a:solidFill>
                  <a:srgbClr val="FFFF00"/>
                </a:solidFill>
              </a:rPr>
              <a:t> or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If user choose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Watch</a:t>
            </a:r>
            <a:r>
              <a:rPr lang="en-US" sz="2000" b="1" dirty="0" smtClean="0">
                <a:solidFill>
                  <a:srgbClr val="FFFF00"/>
                </a:solidFill>
              </a:rPr>
              <a:t> - he wish to see the file / link he clicked on - please show PPT, PDF or Word, and/or link to the internet or link to YouTube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In case user choose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</a:t>
            </a:r>
            <a:r>
              <a:rPr lang="en-US" sz="2000" b="1" dirty="0" smtClean="0">
                <a:solidFill>
                  <a:srgbClr val="FFFF00"/>
                </a:solidFill>
              </a:rPr>
              <a:t> – Please allow user to upload files… or to edit existing URT (for internet or YouTube)</a:t>
            </a:r>
          </a:p>
        </p:txBody>
      </p:sp>
    </p:spTree>
    <p:extLst>
      <p:ext uri="{BB962C8B-B14F-4D97-AF65-F5344CB8AC3E}">
        <p14:creationId xmlns:p14="http://schemas.microsoft.com/office/powerpoint/2010/main" val="105493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35006" r="1068" b="3129"/>
          <a:stretch/>
        </p:blipFill>
        <p:spPr>
          <a:xfrm>
            <a:off x="290232" y="2000250"/>
            <a:ext cx="11586459" cy="391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55" y="148998"/>
            <a:ext cx="11818469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>
                <a:solidFill>
                  <a:srgbClr val="FFFF00"/>
                </a:solidFill>
              </a:rPr>
              <a:t>This is a screenshot from the original document. This search is missing (see next slide):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290232" y="1733551"/>
            <a:ext cx="6453468" cy="1314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747558" y="6067425"/>
            <a:ext cx="8701368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>
                <a:solidFill>
                  <a:srgbClr val="FFFF00"/>
                </a:solidFill>
              </a:rPr>
              <a:t>Please see next slide for an elegant way to do that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3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5" y="960905"/>
            <a:ext cx="10372165" cy="583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55" y="148998"/>
            <a:ext cx="11818469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FFF00"/>
                </a:solidFill>
              </a:rPr>
              <a:t>I think it can be done in the same main screen, by add the following 3 search text-boxes:</a:t>
            </a:r>
          </a:p>
          <a:p>
            <a:pPr marL="514350" indent="-514350" algn="l" rtl="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Search by a topic</a:t>
            </a:r>
          </a:p>
          <a:p>
            <a:pPr marL="457200" indent="-457200" algn="l" rtl="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Search by a scientific term</a:t>
            </a:r>
          </a:p>
          <a:p>
            <a:pPr marL="457200" indent="-457200" algn="l" rtl="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Search by a scientific rule</a:t>
            </a:r>
            <a:endParaRPr lang="en-US" sz="1600" b="1" dirty="0" smtClean="0">
              <a:solidFill>
                <a:srgbClr val="FFFF0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522880" y="5935021"/>
            <a:ext cx="1568823" cy="201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468031" y="3227294"/>
            <a:ext cx="1568823" cy="20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4518202" y="3227294"/>
            <a:ext cx="1568823" cy="20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574922" y="5496811"/>
            <a:ext cx="179443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Search a terms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8450" y="5496811"/>
            <a:ext cx="2582949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FFF00"/>
                </a:solidFill>
              </a:rPr>
              <a:t>Search a scientific rule</a:t>
            </a:r>
            <a:endParaRPr lang="en-US" sz="1600" b="1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2880" y="5478677"/>
            <a:ext cx="179443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Search a topic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16306" y="5498673"/>
            <a:ext cx="129987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Free text</a:t>
            </a:r>
          </a:p>
        </p:txBody>
      </p:sp>
      <p:sp>
        <p:nvSpPr>
          <p:cNvPr id="15" name="מלבן 14"/>
          <p:cNvSpPr/>
          <p:nvPr/>
        </p:nvSpPr>
        <p:spPr>
          <a:xfrm>
            <a:off x="2838450" y="5935021"/>
            <a:ext cx="1568823" cy="201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5569697" y="5935021"/>
            <a:ext cx="1568823" cy="201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9416306" y="5935021"/>
            <a:ext cx="1568823" cy="201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3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5449" y="673901"/>
            <a:ext cx="7601119" cy="1200329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see that this course has 5 topics</a:t>
            </a:r>
          </a:p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(see next slides)</a:t>
            </a:r>
          </a:p>
        </p:txBody>
      </p:sp>
      <p:sp>
        <p:nvSpPr>
          <p:cNvPr id="6" name="מלבן 5"/>
          <p:cNvSpPr/>
          <p:nvPr/>
        </p:nvSpPr>
        <p:spPr>
          <a:xfrm>
            <a:off x="4491317" y="2958353"/>
            <a:ext cx="1488141" cy="1954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8480612" y="2384612"/>
            <a:ext cx="994615" cy="376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91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4377" y="1099257"/>
            <a:ext cx="9861176" cy="4247317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 smtClean="0">
                <a:solidFill>
                  <a:srgbClr val="FFFF00"/>
                </a:solidFill>
              </a:rPr>
              <a:t>There is an issue </a:t>
            </a:r>
            <a:r>
              <a:rPr lang="en-US" sz="5400" b="1" dirty="0">
                <a:solidFill>
                  <a:srgbClr val="FFFF00"/>
                </a:solidFill>
              </a:rPr>
              <a:t>with terms and rules … </a:t>
            </a:r>
            <a:r>
              <a:rPr lang="en-US" sz="5400" b="1" dirty="0" smtClean="0">
                <a:solidFill>
                  <a:srgbClr val="FFFF00"/>
                </a:solidFill>
              </a:rPr>
              <a:t>I think that they are opposite.</a:t>
            </a:r>
          </a:p>
          <a:p>
            <a:pPr algn="ctr" rtl="0"/>
            <a:endParaRPr lang="en-US" sz="5400" b="1" dirty="0">
              <a:solidFill>
                <a:srgbClr val="FFFF00"/>
              </a:solidFill>
            </a:endParaRPr>
          </a:p>
          <a:p>
            <a:pPr algn="ctr" rtl="0"/>
            <a:r>
              <a:rPr lang="en-US" sz="5400" b="1" dirty="0" smtClean="0">
                <a:solidFill>
                  <a:srgbClr val="FFFF00"/>
                </a:solidFill>
              </a:rPr>
              <a:t>I will explain it soon</a:t>
            </a:r>
            <a:endParaRPr lang="en-US" sz="4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1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4377" y="1099257"/>
            <a:ext cx="9861176" cy="2585323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 smtClean="0">
                <a:solidFill>
                  <a:srgbClr val="FFFF00"/>
                </a:solidFill>
              </a:rPr>
              <a:t>There is an issue </a:t>
            </a:r>
            <a:r>
              <a:rPr lang="en-US" sz="5400" b="1" dirty="0">
                <a:solidFill>
                  <a:srgbClr val="FFFF00"/>
                </a:solidFill>
              </a:rPr>
              <a:t>with </a:t>
            </a:r>
            <a:r>
              <a:rPr lang="en-US" sz="5400" b="1" dirty="0" smtClean="0">
                <a:solidFill>
                  <a:srgbClr val="FFFF00"/>
                </a:solidFill>
              </a:rPr>
              <a:t>the reports</a:t>
            </a:r>
          </a:p>
          <a:p>
            <a:pPr algn="ctr" rtl="0"/>
            <a:endParaRPr lang="en-US" sz="5400" b="1" dirty="0">
              <a:solidFill>
                <a:srgbClr val="FFFF00"/>
              </a:solidFill>
            </a:endParaRPr>
          </a:p>
          <a:p>
            <a:pPr algn="ctr" rtl="0"/>
            <a:r>
              <a:rPr lang="en-US" sz="5400" b="1" dirty="0" smtClean="0">
                <a:solidFill>
                  <a:srgbClr val="FFFF00"/>
                </a:solidFill>
              </a:rPr>
              <a:t>I will explain it soon</a:t>
            </a:r>
            <a:endParaRPr lang="en-US" sz="4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0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3664" y="673901"/>
            <a:ext cx="4044697" cy="1200329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But, when I click on:</a:t>
            </a:r>
          </a:p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(see next slides)</a:t>
            </a:r>
          </a:p>
        </p:txBody>
      </p:sp>
      <p:sp>
        <p:nvSpPr>
          <p:cNvPr id="9" name="מלבן 8"/>
          <p:cNvSpPr/>
          <p:nvPr/>
        </p:nvSpPr>
        <p:spPr>
          <a:xfrm>
            <a:off x="4073665" y="3128681"/>
            <a:ext cx="1134830" cy="3966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5369859" y="1102659"/>
            <a:ext cx="3712009" cy="2178423"/>
          </a:xfrm>
          <a:custGeom>
            <a:avLst/>
            <a:gdLst>
              <a:gd name="connsiteX0" fmla="*/ 2725270 w 3712009"/>
              <a:gd name="connsiteY0" fmla="*/ 0 h 2178423"/>
              <a:gd name="connsiteX1" fmla="*/ 2850776 w 3712009"/>
              <a:gd name="connsiteY1" fmla="*/ 26894 h 2178423"/>
              <a:gd name="connsiteX2" fmla="*/ 2940423 w 3712009"/>
              <a:gd name="connsiteY2" fmla="*/ 71717 h 2178423"/>
              <a:gd name="connsiteX3" fmla="*/ 3030070 w 3712009"/>
              <a:gd name="connsiteY3" fmla="*/ 107576 h 2178423"/>
              <a:gd name="connsiteX4" fmla="*/ 3101788 w 3712009"/>
              <a:gd name="connsiteY4" fmla="*/ 143435 h 2178423"/>
              <a:gd name="connsiteX5" fmla="*/ 3164541 w 3712009"/>
              <a:gd name="connsiteY5" fmla="*/ 170329 h 2178423"/>
              <a:gd name="connsiteX6" fmla="*/ 3245223 w 3712009"/>
              <a:gd name="connsiteY6" fmla="*/ 197223 h 2178423"/>
              <a:gd name="connsiteX7" fmla="*/ 3325906 w 3712009"/>
              <a:gd name="connsiteY7" fmla="*/ 242047 h 2178423"/>
              <a:gd name="connsiteX8" fmla="*/ 3388659 w 3712009"/>
              <a:gd name="connsiteY8" fmla="*/ 286870 h 2178423"/>
              <a:gd name="connsiteX9" fmla="*/ 3415553 w 3712009"/>
              <a:gd name="connsiteY9" fmla="*/ 295835 h 2178423"/>
              <a:gd name="connsiteX10" fmla="*/ 3451412 w 3712009"/>
              <a:gd name="connsiteY10" fmla="*/ 322729 h 2178423"/>
              <a:gd name="connsiteX11" fmla="*/ 3514165 w 3712009"/>
              <a:gd name="connsiteY11" fmla="*/ 358588 h 2178423"/>
              <a:gd name="connsiteX12" fmla="*/ 3585882 w 3712009"/>
              <a:gd name="connsiteY12" fmla="*/ 412376 h 2178423"/>
              <a:gd name="connsiteX13" fmla="*/ 3630706 w 3712009"/>
              <a:gd name="connsiteY13" fmla="*/ 484094 h 2178423"/>
              <a:gd name="connsiteX14" fmla="*/ 3666565 w 3712009"/>
              <a:gd name="connsiteY14" fmla="*/ 555812 h 2178423"/>
              <a:gd name="connsiteX15" fmla="*/ 3711388 w 3712009"/>
              <a:gd name="connsiteY15" fmla="*/ 735106 h 2178423"/>
              <a:gd name="connsiteX16" fmla="*/ 3702423 w 3712009"/>
              <a:gd name="connsiteY16" fmla="*/ 986117 h 2178423"/>
              <a:gd name="connsiteX17" fmla="*/ 3621741 w 3712009"/>
              <a:gd name="connsiteY17" fmla="*/ 1129553 h 2178423"/>
              <a:gd name="connsiteX18" fmla="*/ 3603812 w 3712009"/>
              <a:gd name="connsiteY18" fmla="*/ 1165412 h 2178423"/>
              <a:gd name="connsiteX19" fmla="*/ 3550023 w 3712009"/>
              <a:gd name="connsiteY19" fmla="*/ 1219200 h 2178423"/>
              <a:gd name="connsiteX20" fmla="*/ 3523129 w 3712009"/>
              <a:gd name="connsiteY20" fmla="*/ 1246094 h 2178423"/>
              <a:gd name="connsiteX21" fmla="*/ 3451412 w 3712009"/>
              <a:gd name="connsiteY21" fmla="*/ 1308847 h 2178423"/>
              <a:gd name="connsiteX22" fmla="*/ 3281082 w 3712009"/>
              <a:gd name="connsiteY22" fmla="*/ 1389529 h 2178423"/>
              <a:gd name="connsiteX23" fmla="*/ 3227294 w 3712009"/>
              <a:gd name="connsiteY23" fmla="*/ 1416423 h 2178423"/>
              <a:gd name="connsiteX24" fmla="*/ 3164541 w 3712009"/>
              <a:gd name="connsiteY24" fmla="*/ 1443317 h 2178423"/>
              <a:gd name="connsiteX25" fmla="*/ 3110753 w 3712009"/>
              <a:gd name="connsiteY25" fmla="*/ 1470212 h 2178423"/>
              <a:gd name="connsiteX26" fmla="*/ 3030070 w 3712009"/>
              <a:gd name="connsiteY26" fmla="*/ 1497106 h 2178423"/>
              <a:gd name="connsiteX27" fmla="*/ 2949388 w 3712009"/>
              <a:gd name="connsiteY27" fmla="*/ 1532965 h 2178423"/>
              <a:gd name="connsiteX28" fmla="*/ 2850776 w 3712009"/>
              <a:gd name="connsiteY28" fmla="*/ 1550894 h 2178423"/>
              <a:gd name="connsiteX29" fmla="*/ 2671482 w 3712009"/>
              <a:gd name="connsiteY29" fmla="*/ 1613647 h 2178423"/>
              <a:gd name="connsiteX30" fmla="*/ 2581835 w 3712009"/>
              <a:gd name="connsiteY30" fmla="*/ 1640541 h 2178423"/>
              <a:gd name="connsiteX31" fmla="*/ 2429435 w 3712009"/>
              <a:gd name="connsiteY31" fmla="*/ 1667435 h 2178423"/>
              <a:gd name="connsiteX32" fmla="*/ 2348753 w 3712009"/>
              <a:gd name="connsiteY32" fmla="*/ 1703294 h 2178423"/>
              <a:gd name="connsiteX33" fmla="*/ 2214282 w 3712009"/>
              <a:gd name="connsiteY33" fmla="*/ 1712259 h 2178423"/>
              <a:gd name="connsiteX34" fmla="*/ 2133600 w 3712009"/>
              <a:gd name="connsiteY34" fmla="*/ 1730188 h 2178423"/>
              <a:gd name="connsiteX35" fmla="*/ 2052917 w 3712009"/>
              <a:gd name="connsiteY35" fmla="*/ 1766047 h 2178423"/>
              <a:gd name="connsiteX36" fmla="*/ 1981200 w 3712009"/>
              <a:gd name="connsiteY36" fmla="*/ 1775012 h 2178423"/>
              <a:gd name="connsiteX37" fmla="*/ 1918447 w 3712009"/>
              <a:gd name="connsiteY37" fmla="*/ 1783976 h 2178423"/>
              <a:gd name="connsiteX38" fmla="*/ 1837765 w 3712009"/>
              <a:gd name="connsiteY38" fmla="*/ 1810870 h 2178423"/>
              <a:gd name="connsiteX39" fmla="*/ 1694329 w 3712009"/>
              <a:gd name="connsiteY39" fmla="*/ 1819835 h 2178423"/>
              <a:gd name="connsiteX40" fmla="*/ 1631576 w 3712009"/>
              <a:gd name="connsiteY40" fmla="*/ 1828800 h 2178423"/>
              <a:gd name="connsiteX41" fmla="*/ 1541929 w 3712009"/>
              <a:gd name="connsiteY41" fmla="*/ 1837765 h 2178423"/>
              <a:gd name="connsiteX42" fmla="*/ 1470212 w 3712009"/>
              <a:gd name="connsiteY42" fmla="*/ 1873623 h 2178423"/>
              <a:gd name="connsiteX43" fmla="*/ 1362635 w 3712009"/>
              <a:gd name="connsiteY43" fmla="*/ 1882588 h 2178423"/>
              <a:gd name="connsiteX44" fmla="*/ 1308847 w 3712009"/>
              <a:gd name="connsiteY44" fmla="*/ 1891553 h 2178423"/>
              <a:gd name="connsiteX45" fmla="*/ 1255059 w 3712009"/>
              <a:gd name="connsiteY45" fmla="*/ 1918447 h 2178423"/>
              <a:gd name="connsiteX46" fmla="*/ 1174376 w 3712009"/>
              <a:gd name="connsiteY46" fmla="*/ 1927412 h 2178423"/>
              <a:gd name="connsiteX47" fmla="*/ 1111623 w 3712009"/>
              <a:gd name="connsiteY47" fmla="*/ 1936376 h 2178423"/>
              <a:gd name="connsiteX48" fmla="*/ 1039906 w 3712009"/>
              <a:gd name="connsiteY48" fmla="*/ 1945341 h 2178423"/>
              <a:gd name="connsiteX49" fmla="*/ 950259 w 3712009"/>
              <a:gd name="connsiteY49" fmla="*/ 1963270 h 2178423"/>
              <a:gd name="connsiteX50" fmla="*/ 788894 w 3712009"/>
              <a:gd name="connsiteY50" fmla="*/ 1981200 h 2178423"/>
              <a:gd name="connsiteX51" fmla="*/ 717176 w 3712009"/>
              <a:gd name="connsiteY51" fmla="*/ 1990165 h 2178423"/>
              <a:gd name="connsiteX52" fmla="*/ 627529 w 3712009"/>
              <a:gd name="connsiteY52" fmla="*/ 2008094 h 2178423"/>
              <a:gd name="connsiteX53" fmla="*/ 591670 w 3712009"/>
              <a:gd name="connsiteY53" fmla="*/ 2017059 h 2178423"/>
              <a:gd name="connsiteX54" fmla="*/ 528917 w 3712009"/>
              <a:gd name="connsiteY54" fmla="*/ 2026023 h 2178423"/>
              <a:gd name="connsiteX55" fmla="*/ 394447 w 3712009"/>
              <a:gd name="connsiteY55" fmla="*/ 2061882 h 2178423"/>
              <a:gd name="connsiteX56" fmla="*/ 367553 w 3712009"/>
              <a:gd name="connsiteY56" fmla="*/ 2070847 h 2178423"/>
              <a:gd name="connsiteX57" fmla="*/ 331694 w 3712009"/>
              <a:gd name="connsiteY57" fmla="*/ 2079812 h 2178423"/>
              <a:gd name="connsiteX58" fmla="*/ 251012 w 3712009"/>
              <a:gd name="connsiteY58" fmla="*/ 2106706 h 2178423"/>
              <a:gd name="connsiteX59" fmla="*/ 224117 w 3712009"/>
              <a:gd name="connsiteY59" fmla="*/ 2115670 h 2178423"/>
              <a:gd name="connsiteX60" fmla="*/ 188259 w 3712009"/>
              <a:gd name="connsiteY60" fmla="*/ 2124635 h 2178423"/>
              <a:gd name="connsiteX61" fmla="*/ 161365 w 3712009"/>
              <a:gd name="connsiteY61" fmla="*/ 2133600 h 2178423"/>
              <a:gd name="connsiteX62" fmla="*/ 71717 w 3712009"/>
              <a:gd name="connsiteY62" fmla="*/ 2160494 h 2178423"/>
              <a:gd name="connsiteX63" fmla="*/ 44823 w 3712009"/>
              <a:gd name="connsiteY63" fmla="*/ 2169459 h 2178423"/>
              <a:gd name="connsiteX64" fmla="*/ 0 w 3712009"/>
              <a:gd name="connsiteY64" fmla="*/ 2178423 h 21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712009" h="2178423">
                <a:moveTo>
                  <a:pt x="2725270" y="0"/>
                </a:moveTo>
                <a:cubicBezTo>
                  <a:pt x="2767105" y="8965"/>
                  <a:pt x="2810187" y="13364"/>
                  <a:pt x="2850776" y="26894"/>
                </a:cubicBezTo>
                <a:cubicBezTo>
                  <a:pt x="2882471" y="37459"/>
                  <a:pt x="2909956" y="58007"/>
                  <a:pt x="2940423" y="71717"/>
                </a:cubicBezTo>
                <a:cubicBezTo>
                  <a:pt x="2969773" y="84924"/>
                  <a:pt x="3000660" y="94505"/>
                  <a:pt x="3030070" y="107576"/>
                </a:cubicBezTo>
                <a:cubicBezTo>
                  <a:pt x="3054494" y="118431"/>
                  <a:pt x="3077568" y="132132"/>
                  <a:pt x="3101788" y="143435"/>
                </a:cubicBezTo>
                <a:cubicBezTo>
                  <a:pt x="3122411" y="153059"/>
                  <a:pt x="3143232" y="162338"/>
                  <a:pt x="3164541" y="170329"/>
                </a:cubicBezTo>
                <a:cubicBezTo>
                  <a:pt x="3191085" y="180283"/>
                  <a:pt x="3219534" y="185235"/>
                  <a:pt x="3245223" y="197223"/>
                </a:cubicBezTo>
                <a:cubicBezTo>
                  <a:pt x="3399359" y="269153"/>
                  <a:pt x="3238013" y="212748"/>
                  <a:pt x="3325906" y="242047"/>
                </a:cubicBezTo>
                <a:cubicBezTo>
                  <a:pt x="3346824" y="256988"/>
                  <a:pt x="3366617" y="273645"/>
                  <a:pt x="3388659" y="286870"/>
                </a:cubicBezTo>
                <a:cubicBezTo>
                  <a:pt x="3396762" y="291732"/>
                  <a:pt x="3407348" y="291147"/>
                  <a:pt x="3415553" y="295835"/>
                </a:cubicBezTo>
                <a:cubicBezTo>
                  <a:pt x="3428526" y="303248"/>
                  <a:pt x="3438742" y="314810"/>
                  <a:pt x="3451412" y="322729"/>
                </a:cubicBezTo>
                <a:cubicBezTo>
                  <a:pt x="3524556" y="368445"/>
                  <a:pt x="3453858" y="314729"/>
                  <a:pt x="3514165" y="358588"/>
                </a:cubicBezTo>
                <a:cubicBezTo>
                  <a:pt x="3538332" y="376164"/>
                  <a:pt x="3569306" y="387513"/>
                  <a:pt x="3585882" y="412376"/>
                </a:cubicBezTo>
                <a:cubicBezTo>
                  <a:pt x="3598197" y="430848"/>
                  <a:pt x="3622980" y="467097"/>
                  <a:pt x="3630706" y="484094"/>
                </a:cubicBezTo>
                <a:cubicBezTo>
                  <a:pt x="3665042" y="559635"/>
                  <a:pt x="3629129" y="518376"/>
                  <a:pt x="3666565" y="555812"/>
                </a:cubicBezTo>
                <a:cubicBezTo>
                  <a:pt x="3678781" y="596531"/>
                  <a:pt x="3710232" y="691171"/>
                  <a:pt x="3711388" y="735106"/>
                </a:cubicBezTo>
                <a:cubicBezTo>
                  <a:pt x="3713590" y="818801"/>
                  <a:pt x="3709782" y="902717"/>
                  <a:pt x="3702423" y="986117"/>
                </a:cubicBezTo>
                <a:cubicBezTo>
                  <a:pt x="3697285" y="1044353"/>
                  <a:pt x="3648778" y="1082238"/>
                  <a:pt x="3621741" y="1129553"/>
                </a:cubicBezTo>
                <a:cubicBezTo>
                  <a:pt x="3615111" y="1141156"/>
                  <a:pt x="3612160" y="1154977"/>
                  <a:pt x="3603812" y="1165412"/>
                </a:cubicBezTo>
                <a:cubicBezTo>
                  <a:pt x="3587972" y="1185212"/>
                  <a:pt x="3567953" y="1201271"/>
                  <a:pt x="3550023" y="1219200"/>
                </a:cubicBezTo>
                <a:lnTo>
                  <a:pt x="3523129" y="1246094"/>
                </a:lnTo>
                <a:cubicBezTo>
                  <a:pt x="3500651" y="1268572"/>
                  <a:pt x="3479628" y="1292975"/>
                  <a:pt x="3451412" y="1308847"/>
                </a:cubicBezTo>
                <a:cubicBezTo>
                  <a:pt x="3345383" y="1368488"/>
                  <a:pt x="3368252" y="1349297"/>
                  <a:pt x="3281082" y="1389529"/>
                </a:cubicBezTo>
                <a:cubicBezTo>
                  <a:pt x="3262881" y="1397929"/>
                  <a:pt x="3245495" y="1408023"/>
                  <a:pt x="3227294" y="1416423"/>
                </a:cubicBezTo>
                <a:cubicBezTo>
                  <a:pt x="3206631" y="1425960"/>
                  <a:pt x="3185204" y="1433780"/>
                  <a:pt x="3164541" y="1443317"/>
                </a:cubicBezTo>
                <a:cubicBezTo>
                  <a:pt x="3146340" y="1451717"/>
                  <a:pt x="3129365" y="1462767"/>
                  <a:pt x="3110753" y="1470212"/>
                </a:cubicBezTo>
                <a:cubicBezTo>
                  <a:pt x="3084432" y="1480741"/>
                  <a:pt x="3056491" y="1486831"/>
                  <a:pt x="3030070" y="1497106"/>
                </a:cubicBezTo>
                <a:cubicBezTo>
                  <a:pt x="3002641" y="1507773"/>
                  <a:pt x="2977577" y="1524508"/>
                  <a:pt x="2949388" y="1532965"/>
                </a:cubicBezTo>
                <a:cubicBezTo>
                  <a:pt x="2917387" y="1542565"/>
                  <a:pt x="2883647" y="1544918"/>
                  <a:pt x="2850776" y="1550894"/>
                </a:cubicBezTo>
                <a:cubicBezTo>
                  <a:pt x="2729983" y="1604580"/>
                  <a:pt x="2808879" y="1574391"/>
                  <a:pt x="2671482" y="1613647"/>
                </a:cubicBezTo>
                <a:cubicBezTo>
                  <a:pt x="2641484" y="1622218"/>
                  <a:pt x="2612290" y="1633773"/>
                  <a:pt x="2581835" y="1640541"/>
                </a:cubicBezTo>
                <a:cubicBezTo>
                  <a:pt x="2531478" y="1651731"/>
                  <a:pt x="2429435" y="1667435"/>
                  <a:pt x="2429435" y="1667435"/>
                </a:cubicBezTo>
                <a:cubicBezTo>
                  <a:pt x="2402541" y="1679388"/>
                  <a:pt x="2377565" y="1697291"/>
                  <a:pt x="2348753" y="1703294"/>
                </a:cubicBezTo>
                <a:cubicBezTo>
                  <a:pt x="2304774" y="1712456"/>
                  <a:pt x="2258858" y="1706687"/>
                  <a:pt x="2214282" y="1712259"/>
                </a:cubicBezTo>
                <a:cubicBezTo>
                  <a:pt x="2186945" y="1715676"/>
                  <a:pt x="2160494" y="1724212"/>
                  <a:pt x="2133600" y="1730188"/>
                </a:cubicBezTo>
                <a:cubicBezTo>
                  <a:pt x="2106706" y="1742141"/>
                  <a:pt x="2081152" y="1757743"/>
                  <a:pt x="2052917" y="1766047"/>
                </a:cubicBezTo>
                <a:cubicBezTo>
                  <a:pt x="2029804" y="1772845"/>
                  <a:pt x="2005080" y="1771828"/>
                  <a:pt x="1981200" y="1775012"/>
                </a:cubicBezTo>
                <a:lnTo>
                  <a:pt x="1918447" y="1783976"/>
                </a:lnTo>
                <a:cubicBezTo>
                  <a:pt x="1891553" y="1792941"/>
                  <a:pt x="1865758" y="1806391"/>
                  <a:pt x="1837765" y="1810870"/>
                </a:cubicBezTo>
                <a:cubicBezTo>
                  <a:pt x="1790461" y="1818439"/>
                  <a:pt x="1742054" y="1815685"/>
                  <a:pt x="1694329" y="1819835"/>
                </a:cubicBezTo>
                <a:cubicBezTo>
                  <a:pt x="1673278" y="1821666"/>
                  <a:pt x="1652561" y="1826331"/>
                  <a:pt x="1631576" y="1828800"/>
                </a:cubicBezTo>
                <a:cubicBezTo>
                  <a:pt x="1601750" y="1832309"/>
                  <a:pt x="1571811" y="1834777"/>
                  <a:pt x="1541929" y="1837765"/>
                </a:cubicBezTo>
                <a:cubicBezTo>
                  <a:pt x="1518023" y="1849718"/>
                  <a:pt x="1496141" y="1867141"/>
                  <a:pt x="1470212" y="1873623"/>
                </a:cubicBezTo>
                <a:cubicBezTo>
                  <a:pt x="1435303" y="1882350"/>
                  <a:pt x="1398398" y="1878614"/>
                  <a:pt x="1362635" y="1882588"/>
                </a:cubicBezTo>
                <a:cubicBezTo>
                  <a:pt x="1344570" y="1884595"/>
                  <a:pt x="1326776" y="1888565"/>
                  <a:pt x="1308847" y="1891553"/>
                </a:cubicBezTo>
                <a:cubicBezTo>
                  <a:pt x="1290918" y="1900518"/>
                  <a:pt x="1274428" y="1913282"/>
                  <a:pt x="1255059" y="1918447"/>
                </a:cubicBezTo>
                <a:cubicBezTo>
                  <a:pt x="1228913" y="1925419"/>
                  <a:pt x="1201227" y="1924056"/>
                  <a:pt x="1174376" y="1927412"/>
                </a:cubicBezTo>
                <a:cubicBezTo>
                  <a:pt x="1153409" y="1930033"/>
                  <a:pt x="1132568" y="1933583"/>
                  <a:pt x="1111623" y="1936376"/>
                </a:cubicBezTo>
                <a:cubicBezTo>
                  <a:pt x="1087743" y="1939560"/>
                  <a:pt x="1063670" y="1941380"/>
                  <a:pt x="1039906" y="1945341"/>
                </a:cubicBezTo>
                <a:cubicBezTo>
                  <a:pt x="1009847" y="1950351"/>
                  <a:pt x="980427" y="1958960"/>
                  <a:pt x="950259" y="1963270"/>
                </a:cubicBezTo>
                <a:cubicBezTo>
                  <a:pt x="896684" y="1970924"/>
                  <a:pt x="842595" y="1974487"/>
                  <a:pt x="788894" y="1981200"/>
                </a:cubicBezTo>
                <a:cubicBezTo>
                  <a:pt x="764988" y="1984188"/>
                  <a:pt x="740940" y="1986204"/>
                  <a:pt x="717176" y="1990165"/>
                </a:cubicBezTo>
                <a:cubicBezTo>
                  <a:pt x="687117" y="1995175"/>
                  <a:pt x="657327" y="2001709"/>
                  <a:pt x="627529" y="2008094"/>
                </a:cubicBezTo>
                <a:cubicBezTo>
                  <a:pt x="615482" y="2010676"/>
                  <a:pt x="603792" y="2014855"/>
                  <a:pt x="591670" y="2017059"/>
                </a:cubicBezTo>
                <a:cubicBezTo>
                  <a:pt x="570881" y="2020839"/>
                  <a:pt x="549835" y="2023035"/>
                  <a:pt x="528917" y="2026023"/>
                </a:cubicBezTo>
                <a:cubicBezTo>
                  <a:pt x="367234" y="2079917"/>
                  <a:pt x="517078" y="2034630"/>
                  <a:pt x="394447" y="2061882"/>
                </a:cubicBezTo>
                <a:cubicBezTo>
                  <a:pt x="385222" y="2063932"/>
                  <a:pt x="376639" y="2068251"/>
                  <a:pt x="367553" y="2070847"/>
                </a:cubicBezTo>
                <a:cubicBezTo>
                  <a:pt x="355706" y="2074232"/>
                  <a:pt x="343495" y="2076272"/>
                  <a:pt x="331694" y="2079812"/>
                </a:cubicBezTo>
                <a:cubicBezTo>
                  <a:pt x="331639" y="2079829"/>
                  <a:pt x="264486" y="2102215"/>
                  <a:pt x="251012" y="2106706"/>
                </a:cubicBezTo>
                <a:cubicBezTo>
                  <a:pt x="242047" y="2109694"/>
                  <a:pt x="233285" y="2113378"/>
                  <a:pt x="224117" y="2115670"/>
                </a:cubicBezTo>
                <a:cubicBezTo>
                  <a:pt x="212164" y="2118658"/>
                  <a:pt x="200105" y="2121250"/>
                  <a:pt x="188259" y="2124635"/>
                </a:cubicBezTo>
                <a:cubicBezTo>
                  <a:pt x="179173" y="2127231"/>
                  <a:pt x="170451" y="2131004"/>
                  <a:pt x="161365" y="2133600"/>
                </a:cubicBezTo>
                <a:cubicBezTo>
                  <a:pt x="66519" y="2160700"/>
                  <a:pt x="199552" y="2117883"/>
                  <a:pt x="71717" y="2160494"/>
                </a:cubicBezTo>
                <a:cubicBezTo>
                  <a:pt x="62752" y="2163482"/>
                  <a:pt x="54089" y="2167606"/>
                  <a:pt x="44823" y="2169459"/>
                </a:cubicBezTo>
                <a:lnTo>
                  <a:pt x="0" y="2178423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124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033" y="673901"/>
            <a:ext cx="9873986" cy="1200329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I am getting </a:t>
            </a:r>
            <a:r>
              <a:rPr lang="en-US" sz="3600" b="1" dirty="0" smtClean="0">
                <a:solidFill>
                  <a:srgbClr val="FF0000"/>
                </a:solidFill>
              </a:rPr>
              <a:t>only</a:t>
            </a:r>
            <a:r>
              <a:rPr lang="en-US" sz="3600" b="1" dirty="0" smtClean="0">
                <a:solidFill>
                  <a:srgbClr val="FFFF00"/>
                </a:solidFill>
              </a:rPr>
              <a:t> 2 topics</a:t>
            </a:r>
          </a:p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show all topics referring to the same course</a:t>
            </a:r>
          </a:p>
        </p:txBody>
      </p:sp>
      <p:sp>
        <p:nvSpPr>
          <p:cNvPr id="6" name="מלבן 5"/>
          <p:cNvSpPr/>
          <p:nvPr/>
        </p:nvSpPr>
        <p:spPr>
          <a:xfrm>
            <a:off x="4181242" y="2384611"/>
            <a:ext cx="3797346" cy="5647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3597" y="673901"/>
            <a:ext cx="8644867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fix the design distortion in this screen</a:t>
            </a:r>
          </a:p>
        </p:txBody>
      </p:sp>
      <p:sp>
        <p:nvSpPr>
          <p:cNvPr id="6" name="מלבן 5"/>
          <p:cNvSpPr/>
          <p:nvPr/>
        </p:nvSpPr>
        <p:spPr>
          <a:xfrm>
            <a:off x="1294606" y="2151528"/>
            <a:ext cx="6710875" cy="8875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32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938" y="197651"/>
            <a:ext cx="9672512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to the design mor narrow (so the other sub-screen would be aside)</a:t>
            </a:r>
          </a:p>
        </p:txBody>
      </p:sp>
      <p:sp>
        <p:nvSpPr>
          <p:cNvPr id="8" name="מלבן 7"/>
          <p:cNvSpPr/>
          <p:nvPr/>
        </p:nvSpPr>
        <p:spPr>
          <a:xfrm>
            <a:off x="448253" y="1595631"/>
            <a:ext cx="6352598" cy="482421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443163" y="5426876"/>
            <a:ext cx="362413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First sub screen</a:t>
            </a:r>
          </a:p>
        </p:txBody>
      </p:sp>
      <p:sp>
        <p:nvSpPr>
          <p:cNvPr id="10" name="מלבן 9"/>
          <p:cNvSpPr/>
          <p:nvPr/>
        </p:nvSpPr>
        <p:spPr>
          <a:xfrm>
            <a:off x="6972300" y="1595631"/>
            <a:ext cx="4948528" cy="4824219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7572375" y="5426876"/>
            <a:ext cx="384752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Second sub screen</a:t>
            </a:r>
          </a:p>
        </p:txBody>
      </p:sp>
    </p:spTree>
    <p:extLst>
      <p:ext uri="{BB962C8B-B14F-4D97-AF65-F5344CB8AC3E}">
        <p14:creationId xmlns:p14="http://schemas.microsoft.com/office/powerpoint/2010/main" val="34757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975" y="673901"/>
            <a:ext cx="9004133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the </a:t>
            </a:r>
            <a:r>
              <a:rPr lang="en-US" sz="3600" b="1" dirty="0" smtClean="0">
                <a:solidFill>
                  <a:srgbClr val="FF0000"/>
                </a:solidFill>
              </a:rPr>
              <a:t>course name</a:t>
            </a:r>
            <a:r>
              <a:rPr lang="en-US" sz="3600" b="1" dirty="0" smtClean="0">
                <a:solidFill>
                  <a:srgbClr val="FFFF00"/>
                </a:solidFill>
              </a:rPr>
              <a:t> in this sub-screen</a:t>
            </a:r>
          </a:p>
        </p:txBody>
      </p:sp>
    </p:spTree>
    <p:extLst>
      <p:ext uri="{BB962C8B-B14F-4D97-AF65-F5344CB8AC3E}">
        <p14:creationId xmlns:p14="http://schemas.microsoft.com/office/powerpoint/2010/main" val="6884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5794" y="4675692"/>
            <a:ext cx="9820509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some border (frame) to this sub-screen</a:t>
            </a:r>
          </a:p>
        </p:txBody>
      </p:sp>
      <p:sp>
        <p:nvSpPr>
          <p:cNvPr id="2" name="מלבן 1"/>
          <p:cNvSpPr/>
          <p:nvPr/>
        </p:nvSpPr>
        <p:spPr>
          <a:xfrm>
            <a:off x="1200727" y="969818"/>
            <a:ext cx="9772073" cy="245918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1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119" y="184374"/>
            <a:ext cx="8273868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1">
            <a:spAutoFit/>
          </a:bodyPr>
          <a:lstStyle/>
          <a:p>
            <a:pPr algn="ctr" rtl="0"/>
            <a:r>
              <a:rPr lang="en-US" sz="3600" b="1" dirty="0" smtClean="0">
                <a:solidFill>
                  <a:srgbClr val="FFFF00"/>
                </a:solidFill>
              </a:rPr>
              <a:t>Please add a button to link to “add topics”</a:t>
            </a:r>
          </a:p>
        </p:txBody>
      </p:sp>
      <p:sp>
        <p:nvSpPr>
          <p:cNvPr id="2" name="מלבן 1"/>
          <p:cNvSpPr/>
          <p:nvPr/>
        </p:nvSpPr>
        <p:spPr>
          <a:xfrm>
            <a:off x="1200727" y="969818"/>
            <a:ext cx="9772073" cy="245918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9356436" y="1108364"/>
            <a:ext cx="1219200" cy="35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 topics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04" y="3094182"/>
            <a:ext cx="6379250" cy="3588328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H="1">
            <a:off x="8386618" y="1597891"/>
            <a:ext cx="1533237" cy="265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7682" y="5085886"/>
            <a:ext cx="6132945" cy="1631216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By clicking the “add topics” button, please open this screen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Can you open it please as a sub-screen?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While open it, please automatically insert school name and course name</a:t>
            </a:r>
          </a:p>
        </p:txBody>
      </p:sp>
    </p:spTree>
    <p:extLst>
      <p:ext uri="{BB962C8B-B14F-4D97-AF65-F5344CB8AC3E}">
        <p14:creationId xmlns:p14="http://schemas.microsoft.com/office/powerpoint/2010/main" val="19287685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789</Words>
  <Application>Microsoft Office PowerPoint</Application>
  <PresentationFormat>מסך רחב</PresentationFormat>
  <Paragraphs>73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Orlevy</dc:creator>
  <cp:lastModifiedBy>Orlevy</cp:lastModifiedBy>
  <cp:revision>18</cp:revision>
  <cp:lastPrinted>2017-08-05T03:42:10Z</cp:lastPrinted>
  <dcterms:created xsi:type="dcterms:W3CDTF">2017-08-04T18:53:19Z</dcterms:created>
  <dcterms:modified xsi:type="dcterms:W3CDTF">2017-08-05T03:42:17Z</dcterms:modified>
</cp:coreProperties>
</file>