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75" r:id="rId11"/>
    <p:sldId id="276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3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9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1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7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9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7368-EE60-4040-908E-24155678BE6E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F9D5-BBD2-49EE-84E4-85E571B51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2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1.Login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Employer can login -</a:t>
            </a:r>
            <a:r>
              <a:rPr lang="en-US" sz="1600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   DB authentication </a:t>
            </a:r>
            <a:r>
              <a:rPr lang="en-US" sz="1600" dirty="0" err="1" smtClean="0">
                <a:sym typeface="Wingdings" pitchFamily="2" charset="2"/>
              </a:rPr>
              <a:t>TableEmployeers</a:t>
            </a:r>
            <a:endParaRPr lang="en-US" sz="16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. Code  </a:t>
            </a:r>
            <a:r>
              <a:rPr lang="fr-FR" sz="1600" dirty="0" smtClean="0">
                <a:effectLst/>
              </a:rPr>
              <a:t>Route::</a:t>
            </a:r>
            <a:r>
              <a:rPr lang="fr-FR" sz="1600" i="1" dirty="0" err="1" smtClean="0">
                <a:effectLst/>
              </a:rPr>
              <a:t>resource</a:t>
            </a:r>
            <a:r>
              <a:rPr lang="fr-FR" sz="1600" dirty="0" smtClean="0">
                <a:effectLst/>
              </a:rPr>
              <a:t>(</a:t>
            </a:r>
            <a:r>
              <a:rPr lang="fr-FR" sz="1600" b="1" dirty="0"/>
              <a:t>'/employer/login'</a:t>
            </a:r>
            <a:r>
              <a:rPr lang="fr-FR" sz="1600" dirty="0" smtClean="0">
                <a:effectLst/>
              </a:rPr>
              <a:t>, </a:t>
            </a:r>
            <a:r>
              <a:rPr lang="fr-FR" sz="1600" b="1" dirty="0"/>
              <a:t>'</a:t>
            </a:r>
            <a:r>
              <a:rPr lang="fr-FR" sz="1600" b="1" dirty="0" err="1"/>
              <a:t>EmployerController@company_login</a:t>
            </a:r>
            <a:r>
              <a:rPr lang="fr-FR" sz="1600" b="1" dirty="0"/>
              <a:t>'</a:t>
            </a:r>
            <a:r>
              <a:rPr lang="fr-FR" sz="1600" dirty="0" smtClean="0">
                <a:effectLst/>
              </a:rPr>
              <a:t>);</a:t>
            </a:r>
            <a:br>
              <a:rPr lang="fr-FR" sz="1600" dirty="0" smtClean="0">
                <a:effectLst/>
              </a:rPr>
            </a:br>
            <a:r>
              <a:rPr lang="fr-FR" sz="1600" dirty="0" smtClean="0">
                <a:effectLst/>
              </a:rPr>
              <a:t>Route::</a:t>
            </a:r>
            <a:r>
              <a:rPr lang="fr-FR" sz="1600" i="1" dirty="0" err="1" smtClean="0">
                <a:effectLst/>
              </a:rPr>
              <a:t>resource</a:t>
            </a:r>
            <a:r>
              <a:rPr lang="fr-FR" sz="1600" dirty="0" smtClean="0">
                <a:effectLst/>
              </a:rPr>
              <a:t>(</a:t>
            </a:r>
            <a:r>
              <a:rPr lang="fr-FR" sz="1600" b="1" dirty="0"/>
              <a:t>'/employer/login/</a:t>
            </a:r>
            <a:r>
              <a:rPr lang="fr-FR" sz="1600" b="1" dirty="0" err="1"/>
              <a:t>authenticate</a:t>
            </a:r>
            <a:r>
              <a:rPr lang="fr-FR" sz="1600" b="1" dirty="0"/>
              <a:t>'</a:t>
            </a:r>
            <a:r>
              <a:rPr lang="fr-FR" sz="1600" dirty="0" smtClean="0">
                <a:effectLst/>
              </a:rPr>
              <a:t>, </a:t>
            </a:r>
            <a:r>
              <a:rPr lang="fr-FR" sz="1600" b="1" dirty="0" smtClean="0"/>
              <a:t>'</a:t>
            </a:r>
            <a:r>
              <a:rPr lang="fr-FR" sz="1600" b="1" dirty="0" err="1" smtClean="0"/>
              <a:t>EmployerController@company_login</a:t>
            </a:r>
            <a:endParaRPr lang="fr-FR" sz="1600" b="1" dirty="0" smtClean="0"/>
          </a:p>
          <a:p>
            <a:pPr marL="0" indent="0">
              <a:buNone/>
            </a:pPr>
            <a:r>
              <a:rPr lang="fr-FR" sz="1600" b="1" dirty="0" err="1" smtClean="0"/>
              <a:t>authenticate</a:t>
            </a:r>
            <a:r>
              <a:rPr lang="fr-FR" sz="1600" b="1" dirty="0" smtClean="0"/>
              <a:t>'</a:t>
            </a:r>
            <a:r>
              <a:rPr lang="fr-FR" sz="1600" dirty="0" smtClean="0">
                <a:effectLst/>
              </a:rPr>
              <a:t>);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1026" name="Picture 2" descr="C:\Users\lue\Desktop\emp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08622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 page(continue..)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 click of particular jobseeker ---</a:t>
            </a:r>
            <a:r>
              <a:rPr lang="en-US" sz="1800" dirty="0" smtClean="0">
                <a:sym typeface="Wingdings" pitchFamily="2" charset="2"/>
              </a:rPr>
              <a:t>It should display all-information of particular jobseeker in separate page-like below </a:t>
            </a:r>
            <a:r>
              <a:rPr lang="en-US" sz="1800" dirty="0" err="1" smtClean="0">
                <a:sym typeface="Wingdings" pitchFamily="2" charset="2"/>
              </a:rPr>
              <a:t>pageThere</a:t>
            </a:r>
            <a:r>
              <a:rPr lang="en-US" sz="1800" dirty="0" smtClean="0">
                <a:sym typeface="Wingdings" pitchFamily="2" charset="2"/>
              </a:rPr>
              <a:t> must be option of download the resume--</a:t>
            </a:r>
            <a:endParaRPr lang="en-IN" sz="1800" dirty="0"/>
          </a:p>
        </p:txBody>
      </p:sp>
      <p:pic>
        <p:nvPicPr>
          <p:cNvPr id="13314" name="Picture 2" descr="C:\Users\lue\Desktop\New folder\Captur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5"/>
            <a:ext cx="820891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1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 page(continue…)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 descr="C:\Users\lue\Desktop\new images\WhatsApp Image 2017-04-06 at 11.57.02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42672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6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(b)save search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AS employer want to save their search result ------</a:t>
            </a:r>
            <a:r>
              <a:rPr lang="en-US" sz="1800" dirty="0" smtClean="0">
                <a:sym typeface="Wingdings" pitchFamily="2" charset="2"/>
              </a:rPr>
              <a:t>as particular click the save search button on above page---It will appear a </a:t>
            </a:r>
            <a:r>
              <a:rPr lang="en-US" sz="1800" dirty="0" err="1" smtClean="0">
                <a:sym typeface="Wingdings" pitchFamily="2" charset="2"/>
              </a:rPr>
              <a:t>pop-upwhere</a:t>
            </a:r>
            <a:r>
              <a:rPr lang="en-US" sz="1800" dirty="0" smtClean="0">
                <a:sym typeface="Wingdings" pitchFamily="2" charset="2"/>
              </a:rPr>
              <a:t> one need to give their search name for </a:t>
            </a:r>
            <a:r>
              <a:rPr lang="en-US" sz="1800" dirty="0" err="1" smtClean="0">
                <a:sym typeface="Wingdings" pitchFamily="2" charset="2"/>
              </a:rPr>
              <a:t>save.same</a:t>
            </a:r>
            <a:r>
              <a:rPr lang="en-US" sz="1800" dirty="0" smtClean="0">
                <a:sym typeface="Wingdings" pitchFamily="2" charset="2"/>
              </a:rPr>
              <a:t> name should display on save search page </a:t>
            </a:r>
            <a:endParaRPr lang="en-IN" sz="1800" dirty="0"/>
          </a:p>
        </p:txBody>
      </p:sp>
      <p:pic>
        <p:nvPicPr>
          <p:cNvPr id="7170" name="Picture 2" descr="C:\Users\lue\Desktop\New folder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2" y="2636912"/>
            <a:ext cx="8676456" cy="400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8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search page(continue…)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 click of particular filename </a:t>
            </a:r>
            <a:r>
              <a:rPr lang="en-US" sz="1800" dirty="0" smtClean="0">
                <a:sym typeface="Wingdings" pitchFamily="2" charset="2"/>
              </a:rPr>
              <a:t>It should display the same search page that employer has get at the time when he search at the first time.</a:t>
            </a:r>
          </a:p>
          <a:p>
            <a:endParaRPr lang="en-US" sz="1800" dirty="0">
              <a:sym typeface="Wingdings" pitchFamily="2" charset="2"/>
            </a:endParaRPr>
          </a:p>
          <a:p>
            <a:endParaRPr lang="en-US" sz="1800" dirty="0" smtClean="0">
              <a:sym typeface="Wingdings" pitchFamily="2" charset="2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2042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2.Post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Employer can post jobs if they want  using below form fields:::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8194" name="Picture 2" descr="C:\Users\lue\Desktop\post-jo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91" y="2276872"/>
            <a:ext cx="8307388" cy="37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4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-jobs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 click of preview and submit  button on below the post-jobs form </a:t>
            </a:r>
            <a:r>
              <a:rPr lang="en-US" sz="1800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  Employer can preview their job-post for correction needed.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  Preview Page will same as text field but it should display in text only.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.  There  will be option of  edit in preview </a:t>
            </a:r>
            <a:r>
              <a:rPr lang="en-US" sz="1800" dirty="0" err="1" smtClean="0">
                <a:sym typeface="Wingdings" pitchFamily="2" charset="2"/>
              </a:rPr>
              <a:t>pageIf</a:t>
            </a:r>
            <a:r>
              <a:rPr lang="en-US" sz="1800" dirty="0" smtClean="0">
                <a:sym typeface="Wingdings" pitchFamily="2" charset="2"/>
              </a:rPr>
              <a:t> employer want to </a:t>
            </a:r>
            <a:r>
              <a:rPr lang="en-US" sz="1800" dirty="0" err="1" smtClean="0">
                <a:sym typeface="Wingdings" pitchFamily="2" charset="2"/>
              </a:rPr>
              <a:t>editthen</a:t>
            </a:r>
            <a:r>
              <a:rPr lang="en-US" sz="1800" dirty="0" smtClean="0">
                <a:sym typeface="Wingdings" pitchFamily="2" charset="2"/>
              </a:rPr>
              <a:t> it will   go to the  post-jobs form page with all-previously fields data.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1766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All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Using this Employer can see all-jobs  </a:t>
            </a:r>
            <a:r>
              <a:rPr lang="en-US" sz="1600" dirty="0" smtClean="0">
                <a:sym typeface="Wingdings" pitchFamily="2" charset="2"/>
              </a:rPr>
              <a:t></a:t>
            </a:r>
            <a:endParaRPr lang="en-IN" sz="1600" dirty="0"/>
          </a:p>
        </p:txBody>
      </p:sp>
      <p:pic>
        <p:nvPicPr>
          <p:cNvPr id="9218" name="Picture 2" descr="C:\Users\lue\Desktop\screensort\job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72108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8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–jobs(continue…)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the above image there is important point is that --</a:t>
            </a:r>
            <a:r>
              <a:rPr lang="en-US" sz="1800" dirty="0" smtClean="0">
                <a:sym typeface="Wingdings" pitchFamily="2" charset="2"/>
              </a:rPr>
              <a:t>There should be read/un-read </a:t>
            </a:r>
            <a:r>
              <a:rPr lang="en-US" sz="1800" dirty="0" err="1" smtClean="0">
                <a:sym typeface="Wingdings" pitchFamily="2" charset="2"/>
              </a:rPr>
              <a:t>optionhow</a:t>
            </a:r>
            <a:r>
              <a:rPr lang="en-US" sz="1800" dirty="0" smtClean="0">
                <a:sym typeface="Wingdings" pitchFamily="2" charset="2"/>
              </a:rPr>
              <a:t> much resume employer has seen or </a:t>
            </a:r>
            <a:r>
              <a:rPr lang="en-US" sz="1800" dirty="0" err="1" smtClean="0">
                <a:sym typeface="Wingdings" pitchFamily="2" charset="2"/>
              </a:rPr>
              <a:t>notwhen</a:t>
            </a:r>
            <a:r>
              <a:rPr lang="en-US" sz="1800" dirty="0" smtClean="0">
                <a:sym typeface="Wingdings" pitchFamily="2" charset="2"/>
              </a:rPr>
              <a:t> any jobseeker applied on particular jobs.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 smtClean="0">
                <a:sym typeface="Wingdings" pitchFamily="2" charset="2"/>
              </a:rPr>
              <a:t>On click of read it should </a:t>
            </a:r>
            <a:r>
              <a:rPr lang="en-US" sz="1800" dirty="0" err="1" smtClean="0">
                <a:sym typeface="Wingdings" pitchFamily="2" charset="2"/>
              </a:rPr>
              <a:t>goto</a:t>
            </a:r>
            <a:r>
              <a:rPr lang="en-US" sz="1800" dirty="0" smtClean="0">
                <a:sym typeface="Wingdings" pitchFamily="2" charset="2"/>
              </a:rPr>
              <a:t> all read </a:t>
            </a:r>
            <a:r>
              <a:rPr lang="en-US" sz="1800" dirty="0" err="1" smtClean="0">
                <a:sym typeface="Wingdings" pitchFamily="2" charset="2"/>
              </a:rPr>
              <a:t>pagesthat</a:t>
            </a:r>
            <a:r>
              <a:rPr lang="en-US" sz="1800" dirty="0" smtClean="0">
                <a:sym typeface="Wingdings" pitchFamily="2" charset="2"/>
              </a:rPr>
              <a:t> employer has already seen that resume.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 smtClean="0">
                <a:sym typeface="Wingdings" pitchFamily="2" charset="2"/>
              </a:rPr>
              <a:t>On click of un-read it should </a:t>
            </a:r>
            <a:r>
              <a:rPr lang="en-US" sz="1800" dirty="0" err="1" smtClean="0">
                <a:sym typeface="Wingdings" pitchFamily="2" charset="2"/>
              </a:rPr>
              <a:t>goto</a:t>
            </a:r>
            <a:r>
              <a:rPr lang="en-US" sz="1800" dirty="0" smtClean="0">
                <a:sym typeface="Wingdings" pitchFamily="2" charset="2"/>
              </a:rPr>
              <a:t> all unread </a:t>
            </a:r>
            <a:r>
              <a:rPr lang="en-US" sz="1800" dirty="0" err="1" smtClean="0">
                <a:sym typeface="Wingdings" pitchFamily="2" charset="2"/>
              </a:rPr>
              <a:t>pagesNew</a:t>
            </a:r>
            <a:r>
              <a:rPr lang="en-US" sz="1800" dirty="0" smtClean="0">
                <a:sym typeface="Wingdings" pitchFamily="2" charset="2"/>
              </a:rPr>
              <a:t> resume that employer has not seen.</a:t>
            </a:r>
          </a:p>
          <a:p>
            <a:endParaRPr lang="en-US" sz="1800" dirty="0">
              <a:sym typeface="Wingdings" pitchFamily="2" charset="2"/>
            </a:endParaRPr>
          </a:p>
          <a:p>
            <a:endParaRPr lang="en-US" sz="1800" dirty="0" smtClean="0">
              <a:sym typeface="Wingdings" pitchFamily="2" charset="2"/>
            </a:endParaRPr>
          </a:p>
          <a:p>
            <a:endParaRPr lang="en-US" sz="1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75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All-jobs(continue)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click of particular jobs -</a:t>
            </a:r>
            <a:r>
              <a:rPr lang="en-US" dirty="0" smtClean="0">
                <a:sym typeface="Wingdings" pitchFamily="2" charset="2"/>
              </a:rPr>
              <a:t>it should display like this:: </a:t>
            </a:r>
            <a:endParaRPr lang="en-IN" dirty="0"/>
          </a:p>
        </p:txBody>
      </p:sp>
      <p:pic>
        <p:nvPicPr>
          <p:cNvPr id="10242" name="Picture 2" descr="C:\Users\lue\Desktop\screensort\view 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77686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6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All-jobseeker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7" name="Picture 3" descr="C:\Users\lue\Desktop\screensort\application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67645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2.Forget Password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Employer can recover their password using </a:t>
            </a:r>
            <a:r>
              <a:rPr lang="en-US" sz="1600" dirty="0" err="1" smtClean="0"/>
              <a:t>registerd</a:t>
            </a:r>
            <a:r>
              <a:rPr lang="en-US" sz="1600" dirty="0" smtClean="0"/>
              <a:t> </a:t>
            </a:r>
            <a:r>
              <a:rPr lang="en-US" sz="1600" dirty="0" err="1" smtClean="0"/>
              <a:t>email,they</a:t>
            </a:r>
            <a:r>
              <a:rPr lang="en-US" sz="1600" dirty="0" smtClean="0"/>
              <a:t> will get a link …using that link </a:t>
            </a:r>
          </a:p>
          <a:p>
            <a:pPr marL="0" indent="0">
              <a:buNone/>
            </a:pPr>
            <a:r>
              <a:rPr lang="en-US" sz="1600" dirty="0" smtClean="0"/>
              <a:t>        Employer can  reset their password.</a:t>
            </a:r>
          </a:p>
          <a:p>
            <a:endParaRPr lang="en-US" sz="1600" dirty="0" smtClean="0"/>
          </a:p>
          <a:p>
            <a:r>
              <a:rPr lang="en-IN" sz="1600" i="1" dirty="0"/>
              <a:t>//For View</a:t>
            </a:r>
            <a:br>
              <a:rPr lang="en-IN" sz="1600" i="1" dirty="0"/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</a:t>
            </a:r>
            <a:r>
              <a:rPr lang="en-IN" sz="1600" b="1" dirty="0" err="1"/>
              <a:t>eforget_password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 </a:t>
            </a:r>
            <a:r>
              <a:rPr lang="en-IN" sz="1600" b="1" dirty="0"/>
              <a:t>'</a:t>
            </a:r>
            <a:r>
              <a:rPr lang="en-IN" sz="1600" b="1" dirty="0" err="1"/>
              <a:t>EmployerController@eforget_password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i="1" dirty="0" smtClean="0"/>
              <a:t>//</a:t>
            </a:r>
            <a:r>
              <a:rPr lang="en-IN" sz="1600" i="1" dirty="0"/>
              <a:t>For Controller Action</a:t>
            </a:r>
            <a:br>
              <a:rPr lang="en-IN" sz="1600" i="1" dirty="0"/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'/e_</a:t>
            </a:r>
            <a:r>
              <a:rPr lang="en-IN" sz="1600" b="1" dirty="0" err="1"/>
              <a:t>forgetpassword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</a:t>
            </a:r>
            <a:r>
              <a:rPr lang="en-IN" sz="1600" b="1" dirty="0"/>
              <a:t>'</a:t>
            </a:r>
            <a:r>
              <a:rPr lang="en-IN" sz="1600" b="1" dirty="0" err="1"/>
              <a:t>EmployerController@e_forgetpassword</a:t>
            </a:r>
            <a:r>
              <a:rPr lang="en-IN" sz="1600" b="1" dirty="0" smtClean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    </a:t>
            </a:r>
            <a:r>
              <a:rPr lang="en-IN" sz="1600" i="1" dirty="0"/>
              <a:t>// For View of Employer Set password after click on </a:t>
            </a:r>
            <a:r>
              <a:rPr lang="en-IN" sz="1600" i="1" dirty="0" smtClean="0"/>
              <a:t>LINK    </a:t>
            </a: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'/employer/reset/password/{token}'</a:t>
            </a:r>
            <a:r>
              <a:rPr lang="en-IN" sz="1600" dirty="0" smtClean="0">
                <a:effectLst/>
              </a:rPr>
              <a:t>,</a:t>
            </a:r>
            <a:r>
              <a:rPr lang="en-IN" sz="1600" b="1" dirty="0"/>
              <a:t>'</a:t>
            </a:r>
            <a:r>
              <a:rPr lang="en-IN" sz="1600" b="1" dirty="0" err="1"/>
              <a:t>EmployerController@e_recoverpassword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</a:t>
            </a:r>
            <a:r>
              <a:rPr lang="en-IN" sz="1600" b="1" dirty="0" err="1"/>
              <a:t>myrecoverpassword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</a:t>
            </a:r>
            <a:r>
              <a:rPr lang="en-IN" sz="1600" b="1" dirty="0"/>
              <a:t>'</a:t>
            </a:r>
            <a:r>
              <a:rPr lang="en-IN" sz="1600" b="1" dirty="0" err="1"/>
              <a:t>EmployerController@recoverpassword</a:t>
            </a:r>
            <a:r>
              <a:rPr lang="en-IN" sz="1600" b="1" dirty="0" smtClean="0"/>
              <a:t>'</a:t>
            </a:r>
            <a:r>
              <a:rPr lang="en-IN" sz="1600" dirty="0" smtClean="0">
                <a:effectLst/>
              </a:rPr>
              <a:t>);</a:t>
            </a: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2050" name="Picture 2" descr="C:\Users\lue\Desktop\forget_p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0" y="4725144"/>
            <a:ext cx="3096344" cy="11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All-jobseeker(continue…)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list of jobseeker applied on particular jobs above.</a:t>
            </a:r>
          </a:p>
          <a:p>
            <a:endParaRPr lang="en-US" dirty="0"/>
          </a:p>
          <a:p>
            <a:r>
              <a:rPr lang="en-US" dirty="0" smtClean="0"/>
              <a:t>There should be filter on basis of 1.jobs  2.status  3. location</a:t>
            </a:r>
          </a:p>
          <a:p>
            <a:pPr marL="0" indent="0">
              <a:buNone/>
            </a:pPr>
            <a:r>
              <a:rPr lang="en-US" dirty="0" smtClean="0"/>
              <a:t>.  There should come </a:t>
            </a:r>
            <a:r>
              <a:rPr lang="en-US" dirty="0" smtClean="0">
                <a:sym typeface="Wingdings" pitchFamily="2" charset="2"/>
              </a:rPr>
              <a:t>full description with resume of particular jobseeker-(see next image)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2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All-jobseeker(continue…)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 descr="C:\Users\lue\Desktop\screensort\Candi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3415"/>
            <a:ext cx="921702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0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Apart from </a:t>
            </a:r>
            <a:r>
              <a:rPr lang="en-US" sz="1600" dirty="0" err="1" smtClean="0"/>
              <a:t>this</a:t>
            </a:r>
            <a:r>
              <a:rPr lang="en-US" sz="1600" dirty="0" err="1" smtClean="0">
                <a:sym typeface="Wingdings" pitchFamily="2" charset="2"/>
              </a:rPr>
              <a:t>follow</a:t>
            </a:r>
            <a:r>
              <a:rPr lang="en-US" sz="1600" dirty="0" smtClean="0">
                <a:sym typeface="Wingdings" pitchFamily="2" charset="2"/>
              </a:rPr>
              <a:t>  1. design document for design pages--2. and employer Module document </a:t>
            </a:r>
          </a:p>
          <a:p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I will make more clear on voice message.</a:t>
            </a:r>
          </a:p>
          <a:p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91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3.Employer Registration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Employer can register in two steps-</a:t>
            </a:r>
            <a:r>
              <a:rPr lang="en-US" sz="1600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     1.Basic Information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   2.Advanced Info</a:t>
            </a:r>
          </a:p>
          <a:p>
            <a:pPr marL="0" indent="0">
              <a:buNone/>
            </a:pPr>
            <a:r>
              <a:rPr lang="en-US" sz="1600" dirty="0" smtClean="0"/>
              <a:t>DB:: </a:t>
            </a:r>
            <a:r>
              <a:rPr lang="en-US" sz="1600" dirty="0" err="1" smtClean="0"/>
              <a:t>employeers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Code::</a:t>
            </a:r>
            <a:r>
              <a:rPr lang="en-IN" sz="16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sz="1600" i="1" dirty="0" smtClean="0"/>
              <a:t>//</a:t>
            </a:r>
            <a:r>
              <a:rPr lang="en-IN" sz="1600" i="1" dirty="0"/>
              <a:t>for display employee registration</a:t>
            </a:r>
            <a:br>
              <a:rPr lang="en-IN" sz="1600" i="1" dirty="0"/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'/employer/register'</a:t>
            </a:r>
            <a:r>
              <a:rPr lang="en-IN" sz="1600" dirty="0" smtClean="0">
                <a:effectLst/>
              </a:rPr>
              <a:t>, </a:t>
            </a:r>
            <a:r>
              <a:rPr lang="en-IN" sz="1600" b="1" dirty="0"/>
              <a:t>'</a:t>
            </a:r>
            <a:r>
              <a:rPr lang="en-IN" sz="1600" b="1" dirty="0" err="1"/>
              <a:t>EmployerController@register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i="1" dirty="0" smtClean="0"/>
              <a:t>//</a:t>
            </a:r>
            <a:r>
              <a:rPr lang="en-IN" sz="1600" i="1" dirty="0"/>
              <a:t>Employee registration form1</a:t>
            </a:r>
            <a:br>
              <a:rPr lang="en-IN" sz="1600" i="1" dirty="0"/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</a:t>
            </a:r>
            <a:r>
              <a:rPr lang="en-IN" sz="1600" b="1" dirty="0" err="1"/>
              <a:t>emp_register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 </a:t>
            </a:r>
            <a:r>
              <a:rPr lang="en-IN" sz="1600" b="1" dirty="0"/>
              <a:t>'</a:t>
            </a:r>
            <a:r>
              <a:rPr lang="en-IN" sz="1600" b="1" dirty="0" err="1"/>
              <a:t>EmployerController@emp_register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/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</a:t>
            </a:r>
            <a:r>
              <a:rPr lang="en-IN" sz="1600" b="1" dirty="0" err="1"/>
              <a:t>com_registration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 </a:t>
            </a:r>
            <a:r>
              <a:rPr lang="en-IN" sz="1600" b="1" dirty="0"/>
              <a:t>'</a:t>
            </a:r>
            <a:r>
              <a:rPr lang="en-IN" sz="1600" b="1" dirty="0" err="1"/>
              <a:t>EmployerController@com_registration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/>
            </a:r>
            <a:br>
              <a:rPr lang="en-IN" sz="1600" dirty="0" smtClean="0">
                <a:effectLst/>
              </a:rPr>
            </a:br>
            <a:r>
              <a:rPr lang="en-IN" sz="1600" i="1" dirty="0"/>
              <a:t>//Employer registration complete</a:t>
            </a:r>
            <a:br>
              <a:rPr lang="en-IN" sz="1600" i="1" dirty="0"/>
            </a:b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</a:t>
            </a:r>
            <a:r>
              <a:rPr lang="en-IN" sz="1600" b="1" dirty="0" err="1"/>
              <a:t>employer_registration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 </a:t>
            </a:r>
            <a:r>
              <a:rPr lang="en-IN" sz="1600" b="1" dirty="0"/>
              <a:t>'</a:t>
            </a:r>
            <a:r>
              <a:rPr lang="en-IN" sz="1600" b="1" dirty="0" err="1"/>
              <a:t>EmployerController@employer_registration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082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Employer can complete registration in two process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form1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</a:p>
          <a:p>
            <a:endParaRPr lang="en-IN" dirty="0"/>
          </a:p>
        </p:txBody>
      </p:sp>
      <p:pic>
        <p:nvPicPr>
          <p:cNvPr id="3074" name="Picture 2" descr="C:\Users\lue\Desktop\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7" y="2348880"/>
            <a:ext cx="3096344" cy="368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ue\Desktop\for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0" y="3068960"/>
            <a:ext cx="2592288" cy="2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0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Dashboard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employer can go to the dashboard as particular enters  correct credential.</a:t>
            </a:r>
          </a:p>
          <a:p>
            <a:pPr marL="0" indent="0">
              <a:buNone/>
            </a:pPr>
            <a:r>
              <a:rPr lang="en-US" sz="1600" dirty="0" smtClean="0"/>
              <a:t>.       Employer can  get details in dashboard like </a:t>
            </a:r>
            <a:r>
              <a:rPr lang="en-US" sz="1600" dirty="0" err="1" smtClean="0"/>
              <a:t>logo,mobile,facebook</a:t>
            </a:r>
            <a:r>
              <a:rPr lang="en-US" sz="1600" dirty="0" smtClean="0"/>
              <a:t> page ,website  from     registration page.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Code::</a:t>
            </a: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'/employer/dashboard'</a:t>
            </a:r>
            <a:r>
              <a:rPr lang="en-IN" sz="1600" dirty="0" smtClean="0">
                <a:effectLst/>
              </a:rPr>
              <a:t>, </a:t>
            </a:r>
            <a:r>
              <a:rPr lang="en-IN" sz="1600" b="1" dirty="0"/>
              <a:t>'</a:t>
            </a:r>
            <a:r>
              <a:rPr lang="en-IN" sz="1600" b="1" dirty="0" err="1"/>
              <a:t>EmployerController@employer_dashboard</a:t>
            </a:r>
            <a:r>
              <a:rPr lang="en-IN" sz="1600" b="1" dirty="0" smtClean="0"/>
              <a:t>'</a:t>
            </a:r>
            <a:r>
              <a:rPr lang="en-IN" sz="1600" dirty="0" smtClean="0">
                <a:effectLst/>
              </a:rPr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 smtClean="0">
              <a:effectLst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 smtClean="0">
              <a:effectLst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098" name="Picture 2" descr="C:\Users\lue\Desktop\employer_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7606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9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Dashboard contents following parts::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600" dirty="0" smtClean="0"/>
              <a:t>Search Resume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a.  Search resume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b.   Saved search 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rabicPeriod" startAt="2"/>
            </a:pPr>
            <a:r>
              <a:rPr lang="en-US" sz="1600" dirty="0" smtClean="0"/>
              <a:t>Post Jobs</a:t>
            </a:r>
          </a:p>
          <a:p>
            <a:pPr>
              <a:buAutoNum type="arabicPeriod" startAt="2"/>
            </a:pPr>
            <a:endParaRPr lang="en-US" sz="1600" dirty="0"/>
          </a:p>
          <a:p>
            <a:pPr>
              <a:buAutoNum type="arabicPeriod" startAt="2"/>
            </a:pPr>
            <a:r>
              <a:rPr lang="en-US" sz="1600" dirty="0" smtClean="0"/>
              <a:t>All Job</a:t>
            </a:r>
          </a:p>
          <a:p>
            <a:pPr>
              <a:buAutoNum type="arabicPeriod" startAt="2"/>
            </a:pPr>
            <a:endParaRPr lang="en-US" sz="1600" dirty="0"/>
          </a:p>
          <a:p>
            <a:pPr>
              <a:buAutoNum type="arabicPeriod" startAt="3"/>
            </a:pPr>
            <a:r>
              <a:rPr lang="en-US" sz="1600" dirty="0" smtClean="0"/>
              <a:t>All Jobseeker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rabicPeriod" startAt="3"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04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5.Search module</a:t>
            </a:r>
            <a:br>
              <a:rPr lang="en-US" dirty="0" smtClean="0"/>
            </a:br>
            <a:r>
              <a:rPr lang="en-US" sz="2400" dirty="0" smtClean="0"/>
              <a:t>1.(a) search resume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Employer can search resume using their choices given by  search form fields.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.      DB used :: </a:t>
            </a:r>
            <a:r>
              <a:rPr lang="en-IN" sz="1600" b="1" dirty="0"/>
              <a:t>users</a:t>
            </a:r>
            <a:r>
              <a:rPr lang="en-US" sz="1600" dirty="0" smtClean="0"/>
              <a:t>, </a:t>
            </a:r>
            <a:r>
              <a:rPr lang="en-IN" sz="1600" b="1" dirty="0" err="1" smtClean="0"/>
              <a:t>work_histories</a:t>
            </a:r>
            <a:r>
              <a:rPr lang="en-IN" sz="1600" b="1" dirty="0" smtClean="0"/>
              <a:t>,</a:t>
            </a:r>
            <a:r>
              <a:rPr lang="en-IN" sz="1600" b="1" dirty="0"/>
              <a:t> </a:t>
            </a:r>
            <a:r>
              <a:rPr lang="en-IN" sz="1600" b="1" dirty="0" err="1" smtClean="0"/>
              <a:t>skillendorsment</a:t>
            </a:r>
            <a:r>
              <a:rPr lang="en-IN" sz="1600" b="1" dirty="0" smtClean="0"/>
              <a:t>,</a:t>
            </a:r>
            <a:r>
              <a:rPr lang="en-IN" sz="1600" b="1" dirty="0"/>
              <a:t> </a:t>
            </a:r>
            <a:r>
              <a:rPr lang="en-IN" sz="1600" b="1" dirty="0" smtClean="0"/>
              <a:t>educations,</a:t>
            </a:r>
            <a:r>
              <a:rPr lang="en-IN" sz="1600" b="1" dirty="0"/>
              <a:t> </a:t>
            </a:r>
            <a:r>
              <a:rPr lang="en-IN" sz="1600" b="1" dirty="0" err="1" smtClean="0"/>
              <a:t>personal_infoes</a:t>
            </a:r>
            <a:endParaRPr lang="en-IN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  Code:::  </a:t>
            </a:r>
            <a:r>
              <a:rPr lang="en-IN" sz="1600" dirty="0" smtClean="0">
                <a:effectLst/>
              </a:rPr>
              <a:t>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'/search-resume'</a:t>
            </a:r>
            <a:r>
              <a:rPr lang="en-IN" sz="1600" dirty="0" smtClean="0">
                <a:effectLst/>
              </a:rPr>
              <a:t>,</a:t>
            </a:r>
            <a:r>
              <a:rPr lang="en-IN" sz="1600" b="1" dirty="0"/>
              <a:t>'</a:t>
            </a:r>
            <a:r>
              <a:rPr lang="en-IN" sz="1600" b="1" dirty="0" err="1"/>
              <a:t>EmployerController@search_jobseeker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);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/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                      Route::</a:t>
            </a:r>
            <a:r>
              <a:rPr lang="en-IN" sz="1600" i="1" dirty="0" smtClean="0">
                <a:effectLst/>
              </a:rPr>
              <a:t>resource</a:t>
            </a:r>
            <a:r>
              <a:rPr lang="en-IN" sz="1600" dirty="0" smtClean="0">
                <a:effectLst/>
              </a:rPr>
              <a:t>(</a:t>
            </a:r>
            <a:r>
              <a:rPr lang="en-IN" sz="1600" b="1" dirty="0"/>
              <a:t>'/</a:t>
            </a:r>
            <a:r>
              <a:rPr lang="en-IN" sz="1600" b="1" dirty="0" err="1"/>
              <a:t>searchresult</a:t>
            </a:r>
            <a:r>
              <a:rPr lang="en-IN" sz="1600" b="1" dirty="0"/>
              <a:t>'</a:t>
            </a:r>
            <a:r>
              <a:rPr lang="en-IN" sz="1600" dirty="0" smtClean="0">
                <a:effectLst/>
              </a:rPr>
              <a:t>,</a:t>
            </a:r>
            <a:r>
              <a:rPr lang="en-IN" sz="1600" b="1" dirty="0"/>
              <a:t>'</a:t>
            </a:r>
            <a:r>
              <a:rPr lang="en-IN" sz="1600" b="1" dirty="0" err="1"/>
              <a:t>EmployerController@searchresult</a:t>
            </a:r>
            <a:r>
              <a:rPr lang="en-IN" sz="1600" b="1" dirty="0" smtClean="0"/>
              <a:t>'</a:t>
            </a:r>
            <a:r>
              <a:rPr lang="en-IN" sz="1600" dirty="0" smtClean="0">
                <a:effectLst/>
              </a:rPr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For auto suggestion in different field </a:t>
            </a:r>
            <a:r>
              <a:rPr lang="en-US" sz="1600" dirty="0" smtClean="0">
                <a:sym typeface="Wingdings" pitchFamily="2" charset="2"/>
              </a:rPr>
              <a:t>select2.js   from bootstrap </a:t>
            </a:r>
            <a:r>
              <a:rPr lang="en-US" sz="1600" dirty="0" err="1" smtClean="0">
                <a:sym typeface="Wingdings" pitchFamily="2" charset="2"/>
              </a:rPr>
              <a:t>api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IN" sz="1600" dirty="0" smtClean="0">
              <a:effectLst/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>
                <a:effectLst/>
              </a:rPr>
              <a:t/>
            </a:r>
            <a:br>
              <a:rPr lang="en-IN" sz="1600" dirty="0" smtClean="0">
                <a:effectLst/>
              </a:rPr>
            </a:b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endParaRPr lang="en-IN" sz="1600" dirty="0"/>
          </a:p>
        </p:txBody>
      </p:sp>
      <p:pic>
        <p:nvPicPr>
          <p:cNvPr id="5122" name="Picture 2" descr="C:\Users\lue\Desktop\search_resu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45" y="4773189"/>
            <a:ext cx="468052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8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Search result page</a:t>
            </a:r>
            <a:br>
              <a:rPr lang="en-US" sz="2900" dirty="0" smtClean="0"/>
            </a:br>
            <a:r>
              <a:rPr lang="en-US" sz="2900" dirty="0" smtClean="0"/>
              <a:t>As employer will search the </a:t>
            </a:r>
            <a:r>
              <a:rPr lang="en-US" sz="2900" dirty="0" err="1" smtClean="0"/>
              <a:t>reume</a:t>
            </a:r>
            <a:r>
              <a:rPr lang="en-US" sz="2900" dirty="0" smtClean="0"/>
              <a:t> then </a:t>
            </a:r>
            <a:r>
              <a:rPr lang="en-US" sz="2900" dirty="0" smtClean="0">
                <a:sym typeface="Wingdings" pitchFamily="2" charset="2"/>
              </a:rPr>
              <a:t></a:t>
            </a:r>
            <a:r>
              <a:rPr lang="en-US" sz="2900" dirty="0" smtClean="0"/>
              <a:t>search result page should </a:t>
            </a:r>
            <a:r>
              <a:rPr lang="en-US" sz="2900" dirty="0" err="1" smtClean="0"/>
              <a:t>come</a:t>
            </a:r>
            <a:r>
              <a:rPr lang="en-US" sz="2900" dirty="0" err="1" smtClean="0">
                <a:sym typeface="Wingdings" pitchFamily="2" charset="2"/>
              </a:rPr>
              <a:t>It</a:t>
            </a:r>
            <a:r>
              <a:rPr lang="en-US" sz="2900" dirty="0" smtClean="0">
                <a:sym typeface="Wingdings" pitchFamily="2" charset="2"/>
              </a:rPr>
              <a:t> should look like below:::Mentioned in design document(Also).</a:t>
            </a:r>
          </a:p>
          <a:p>
            <a:endParaRPr lang="en-US" sz="2900" dirty="0">
              <a:sym typeface="Wingdings" pitchFamily="2" charset="2"/>
            </a:endParaRPr>
          </a:p>
          <a:p>
            <a:r>
              <a:rPr lang="en-US" sz="2900" dirty="0" smtClean="0">
                <a:sym typeface="Wingdings" pitchFamily="2" charset="2"/>
              </a:rPr>
              <a:t>Mobile Number should display on click can see below pages.</a:t>
            </a:r>
          </a:p>
          <a:p>
            <a:endParaRPr lang="en-US" sz="2900" dirty="0">
              <a:sym typeface="Wingdings" pitchFamily="2" charset="2"/>
            </a:endParaRPr>
          </a:p>
          <a:p>
            <a:r>
              <a:rPr lang="en-US" sz="2900" dirty="0" smtClean="0">
                <a:sym typeface="Wingdings" pitchFamily="2" charset="2"/>
              </a:rPr>
              <a:t>Modify search -should go to search </a:t>
            </a:r>
            <a:r>
              <a:rPr lang="en-US" sz="2900" dirty="0" err="1" smtClean="0">
                <a:sym typeface="Wingdings" pitchFamily="2" charset="2"/>
              </a:rPr>
              <a:t>formwith</a:t>
            </a:r>
            <a:r>
              <a:rPr lang="en-US" sz="2900" dirty="0" smtClean="0">
                <a:sym typeface="Wingdings" pitchFamily="2" charset="2"/>
              </a:rPr>
              <a:t> previous enter data</a:t>
            </a:r>
          </a:p>
          <a:p>
            <a:endParaRPr lang="en-US" sz="2900" dirty="0">
              <a:sym typeface="Wingdings" pitchFamily="2" charset="2"/>
            </a:endParaRPr>
          </a:p>
          <a:p>
            <a:endParaRPr lang="en-US" sz="2900" dirty="0" smtClean="0">
              <a:sym typeface="Wingdings" pitchFamily="2" charset="2"/>
            </a:endParaRPr>
          </a:p>
          <a:p>
            <a:r>
              <a:rPr lang="en-US" sz="2900" dirty="0" smtClean="0">
                <a:sym typeface="Wingdings" pitchFamily="2" charset="2"/>
              </a:rPr>
              <a:t>New </a:t>
            </a:r>
            <a:r>
              <a:rPr lang="en-US" sz="2900" dirty="0" err="1" smtClean="0">
                <a:sym typeface="Wingdings" pitchFamily="2" charset="2"/>
              </a:rPr>
              <a:t>Searchshould</a:t>
            </a:r>
            <a:r>
              <a:rPr lang="en-US" sz="2900" dirty="0" smtClean="0">
                <a:sym typeface="Wingdings" pitchFamily="2" charset="2"/>
              </a:rPr>
              <a:t> go to search form</a:t>
            </a:r>
          </a:p>
          <a:p>
            <a:endParaRPr lang="en-US" sz="2900" dirty="0">
              <a:sym typeface="Wingdings" pitchFamily="2" charset="2"/>
            </a:endParaRPr>
          </a:p>
          <a:p>
            <a:r>
              <a:rPr lang="en-IN" sz="2900" dirty="0"/>
              <a:t>It </a:t>
            </a:r>
            <a:r>
              <a:rPr lang="en-IN" sz="2900" dirty="0" smtClean="0"/>
              <a:t>should </a:t>
            </a:r>
            <a:r>
              <a:rPr lang="en-IN" sz="2900" dirty="0"/>
              <a:t>display already viewed(if visited),cv status(attacked),total </a:t>
            </a:r>
            <a:r>
              <a:rPr lang="en-IN" sz="2900" dirty="0" err="1"/>
              <a:t>views,active</a:t>
            </a:r>
            <a:r>
              <a:rPr lang="en-IN" sz="2900" dirty="0"/>
              <a:t> and modify date of each </a:t>
            </a:r>
            <a:r>
              <a:rPr lang="en-IN" sz="2900" dirty="0" smtClean="0"/>
              <a:t>jobseeker </a:t>
            </a:r>
            <a:r>
              <a:rPr lang="en-IN" sz="2900" dirty="0" err="1" smtClean="0"/>
              <a:t>dynamically</a:t>
            </a:r>
            <a:r>
              <a:rPr lang="en-IN" sz="2900" dirty="0" err="1" smtClean="0">
                <a:sym typeface="Wingdings" pitchFamily="2" charset="2"/>
              </a:rPr>
              <a:t>can</a:t>
            </a:r>
            <a:r>
              <a:rPr lang="en-IN" sz="2900" dirty="0" smtClean="0">
                <a:sym typeface="Wingdings" pitchFamily="2" charset="2"/>
              </a:rPr>
              <a:t> viewed in below page.</a:t>
            </a:r>
            <a:r>
              <a:rPr lang="en-IN" sz="2900" dirty="0" smtClean="0"/>
              <a:t> </a:t>
            </a:r>
            <a:endParaRPr lang="en-US" sz="2900" dirty="0" smtClean="0">
              <a:sym typeface="Wingdings" pitchFamily="2" charset="2"/>
            </a:endParaRPr>
          </a:p>
          <a:p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itchFamily="2" charset="2"/>
            </a:endParaRPr>
          </a:p>
          <a:p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9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C:\Users\lue\Desktop\New folder\Capt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0" y="1628800"/>
            <a:ext cx="853244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3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604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1.Login Module</vt:lpstr>
      <vt:lpstr>2.Forget Password module</vt:lpstr>
      <vt:lpstr>3.Employer Registration</vt:lpstr>
      <vt:lpstr>Employer can complete registration in two process</vt:lpstr>
      <vt:lpstr>5. Dashboard Module</vt:lpstr>
      <vt:lpstr>Dashboard contents following parts::</vt:lpstr>
      <vt:lpstr>5.Search module 1.(a) search resume</vt:lpstr>
      <vt:lpstr>Search result page</vt:lpstr>
      <vt:lpstr>Search result page</vt:lpstr>
      <vt:lpstr>Search result page(continue..)</vt:lpstr>
      <vt:lpstr>Search result page(continue…)</vt:lpstr>
      <vt:lpstr>1 (b)save search page</vt:lpstr>
      <vt:lpstr>Save search page(continue…)</vt:lpstr>
      <vt:lpstr>2.Post Jobs</vt:lpstr>
      <vt:lpstr>Post -jobs</vt:lpstr>
      <vt:lpstr>3.  All Jobs</vt:lpstr>
      <vt:lpstr>All –jobs(continue…)</vt:lpstr>
      <vt:lpstr>All-jobs(continue)</vt:lpstr>
      <vt:lpstr>4. All-jobseeker</vt:lpstr>
      <vt:lpstr>All-jobseeker(continue…)</vt:lpstr>
      <vt:lpstr>All-jobseeker(continue…)</vt:lpstr>
      <vt:lpstr>Last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1.Login Module</dc:title>
  <dc:creator>lue</dc:creator>
  <cp:lastModifiedBy>lue</cp:lastModifiedBy>
  <cp:revision>17</cp:revision>
  <dcterms:created xsi:type="dcterms:W3CDTF">2017-04-18T08:52:27Z</dcterms:created>
  <dcterms:modified xsi:type="dcterms:W3CDTF">2017-04-18T12:30:00Z</dcterms:modified>
</cp:coreProperties>
</file>