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7104063" cy="10234613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0EF-1A7F-4CDD-92A3-BD058DDA30EF}" type="datetimeFigureOut">
              <a:rPr lang="he-IL" smtClean="0"/>
              <a:t>כ"ד/אלול/תשע"ז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94A5-C826-4805-B47B-B4CD54C4E9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539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0EF-1A7F-4CDD-92A3-BD058DDA30EF}" type="datetimeFigureOut">
              <a:rPr lang="he-IL" smtClean="0"/>
              <a:t>כ"ד/אלול/תשע"ז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94A5-C826-4805-B47B-B4CD54C4E9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331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0EF-1A7F-4CDD-92A3-BD058DDA30EF}" type="datetimeFigureOut">
              <a:rPr lang="he-IL" smtClean="0"/>
              <a:t>כ"ד/אלול/תשע"ז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94A5-C826-4805-B47B-B4CD54C4E9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23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0EF-1A7F-4CDD-92A3-BD058DDA30EF}" type="datetimeFigureOut">
              <a:rPr lang="he-IL" smtClean="0"/>
              <a:t>כ"ד/אלול/תשע"ז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94A5-C826-4805-B47B-B4CD54C4E9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595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0EF-1A7F-4CDD-92A3-BD058DDA30EF}" type="datetimeFigureOut">
              <a:rPr lang="he-IL" smtClean="0"/>
              <a:t>כ"ד/אלול/תשע"ז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94A5-C826-4805-B47B-B4CD54C4E9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470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0EF-1A7F-4CDD-92A3-BD058DDA30EF}" type="datetimeFigureOut">
              <a:rPr lang="he-IL" smtClean="0"/>
              <a:t>כ"ד/אלול/תשע"ז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94A5-C826-4805-B47B-B4CD54C4E9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377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0EF-1A7F-4CDD-92A3-BD058DDA30EF}" type="datetimeFigureOut">
              <a:rPr lang="he-IL" smtClean="0"/>
              <a:t>כ"ד/אלול/תשע"ז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94A5-C826-4805-B47B-B4CD54C4E9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637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0EF-1A7F-4CDD-92A3-BD058DDA30EF}" type="datetimeFigureOut">
              <a:rPr lang="he-IL" smtClean="0"/>
              <a:t>כ"ד/אלול/תשע"ז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94A5-C826-4805-B47B-B4CD54C4E9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007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0EF-1A7F-4CDD-92A3-BD058DDA30EF}" type="datetimeFigureOut">
              <a:rPr lang="he-IL" smtClean="0"/>
              <a:t>כ"ד/אלול/תשע"ז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94A5-C826-4805-B47B-B4CD54C4E9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230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0EF-1A7F-4CDD-92A3-BD058DDA30EF}" type="datetimeFigureOut">
              <a:rPr lang="he-IL" smtClean="0"/>
              <a:t>כ"ד/אלול/תשע"ז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94A5-C826-4805-B47B-B4CD54C4E9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231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0EF-1A7F-4CDD-92A3-BD058DDA30EF}" type="datetimeFigureOut">
              <a:rPr lang="he-IL" smtClean="0"/>
              <a:t>כ"ד/אלול/תשע"ז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94A5-C826-4805-B47B-B4CD54C4E9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87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640EF-1A7F-4CDD-92A3-BD058DDA30EF}" type="datetimeFigureOut">
              <a:rPr lang="he-IL" smtClean="0"/>
              <a:t>כ"ד/אלול/תשע"ז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394A5-C826-4805-B47B-B4CD54C4E9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524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מלבן 16"/>
          <p:cNvSpPr/>
          <p:nvPr/>
        </p:nvSpPr>
        <p:spPr>
          <a:xfrm>
            <a:off x="7758954" y="4719916"/>
            <a:ext cx="3164541" cy="58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200751" y="170329"/>
            <a:ext cx="37344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This is the report (from few min ago):</a:t>
            </a:r>
            <a:endParaRPr lang="he-IL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2"/>
          <a:srcRect b="42832"/>
          <a:stretch/>
        </p:blipFill>
        <p:spPr>
          <a:xfrm>
            <a:off x="478342" y="726138"/>
            <a:ext cx="11541335" cy="3711389"/>
          </a:xfrm>
          <a:prstGeom prst="rect">
            <a:avLst/>
          </a:prstGeom>
        </p:spPr>
      </p:pic>
      <p:sp>
        <p:nvSpPr>
          <p:cNvPr id="7" name="מלבן 6"/>
          <p:cNvSpPr/>
          <p:nvPr/>
        </p:nvSpPr>
        <p:spPr>
          <a:xfrm>
            <a:off x="8525437" y="1891552"/>
            <a:ext cx="2949388" cy="35858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/>
          <p:cNvSpPr/>
          <p:nvPr/>
        </p:nvSpPr>
        <p:spPr>
          <a:xfrm>
            <a:off x="3729319" y="3397623"/>
            <a:ext cx="1604682" cy="35858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5446668" y="3397623"/>
            <a:ext cx="434180" cy="35858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7164017" y="3397623"/>
            <a:ext cx="2177208" cy="35858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/>
          <p:cNvSpPr/>
          <p:nvPr/>
        </p:nvSpPr>
        <p:spPr>
          <a:xfrm>
            <a:off x="8119366" y="2429434"/>
            <a:ext cx="809482" cy="35858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/>
          <p:cNvSpPr/>
          <p:nvPr/>
        </p:nvSpPr>
        <p:spPr>
          <a:xfrm>
            <a:off x="10150480" y="2429434"/>
            <a:ext cx="1189874" cy="35858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391728" y="4800614"/>
            <a:ext cx="11408543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0070C0"/>
                </a:solidFill>
              </a:rPr>
              <a:t>Blue</a:t>
            </a:r>
            <a:r>
              <a:rPr lang="en-US" b="1" dirty="0" smtClean="0"/>
              <a:t> frame are fine Hebrew words… </a:t>
            </a:r>
            <a:r>
              <a:rPr lang="en-US" b="1" dirty="0" smtClean="0">
                <a:solidFill>
                  <a:srgbClr val="C00000"/>
                </a:solidFill>
              </a:rPr>
              <a:t>Red</a:t>
            </a:r>
            <a:r>
              <a:rPr lang="en-US" b="1" dirty="0" smtClean="0"/>
              <a:t> frames are flipped Hebrew words</a:t>
            </a:r>
          </a:p>
          <a:p>
            <a:pPr algn="l" rtl="0"/>
            <a:endParaRPr lang="en-US" b="1" dirty="0"/>
          </a:p>
          <a:p>
            <a:pPr algn="l" rtl="0"/>
            <a:endParaRPr lang="en-US" b="1" dirty="0" smtClean="0"/>
          </a:p>
          <a:p>
            <a:pPr algn="l" rtl="0"/>
            <a:r>
              <a:rPr lang="en-US" b="1" dirty="0" smtClean="0"/>
              <a:t>Since, art the same report both OK and flipped Hebrew words, I assume that the text was kept wrongly in Db for those flipped words. </a:t>
            </a:r>
            <a:endParaRPr lang="he-IL" b="1" dirty="0"/>
          </a:p>
        </p:txBody>
      </p:sp>
      <p:pic>
        <p:nvPicPr>
          <p:cNvPr id="14" name="תמונה 13"/>
          <p:cNvPicPr>
            <a:picLocks noChangeAspect="1"/>
          </p:cNvPicPr>
          <p:nvPr/>
        </p:nvPicPr>
        <p:blipFill rotWithShape="1">
          <a:blip r:embed="rId2"/>
          <a:srcRect l="66307" t="24993" r="26780" b="67412"/>
          <a:stretch/>
        </p:blipFill>
        <p:spPr>
          <a:xfrm>
            <a:off x="7947212" y="4764739"/>
            <a:ext cx="797860" cy="49305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892556" y="4826602"/>
            <a:ext cx="92525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ביוכימיה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8782349" y="4826602"/>
            <a:ext cx="12648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0070C0"/>
                </a:solidFill>
              </a:rPr>
              <a:t>Should be: 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19840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/>
          <a:srcRect l="56597" t="16846" r="5109" b="75973"/>
          <a:stretch/>
        </p:blipFill>
        <p:spPr>
          <a:xfrm>
            <a:off x="5486400" y="470566"/>
            <a:ext cx="4419600" cy="4661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751" y="170329"/>
            <a:ext cx="39162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The right order of this report should be:</a:t>
            </a:r>
            <a:endParaRPr lang="he-IL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2"/>
          <a:srcRect l="52558" t="24993" r="33849" b="67412"/>
          <a:stretch/>
        </p:blipFill>
        <p:spPr>
          <a:xfrm>
            <a:off x="8238566" y="2725260"/>
            <a:ext cx="1568824" cy="493059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2"/>
          <a:srcRect l="56286" t="16846" r="30043" b="75973"/>
          <a:stretch/>
        </p:blipFill>
        <p:spPr>
          <a:xfrm>
            <a:off x="8157882" y="1077462"/>
            <a:ext cx="1577788" cy="466165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 rotWithShape="1">
          <a:blip r:embed="rId2"/>
          <a:srcRect l="69647" t="16846" r="5109" b="75973"/>
          <a:stretch/>
        </p:blipFill>
        <p:spPr>
          <a:xfrm>
            <a:off x="5325035" y="1077462"/>
            <a:ext cx="2913529" cy="466165"/>
          </a:xfrm>
          <a:prstGeom prst="rect">
            <a:avLst/>
          </a:prstGeom>
        </p:spPr>
      </p:pic>
      <p:cxnSp>
        <p:nvCxnSpPr>
          <p:cNvPr id="10" name="מחבר חץ ישר 9"/>
          <p:cNvCxnSpPr/>
          <p:nvPr/>
        </p:nvCxnSpPr>
        <p:spPr>
          <a:xfrm>
            <a:off x="6203577" y="838119"/>
            <a:ext cx="2590800" cy="34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חץ ישר 11"/>
          <p:cNvCxnSpPr/>
          <p:nvPr/>
        </p:nvCxnSpPr>
        <p:spPr>
          <a:xfrm flipH="1">
            <a:off x="6884894" y="832285"/>
            <a:ext cx="1694330" cy="38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תמונה 12"/>
          <p:cNvPicPr>
            <a:picLocks noChangeAspect="1"/>
          </p:cNvPicPr>
          <p:nvPr/>
        </p:nvPicPr>
        <p:blipFill rotWithShape="1">
          <a:blip r:embed="rId2"/>
          <a:srcRect l="52558" t="24993" r="5109" b="67412"/>
          <a:stretch/>
        </p:blipFill>
        <p:spPr>
          <a:xfrm>
            <a:off x="5056094" y="1906768"/>
            <a:ext cx="4885765" cy="493059"/>
          </a:xfrm>
          <a:prstGeom prst="rect">
            <a:avLst/>
          </a:prstGeom>
        </p:spPr>
      </p:pic>
      <p:pic>
        <p:nvPicPr>
          <p:cNvPr id="14" name="תמונה 13"/>
          <p:cNvPicPr>
            <a:picLocks noChangeAspect="1"/>
          </p:cNvPicPr>
          <p:nvPr/>
        </p:nvPicPr>
        <p:blipFill rotWithShape="1">
          <a:blip r:embed="rId2"/>
          <a:srcRect l="66307" t="24993" r="26780" b="67412"/>
          <a:stretch/>
        </p:blipFill>
        <p:spPr>
          <a:xfrm>
            <a:off x="7360022" y="2725260"/>
            <a:ext cx="797860" cy="493059"/>
          </a:xfrm>
          <a:prstGeom prst="rect">
            <a:avLst/>
          </a:prstGeom>
        </p:spPr>
      </p:pic>
      <p:pic>
        <p:nvPicPr>
          <p:cNvPr id="15" name="תמונה 14"/>
          <p:cNvPicPr>
            <a:picLocks noChangeAspect="1"/>
          </p:cNvPicPr>
          <p:nvPr/>
        </p:nvPicPr>
        <p:blipFill rotWithShape="1">
          <a:blip r:embed="rId2"/>
          <a:srcRect l="72831" t="24993" r="16217" b="67412"/>
          <a:stretch/>
        </p:blipFill>
        <p:spPr>
          <a:xfrm>
            <a:off x="6015314" y="2725260"/>
            <a:ext cx="1264024" cy="493059"/>
          </a:xfrm>
          <a:prstGeom prst="rect">
            <a:avLst/>
          </a:prstGeom>
        </p:spPr>
      </p:pic>
      <p:pic>
        <p:nvPicPr>
          <p:cNvPr id="16" name="תמונה 15"/>
          <p:cNvPicPr>
            <a:picLocks noChangeAspect="1"/>
          </p:cNvPicPr>
          <p:nvPr/>
        </p:nvPicPr>
        <p:blipFill rotWithShape="1">
          <a:blip r:embed="rId2"/>
          <a:srcRect l="83861" t="24993" r="5109" b="67412"/>
          <a:stretch/>
        </p:blipFill>
        <p:spPr>
          <a:xfrm>
            <a:off x="4742325" y="2725260"/>
            <a:ext cx="1272989" cy="493059"/>
          </a:xfrm>
          <a:prstGeom prst="rect">
            <a:avLst/>
          </a:prstGeom>
        </p:spPr>
      </p:pic>
      <p:cxnSp>
        <p:nvCxnSpPr>
          <p:cNvPr id="19" name="מחבר חץ ישר 18"/>
          <p:cNvCxnSpPr/>
          <p:nvPr/>
        </p:nvCxnSpPr>
        <p:spPr>
          <a:xfrm>
            <a:off x="5800165" y="2326260"/>
            <a:ext cx="3222813" cy="51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/>
          <p:cNvCxnSpPr/>
          <p:nvPr/>
        </p:nvCxnSpPr>
        <p:spPr>
          <a:xfrm>
            <a:off x="7091082" y="2380049"/>
            <a:ext cx="640977" cy="475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חץ ישר 22"/>
          <p:cNvCxnSpPr/>
          <p:nvPr/>
        </p:nvCxnSpPr>
        <p:spPr>
          <a:xfrm flipH="1">
            <a:off x="6759385" y="2311461"/>
            <a:ext cx="1398497" cy="534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/>
          <p:cNvCxnSpPr/>
          <p:nvPr/>
        </p:nvCxnSpPr>
        <p:spPr>
          <a:xfrm flipH="1">
            <a:off x="5468471" y="2355644"/>
            <a:ext cx="3814482" cy="49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סוגר מסולסל ימני 25"/>
          <p:cNvSpPr/>
          <p:nvPr/>
        </p:nvSpPr>
        <p:spPr>
          <a:xfrm>
            <a:off x="9941859" y="470566"/>
            <a:ext cx="349623" cy="10730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10354236" y="818411"/>
            <a:ext cx="97962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First line</a:t>
            </a:r>
            <a:endParaRPr lang="he-IL" dirty="0"/>
          </a:p>
        </p:txBody>
      </p:sp>
      <p:sp>
        <p:nvSpPr>
          <p:cNvPr id="28" name="סוגר מסולסל ימני 27"/>
          <p:cNvSpPr/>
          <p:nvPr/>
        </p:nvSpPr>
        <p:spPr>
          <a:xfrm>
            <a:off x="9963033" y="2048354"/>
            <a:ext cx="349623" cy="10730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TextBox 28"/>
          <p:cNvSpPr txBox="1"/>
          <p:nvPr/>
        </p:nvSpPr>
        <p:spPr>
          <a:xfrm>
            <a:off x="10375410" y="2396199"/>
            <a:ext cx="126316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Second line</a:t>
            </a:r>
            <a:endParaRPr lang="he-IL" dirty="0"/>
          </a:p>
        </p:txBody>
      </p:sp>
      <p:pic>
        <p:nvPicPr>
          <p:cNvPr id="30" name="תמונה 29"/>
          <p:cNvPicPr>
            <a:picLocks noChangeAspect="1"/>
          </p:cNvPicPr>
          <p:nvPr/>
        </p:nvPicPr>
        <p:blipFill rotWithShape="1">
          <a:blip r:embed="rId2"/>
          <a:srcRect l="9681" t="34245" r="23130" b="52774"/>
          <a:stretch/>
        </p:blipFill>
        <p:spPr>
          <a:xfrm>
            <a:off x="2238845" y="3540907"/>
            <a:ext cx="7754471" cy="842683"/>
          </a:xfrm>
          <a:prstGeom prst="rect">
            <a:avLst/>
          </a:prstGeom>
        </p:spPr>
      </p:pic>
      <p:pic>
        <p:nvPicPr>
          <p:cNvPr id="31" name="תמונה 30"/>
          <p:cNvPicPr>
            <a:picLocks noChangeAspect="1"/>
          </p:cNvPicPr>
          <p:nvPr/>
        </p:nvPicPr>
        <p:blipFill rotWithShape="1">
          <a:blip r:embed="rId2"/>
          <a:srcRect l="9681" t="34936" r="73386" b="52084"/>
          <a:stretch/>
        </p:blipFill>
        <p:spPr>
          <a:xfrm>
            <a:off x="7866528" y="5752506"/>
            <a:ext cx="1954307" cy="842682"/>
          </a:xfrm>
          <a:prstGeom prst="rect">
            <a:avLst/>
          </a:prstGeom>
        </p:spPr>
      </p:pic>
      <p:pic>
        <p:nvPicPr>
          <p:cNvPr id="32" name="תמונה 31"/>
          <p:cNvPicPr>
            <a:picLocks noChangeAspect="1"/>
          </p:cNvPicPr>
          <p:nvPr/>
        </p:nvPicPr>
        <p:blipFill rotWithShape="1">
          <a:blip r:embed="rId2"/>
          <a:srcRect l="26149" t="34936" r="58627" b="52084"/>
          <a:stretch/>
        </p:blipFill>
        <p:spPr>
          <a:xfrm>
            <a:off x="5939117" y="5752506"/>
            <a:ext cx="1757083" cy="842682"/>
          </a:xfrm>
          <a:prstGeom prst="rect">
            <a:avLst/>
          </a:prstGeom>
        </p:spPr>
      </p:pic>
      <p:pic>
        <p:nvPicPr>
          <p:cNvPr id="33" name="תמונה 32"/>
          <p:cNvPicPr>
            <a:picLocks noChangeAspect="1"/>
          </p:cNvPicPr>
          <p:nvPr/>
        </p:nvPicPr>
        <p:blipFill rotWithShape="1">
          <a:blip r:embed="rId2"/>
          <a:srcRect l="40984" t="34936" r="42238" b="52084"/>
          <a:stretch/>
        </p:blipFill>
        <p:spPr>
          <a:xfrm>
            <a:off x="3554505" y="5752506"/>
            <a:ext cx="1936378" cy="842682"/>
          </a:xfrm>
          <a:prstGeom prst="rect">
            <a:avLst/>
          </a:prstGeom>
        </p:spPr>
      </p:pic>
      <p:pic>
        <p:nvPicPr>
          <p:cNvPr id="34" name="תמונה 33"/>
          <p:cNvPicPr>
            <a:picLocks noChangeAspect="1"/>
          </p:cNvPicPr>
          <p:nvPr/>
        </p:nvPicPr>
        <p:blipFill rotWithShape="1">
          <a:blip r:embed="rId2"/>
          <a:srcRect l="57762" t="34936" r="23363" b="52084"/>
          <a:stretch/>
        </p:blipFill>
        <p:spPr>
          <a:xfrm>
            <a:off x="927847" y="5752506"/>
            <a:ext cx="2178424" cy="842682"/>
          </a:xfrm>
          <a:prstGeom prst="rect">
            <a:avLst/>
          </a:prstGeom>
        </p:spPr>
      </p:pic>
      <p:cxnSp>
        <p:nvCxnSpPr>
          <p:cNvPr id="35" name="מחבר חץ ישר 34"/>
          <p:cNvCxnSpPr/>
          <p:nvPr/>
        </p:nvCxnSpPr>
        <p:spPr>
          <a:xfrm>
            <a:off x="3115235" y="4149619"/>
            <a:ext cx="519953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חץ ישר 35"/>
          <p:cNvCxnSpPr/>
          <p:nvPr/>
        </p:nvCxnSpPr>
        <p:spPr>
          <a:xfrm>
            <a:off x="5105400" y="4383590"/>
            <a:ext cx="1559859" cy="136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חץ ישר 36"/>
          <p:cNvCxnSpPr>
            <a:endCxn id="33" idx="0"/>
          </p:cNvCxnSpPr>
          <p:nvPr/>
        </p:nvCxnSpPr>
        <p:spPr>
          <a:xfrm flipH="1">
            <a:off x="4522694" y="4344147"/>
            <a:ext cx="2223247" cy="140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חץ ישר 37"/>
          <p:cNvCxnSpPr/>
          <p:nvPr/>
        </p:nvCxnSpPr>
        <p:spPr>
          <a:xfrm flipH="1">
            <a:off x="2147047" y="4324425"/>
            <a:ext cx="6819810" cy="142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סוגר מסולסל ימני 38"/>
          <p:cNvSpPr/>
          <p:nvPr/>
        </p:nvSpPr>
        <p:spPr>
          <a:xfrm>
            <a:off x="9995323" y="3803517"/>
            <a:ext cx="349623" cy="27227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TextBox 39"/>
          <p:cNvSpPr txBox="1"/>
          <p:nvPr/>
        </p:nvSpPr>
        <p:spPr>
          <a:xfrm>
            <a:off x="10407700" y="4151362"/>
            <a:ext cx="112203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Table part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4065835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70</Words>
  <Application>Microsoft Office PowerPoint</Application>
  <PresentationFormat>מסך רחב</PresentationFormat>
  <Paragraphs>11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ערכת נושא Office</vt:lpstr>
      <vt:lpstr>מצגת של PowerPoint</vt:lpstr>
      <vt:lpstr>מצגת של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Orlevy</dc:creator>
  <cp:lastModifiedBy>Orlevy</cp:lastModifiedBy>
  <cp:revision>6</cp:revision>
  <cp:lastPrinted>2017-09-15T12:32:24Z</cp:lastPrinted>
  <dcterms:created xsi:type="dcterms:W3CDTF">2017-09-15T10:32:32Z</dcterms:created>
  <dcterms:modified xsi:type="dcterms:W3CDTF">2017-09-15T12:32:34Z</dcterms:modified>
</cp:coreProperties>
</file>