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6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8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17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1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85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466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12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9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7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2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5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35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64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8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1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0D12-FB29-4ACD-8866-E126982179CB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73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658640"/>
            <a:ext cx="8915399" cy="2262781"/>
          </a:xfrm>
        </p:spPr>
        <p:txBody>
          <a:bodyPr/>
          <a:lstStyle/>
          <a:p>
            <a:r>
              <a:rPr lang="en-US" altLang="zh-TW" dirty="0" smtClean="0"/>
              <a:t>TMD</a:t>
            </a:r>
            <a:r>
              <a:rPr lang="zh-TW" altLang="en-US" dirty="0" smtClean="0"/>
              <a:t>硬體公司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資工二 </a:t>
            </a:r>
            <a:r>
              <a:rPr lang="en-US" altLang="zh-TW" dirty="0" smtClean="0"/>
              <a:t>107590014</a:t>
            </a:r>
            <a:r>
              <a:rPr lang="zh-TW" altLang="en-US" dirty="0" smtClean="0"/>
              <a:t> 莊竣文</a:t>
            </a:r>
            <a:r>
              <a:rPr lang="en-US" altLang="zh-TW" dirty="0" smtClean="0"/>
              <a:t>		</a:t>
            </a:r>
            <a:r>
              <a:rPr lang="zh-TW" altLang="en-US" dirty="0" smtClean="0"/>
              <a:t>資工二 </a:t>
            </a:r>
            <a:r>
              <a:rPr lang="en-US" altLang="zh-TW" dirty="0" smtClean="0"/>
              <a:t>107590021</a:t>
            </a:r>
            <a:r>
              <a:rPr lang="zh-TW" altLang="en-US" dirty="0" smtClean="0"/>
              <a:t> 蔡育綸</a:t>
            </a:r>
            <a:endParaRPr lang="en-US" altLang="zh-TW" dirty="0" smtClean="0"/>
          </a:p>
          <a:p>
            <a:r>
              <a:rPr lang="zh-TW" altLang="en-US" dirty="0" smtClean="0"/>
              <a:t>資工二 </a:t>
            </a:r>
            <a:r>
              <a:rPr lang="en-US" altLang="zh-TW" dirty="0" smtClean="0"/>
              <a:t>107590018</a:t>
            </a:r>
            <a:r>
              <a:rPr lang="zh-TW" altLang="en-US" dirty="0" smtClean="0"/>
              <a:t> 韓宗穎</a:t>
            </a:r>
            <a:r>
              <a:rPr lang="en-US" altLang="zh-TW" dirty="0" smtClean="0"/>
              <a:t>		</a:t>
            </a:r>
            <a:r>
              <a:rPr lang="zh-TW" altLang="en-US" dirty="0" smtClean="0"/>
              <a:t>資工二 </a:t>
            </a:r>
            <a:r>
              <a:rPr lang="en-US" altLang="zh-TW" dirty="0" smtClean="0"/>
              <a:t>107590022</a:t>
            </a:r>
            <a:r>
              <a:rPr lang="zh-TW" altLang="en-US" dirty="0" smtClean="0"/>
              <a:t> 蘇佳湧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7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3661" y="3005750"/>
            <a:ext cx="7049015" cy="4399984"/>
          </a:xfrm>
        </p:spPr>
        <p:txBody>
          <a:bodyPr/>
          <a:lstStyle/>
          <a:p>
            <a:pPr algn="ctr"/>
            <a:r>
              <a:rPr lang="zh-TW" altLang="en-US" dirty="0" smtClean="0"/>
              <a:t>專案說明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4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70959" y="1212585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網站導覽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70959" y="2104176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首頁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982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處理</a:t>
            </a:r>
            <a:r>
              <a:rPr lang="zh-TW" altLang="en-US" sz="2500" dirty="0">
                <a:solidFill>
                  <a:schemeClr val="tx1"/>
                </a:solidFill>
              </a:rPr>
              <a:t>器</a:t>
            </a:r>
          </a:p>
        </p:txBody>
      </p:sp>
      <p:sp>
        <p:nvSpPr>
          <p:cNvPr id="6" name="矩形 5"/>
          <p:cNvSpPr/>
          <p:nvPr/>
        </p:nvSpPr>
        <p:spPr>
          <a:xfrm>
            <a:off x="4970959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遊戲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9470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顯示卡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04297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企業方案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20352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購買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cxnSp>
        <p:nvCxnSpPr>
          <p:cNvPr id="59" name="直線接點 58"/>
          <p:cNvCxnSpPr>
            <a:stCxn id="4" idx="2"/>
            <a:endCxn id="6" idx="0"/>
          </p:cNvCxnSpPr>
          <p:nvPr/>
        </p:nvCxnSpPr>
        <p:spPr>
          <a:xfrm>
            <a:off x="5951443" y="2882774"/>
            <a:ext cx="0" cy="86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1508465" y="3250194"/>
            <a:ext cx="4442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5" idx="0"/>
          </p:cNvCxnSpPr>
          <p:nvPr/>
        </p:nvCxnSpPr>
        <p:spPr>
          <a:xfrm>
            <a:off x="1508466" y="3241141"/>
            <a:ext cx="0" cy="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3729954" y="3250194"/>
            <a:ext cx="0" cy="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5951444" y="3250194"/>
            <a:ext cx="4649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392252" y="3241141"/>
            <a:ext cx="0" cy="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10572093" y="3250194"/>
            <a:ext cx="0" cy="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endCxn id="72" idx="1"/>
          </p:cNvCxnSpPr>
          <p:nvPr/>
        </p:nvCxnSpPr>
        <p:spPr>
          <a:xfrm>
            <a:off x="579011" y="4525486"/>
            <a:ext cx="783920" cy="514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362931" y="4650588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商品內容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cxnSp>
        <p:nvCxnSpPr>
          <p:cNvPr id="73" name="肘形接點 72"/>
          <p:cNvCxnSpPr/>
          <p:nvPr/>
        </p:nvCxnSpPr>
        <p:spPr>
          <a:xfrm>
            <a:off x="4996001" y="4525486"/>
            <a:ext cx="1095470" cy="51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116513" y="4641534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Resident</a:t>
            </a:r>
          </a:p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Evil III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3661" y="3005750"/>
            <a:ext cx="7049015" cy="4399984"/>
          </a:xfrm>
        </p:spPr>
        <p:txBody>
          <a:bodyPr/>
          <a:lstStyle/>
          <a:p>
            <a:pPr algn="ctr"/>
            <a:r>
              <a:rPr lang="zh-TW" altLang="en-US" dirty="0" smtClean="0"/>
              <a:t>專案展</a:t>
            </a:r>
            <a:r>
              <a:rPr lang="zh-TW" altLang="en-US" dirty="0"/>
              <a:t>示</a:t>
            </a:r>
          </a:p>
        </p:txBody>
      </p:sp>
    </p:spTree>
    <p:extLst>
      <p:ext uri="{BB962C8B-B14F-4D97-AF65-F5344CB8AC3E}">
        <p14:creationId xmlns:p14="http://schemas.microsoft.com/office/powerpoint/2010/main" val="42369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 dirty="0" smtClean="0"/>
              <a:t>目錄</a:t>
            </a:r>
            <a:endParaRPr lang="zh-TW" altLang="en-US" sz="7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專題介紹</a:t>
            </a:r>
            <a:endParaRPr lang="en-US" altLang="zh-TW" sz="2500" dirty="0" smtClean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設計概念</a:t>
            </a:r>
            <a:endParaRPr lang="en-US" altLang="zh-TW" sz="2500" dirty="0" smtClean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專案說明</a:t>
            </a:r>
            <a:endParaRPr lang="en-US" altLang="zh-TW" sz="2500" dirty="0" smtClean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專題展</a:t>
            </a:r>
            <a:r>
              <a:rPr lang="zh-TW" altLang="en-US" sz="2500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4052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3661" y="3005750"/>
            <a:ext cx="7049015" cy="4399984"/>
          </a:xfrm>
        </p:spPr>
        <p:txBody>
          <a:bodyPr/>
          <a:lstStyle/>
          <a:p>
            <a:pPr algn="ctr"/>
            <a:r>
              <a:rPr lang="zh-TW" altLang="en-US" dirty="0" smtClean="0"/>
              <a:t>專案介紹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專題背景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500" dirty="0" smtClean="0"/>
              <a:t>TMD</a:t>
            </a:r>
            <a:r>
              <a:rPr lang="zh-TW" altLang="en-US" sz="2500" dirty="0" smtClean="0"/>
              <a:t> 公司 全名</a:t>
            </a:r>
            <a:r>
              <a:rPr lang="en-US" altLang="zh-TW" sz="2500" dirty="0"/>
              <a:t>Technical </a:t>
            </a:r>
            <a:r>
              <a:rPr lang="en-US" altLang="zh-TW" sz="2500" dirty="0" smtClean="0"/>
              <a:t>Manufacturing Device</a:t>
            </a:r>
          </a:p>
          <a:p>
            <a:pPr marL="0" indent="0" algn="ctr">
              <a:buNone/>
            </a:pPr>
            <a:r>
              <a:rPr lang="zh-TW" altLang="en-US" sz="2500" dirty="0" smtClean="0"/>
              <a:t>中文就是用專業的技術去製造產品</a:t>
            </a:r>
            <a:endParaRPr lang="en-US" altLang="zh-TW" sz="2500" dirty="0" smtClean="0"/>
          </a:p>
          <a:p>
            <a:pPr marL="0" indent="0" algn="ctr">
              <a:buNone/>
            </a:pPr>
            <a:r>
              <a:rPr lang="zh-TW" altLang="en-US" sz="2500" dirty="0" smtClean="0"/>
              <a:t>主要販售的產品為處理器和顯示卡之類的電腦硬體</a:t>
            </a:r>
            <a:endParaRPr lang="en-US" altLang="zh-TW" sz="2500" dirty="0" smtClean="0"/>
          </a:p>
          <a:p>
            <a:pPr marL="0" indent="0" algn="ctr">
              <a:buNone/>
            </a:pPr>
            <a:r>
              <a:rPr lang="zh-TW" altLang="en-US" sz="2500" dirty="0" smtClean="0"/>
              <a:t>這個網站的用意是讓大家能多了解</a:t>
            </a:r>
            <a:r>
              <a:rPr lang="en-US" altLang="zh-TW" sz="2500" dirty="0" smtClean="0"/>
              <a:t>TMD</a:t>
            </a:r>
            <a:r>
              <a:rPr lang="zh-TW" altLang="en-US" sz="2500" dirty="0" smtClean="0"/>
              <a:t>這間公司</a:t>
            </a:r>
            <a:endParaRPr lang="zh-TW" altLang="en-US" sz="25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81" y="4686370"/>
            <a:ext cx="2703862" cy="6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500" dirty="0" smtClean="0"/>
              <a:t>Header </a:t>
            </a:r>
            <a:r>
              <a:rPr lang="zh-TW" altLang="en-US" sz="2500" dirty="0" smtClean="0"/>
              <a:t>和 </a:t>
            </a:r>
            <a:r>
              <a:rPr lang="en-US" altLang="zh-TW" sz="2500" dirty="0" smtClean="0"/>
              <a:t>Footer</a:t>
            </a:r>
            <a:r>
              <a:rPr lang="zh-TW" altLang="en-US" sz="2500" dirty="0" smtClean="0"/>
              <a:t>不統一</a:t>
            </a:r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有些動畫功能無法實作</a:t>
            </a:r>
            <a:endParaRPr lang="en-US" altLang="zh-TW" sz="2500" dirty="0"/>
          </a:p>
          <a:p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300" dirty="0"/>
          </a:p>
          <a:p>
            <a:endParaRPr lang="en-US" altLang="zh-TW" sz="2500" dirty="0" smtClean="0"/>
          </a:p>
          <a:p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147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將各自</a:t>
            </a:r>
            <a:r>
              <a:rPr lang="en-US" altLang="zh-TW" sz="2500" dirty="0" smtClean="0"/>
              <a:t>Header</a:t>
            </a:r>
            <a:r>
              <a:rPr lang="zh-TW" altLang="en-US" sz="2500" dirty="0" smtClean="0"/>
              <a:t>和</a:t>
            </a:r>
            <a:r>
              <a:rPr lang="en-US" altLang="zh-TW" sz="2500" dirty="0" smtClean="0"/>
              <a:t>Footer</a:t>
            </a:r>
            <a:r>
              <a:rPr lang="zh-TW" altLang="en-US" sz="2500" dirty="0" smtClean="0"/>
              <a:t>的</a:t>
            </a:r>
            <a:r>
              <a:rPr lang="en-US" altLang="zh-TW" sz="2500" dirty="0" smtClean="0"/>
              <a:t>CSS</a:t>
            </a:r>
            <a:r>
              <a:rPr lang="zh-TW" altLang="en-US" sz="2500" dirty="0" smtClean="0"/>
              <a:t>各取優缺點並綜合出最好的統一</a:t>
            </a:r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動畫方面無法解決，所以要等到期中後在著手改良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val="2785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3661" y="3005750"/>
            <a:ext cx="7049015" cy="4399984"/>
          </a:xfrm>
        </p:spPr>
        <p:txBody>
          <a:bodyPr/>
          <a:lstStyle/>
          <a:p>
            <a:pPr algn="ctr"/>
            <a:r>
              <a:rPr lang="zh-TW" altLang="en-US" dirty="0" smtClean="0"/>
              <a:t>設計概念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1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創意發想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因為市面上很多電競都主打</a:t>
            </a:r>
            <a:r>
              <a:rPr lang="en-US" altLang="zh-TW" dirty="0" smtClean="0"/>
              <a:t>RGB</a:t>
            </a:r>
            <a:r>
              <a:rPr lang="zh-TW" altLang="en-US" dirty="0" smtClean="0"/>
              <a:t>會讓人有眼花撩亂的感覺，所以我們希望能用簡約的風格來達到獨樹一格的效果，打造專門給大人玩的電競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39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字體及顏色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</a:t>
            </a:r>
            <a:r>
              <a:rPr lang="zh-TW" altLang="en-US" dirty="0" smtClean="0"/>
              <a:t>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微軟正黑體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顏色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H</a:t>
            </a:r>
            <a:r>
              <a:rPr lang="en-US" altLang="zh-TW" dirty="0" smtClean="0"/>
              <a:t>eader</a:t>
            </a:r>
            <a:r>
              <a:rPr lang="zh-TW" altLang="en-US" dirty="0" smtClean="0"/>
              <a:t>以白色包覆，因為白色讓人感到舒服和簡約，焦點遊戲的部分用紅色包覆，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主要是要吸引顧客的眼球。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9659" y="4653481"/>
            <a:ext cx="905347" cy="778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35453" y="4653481"/>
            <a:ext cx="905347" cy="778598"/>
          </a:xfrm>
          <a:prstGeom prst="rect">
            <a:avLst/>
          </a:prstGeom>
          <a:solidFill>
            <a:srgbClr val="42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00012" y="559679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#FFFFFF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75806" y="559679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#66000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206</TotalTime>
  <Words>185</Words>
  <Application>Microsoft Office PowerPoint</Application>
  <PresentationFormat>寬螢幕</PresentationFormat>
  <Paragraphs>54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TMD硬體公司</vt:lpstr>
      <vt:lpstr>目錄</vt:lpstr>
      <vt:lpstr>專案介紹</vt:lpstr>
      <vt:lpstr>專題背景</vt:lpstr>
      <vt:lpstr>遇到的問題</vt:lpstr>
      <vt:lpstr>解決方法</vt:lpstr>
      <vt:lpstr>設計概念</vt:lpstr>
      <vt:lpstr>創意發想</vt:lpstr>
      <vt:lpstr>字體及顏色</vt:lpstr>
      <vt:lpstr>專案說明</vt:lpstr>
      <vt:lpstr>網站導覽</vt:lpstr>
      <vt:lpstr>專案展示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TMD硬體公司</dc:title>
  <dc:creator>User</dc:creator>
  <cp:lastModifiedBy>User</cp:lastModifiedBy>
  <cp:revision>14</cp:revision>
  <dcterms:created xsi:type="dcterms:W3CDTF">2020-04-29T08:33:00Z</dcterms:created>
  <dcterms:modified xsi:type="dcterms:W3CDTF">2020-04-29T11:59:33Z</dcterms:modified>
</cp:coreProperties>
</file>