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7" r:id="rId2"/>
    <p:sldId id="259" r:id="rId3"/>
    <p:sldId id="260" r:id="rId4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56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6AC6AF-652C-4AA5-B4D8-00C1EDAB4567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2020/5/29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C33ADDF-418B-4AEE-81B9-E77B3218F8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89590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5F571F-261B-4B14-A1ED-014F71ED4D82}" type="datetime1">
              <a:rPr lang="zh-TW" altLang="en-US" noProof="0" smtClean="0"/>
              <a:t>2020/5/29</a:t>
            </a:fld>
            <a:endParaRPr lang="zh-TW" altLang="en-US" noProof="0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275029A-2D1E-47A5-9598-4A9AC47B3AC1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0307704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029A-2D1E-47A5-9598-4A9AC47B3AC1}" type="slidenum">
              <a:rPr lang="en-US" altLang="zh-TW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31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029A-2D1E-47A5-9598-4A9AC47B3AC1}" type="slidenum">
              <a:rPr lang="en-US" altLang="zh-TW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74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029A-2D1E-47A5-9598-4A9AC47B3AC1}" type="slidenum">
              <a:rPr lang="en-US" altLang="zh-TW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98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l">
              <a:defRPr sz="60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81567A2-7192-4DEF-88E1-8912A45D510B}" type="datetime1">
              <a:rPr lang="zh-TW" altLang="en-US" noProof="0" smtClean="0"/>
              <a:t>2020/5/29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B56ABDB-C423-4DA8-AE4F-E049A17971A2}" type="datetime1">
              <a:rPr lang="zh-TW" altLang="en-US" noProof="0" smtClean="0"/>
              <a:t>2020/5/29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DD4366C-51B4-479B-9C81-508CB45142A8}" type="datetime1">
              <a:rPr lang="zh-TW" altLang="en-US" noProof="0" smtClean="0"/>
              <a:t>2020/5/29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ADF3BB5-469C-4ED9-9431-3D87C93A0FAE}" type="datetime1">
              <a:rPr lang="zh-TW" altLang="en-US" noProof="0" smtClean="0"/>
              <a:t>2020/5/29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rtlCol="0" anchor="b"/>
          <a:lstStyle>
            <a:lvl1pPr>
              <a:defRPr sz="6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A7D21EB-D55C-4416-918A-8D48D12F3CAA}" type="datetime1">
              <a:rPr lang="zh-TW" altLang="en-US" noProof="0" smtClean="0"/>
              <a:t>2020/5/29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BA78721-99FC-4213-BF80-B7A3B1822F49}" type="datetime1">
              <a:rPr lang="zh-TW" altLang="en-US" noProof="0" smtClean="0"/>
              <a:t>2020/5/29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831850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831850" y="2193925"/>
            <a:ext cx="5156200" cy="3978275"/>
          </a:xfrm>
        </p:spPr>
        <p:txBody>
          <a:bodyPr rtlCol="0"/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6189663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6189663" y="2193925"/>
            <a:ext cx="5157787" cy="3978275"/>
          </a:xfrm>
        </p:spPr>
        <p:txBody>
          <a:bodyPr rtlCol="0"/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8E02746-5346-47A2-9CC5-F7F5FD490F06}" type="datetime1">
              <a:rPr lang="zh-TW" altLang="en-US" noProof="0" smtClean="0"/>
              <a:t>2020/5/29</a:t>
            </a:fld>
            <a:endParaRPr lang="zh-TW" altLang="en-US" noProof="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5D39131-8542-455E-83D4-4B91CB69BD87}" type="datetime1">
              <a:rPr lang="zh-TW" altLang="en-US" noProof="0" smtClean="0"/>
              <a:t>2020/5/29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0FA01A4-F206-47E8-B4AA-FC1DDD66E535}" type="datetime1">
              <a:rPr lang="zh-TW" altLang="en-US" noProof="0" smtClean="0"/>
              <a:t>2020/5/29</a:t>
            </a:fld>
            <a:endParaRPr lang="zh-TW" altLang="en-US" noProof="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4C2AD45-5C9A-412D-96CA-1A96CFA31548}" type="datetime1">
              <a:rPr lang="zh-TW" altLang="en-US" noProof="0" smtClean="0"/>
              <a:t>2020/5/29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圖片預留位置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BB8F17D-5000-4A2D-934E-7935E5AAA7D5}" type="datetime1">
              <a:rPr lang="zh-TW" altLang="en-US" noProof="0" smtClean="0"/>
              <a:t>2020/5/29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F471B75-184D-4C7B-8560-17B4A1BAF2A4}" type="datetime1">
              <a:rPr lang="zh-TW" altLang="en-US" noProof="0" smtClean="0"/>
              <a:t>2020/5/29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D6987-FB6D-4DB8-81B8-AD0F35E3BB5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TW" dirty="0" smtClean="0"/>
              <a:t>RWD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TED Talk</a:t>
            </a:r>
          </a:p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 title="標題及含圖表的內容版面配置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smtClean="0"/>
              <a:t>1280px  		    768px            320px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51" b="19349"/>
          <a:stretch/>
        </p:blipFill>
        <p:spPr>
          <a:xfrm>
            <a:off x="1016797" y="1690688"/>
            <a:ext cx="4017021" cy="3509385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102" b="27408"/>
          <a:stretch/>
        </p:blipFill>
        <p:spPr>
          <a:xfrm>
            <a:off x="5212415" y="1690688"/>
            <a:ext cx="3182681" cy="372138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337" b="10983"/>
          <a:stretch/>
        </p:blipFill>
        <p:spPr>
          <a:xfrm>
            <a:off x="9605818" y="1482956"/>
            <a:ext cx="674254" cy="525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9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依照三種版面，設計出三種不同格式的導覽列，當螢幕尺寸縮小，會從橫排顯示的導覽列變成</a:t>
            </a:r>
            <a:r>
              <a:rPr lang="zh-TW" altLang="en-US"/>
              <a:t>漢堡</a:t>
            </a:r>
            <a:r>
              <a:rPr lang="zh-TW" altLang="en-US" smtClean="0"/>
              <a:t>選單。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在較小的螢幕尺寸</a:t>
            </a:r>
            <a:r>
              <a:rPr lang="zh-TW" altLang="en-US" dirty="0" smtClean="0"/>
              <a:t>，一行只排一個影片，方便觀看者預覽。</a:t>
            </a:r>
            <a:endParaRPr lang="zh-TW" altLang="en-US" dirty="0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</a:t>
            </a:r>
            <a:r>
              <a:rPr lang="zh-TW" altLang="en-US" dirty="0"/>
              <a:t>計</a:t>
            </a:r>
          </a:p>
        </p:txBody>
      </p:sp>
    </p:spTree>
    <p:extLst>
      <p:ext uri="{BB962C8B-B14F-4D97-AF65-F5344CB8AC3E}">
        <p14:creationId xmlns:p14="http://schemas.microsoft.com/office/powerpoint/2010/main" val="2448389070"/>
      </p:ext>
    </p:extLst>
  </p:cSld>
  <p:clrMapOvr>
    <a:masterClrMapping/>
  </p:clrMapOvr>
</p:sld>
</file>

<file path=ppt/theme/theme1.xml><?xml version="1.0" encoding="utf-8"?>
<a:theme xmlns:a="http://schemas.openxmlformats.org/drawingml/2006/main" name="憂鬱抽象設計範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6713185_TF03460530" id="{EDA00077-FAC6-410E-B93E-E59123A47321}" vid="{0C57173A-360A-4259-8833-5262FCF0C6C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憂鬱抽象設計投影片</Template>
  <TotalTime>8</TotalTime>
  <Words>59</Words>
  <Application>Microsoft Office PowerPoint</Application>
  <PresentationFormat>寬螢幕</PresentationFormat>
  <Paragraphs>9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6" baseType="lpstr">
      <vt:lpstr>Microsoft JhengHei UI</vt:lpstr>
      <vt:lpstr>Arial</vt:lpstr>
      <vt:lpstr>憂鬱抽象設計範本</vt:lpstr>
      <vt:lpstr>RWD</vt:lpstr>
      <vt:lpstr>1280px        768px            320px</vt:lpstr>
      <vt:lpstr>設計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RWD</dc:title>
  <dc:creator>育綸 蔡</dc:creator>
  <cp:lastModifiedBy>育綸 蔡</cp:lastModifiedBy>
  <cp:revision>2</cp:revision>
  <dcterms:created xsi:type="dcterms:W3CDTF">2020-05-29T14:23:01Z</dcterms:created>
  <dcterms:modified xsi:type="dcterms:W3CDTF">2020-05-29T14:31:09Z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