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0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38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1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8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14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9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57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8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57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3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1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4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3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3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8BCA-A453-4AE5-A79C-5AC4A5D2141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36F1F9-D0FE-49FD-A183-CDCB64C04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8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0B80-649A-38A3-3E0D-ACB7C6B37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716" y="164387"/>
            <a:ext cx="7233160" cy="873304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Projects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489CC-E6B2-E9D2-616E-9BFD80104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089" y="1582117"/>
            <a:ext cx="8915399" cy="318509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Health care</a:t>
            </a:r>
          </a:p>
          <a:p>
            <a:pPr marL="342900" indent="-342900">
              <a:buAutoNum type="arabicPeriod"/>
            </a:pPr>
            <a:r>
              <a:rPr lang="en-IN" sz="3200" dirty="0"/>
              <a:t>Super store</a:t>
            </a:r>
          </a:p>
          <a:p>
            <a:pPr marL="342900" indent="-342900">
              <a:buAutoNum type="arabicPeriod"/>
            </a:pPr>
            <a:r>
              <a:rPr lang="en-IN" sz="3200" dirty="0"/>
              <a:t>Blink it</a:t>
            </a:r>
          </a:p>
          <a:p>
            <a:pPr marL="342900" indent="-342900"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6482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4CB5B-7A18-C1FB-547B-7FAE907A3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56DE-8C10-479B-6530-7BD6EDA7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9" y="54429"/>
            <a:ext cx="9404723" cy="1088572"/>
          </a:xfrm>
        </p:spPr>
        <p:txBody>
          <a:bodyPr/>
          <a:lstStyle/>
          <a:p>
            <a:r>
              <a:rPr lang="en-US" dirty="0"/>
              <a:t>Healthcare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16FD-812C-FBBD-81BE-0EFD0147D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1" y="143732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Problem Statement</a:t>
            </a:r>
          </a:p>
          <a:p>
            <a:pPr marL="0" indent="0">
              <a:buNone/>
            </a:pPr>
            <a:r>
              <a:rPr lang="en-US" sz="2400" dirty="0"/>
              <a:t>1-Calculate the Total Sales, Avg Sales, Total Qty, Total Outlet</a:t>
            </a:r>
          </a:p>
          <a:p>
            <a:pPr marL="0" indent="0">
              <a:buNone/>
            </a:pPr>
            <a:r>
              <a:rPr lang="en-US" sz="2400" dirty="0"/>
              <a:t>2-Sales proposition by Distribution Category</a:t>
            </a:r>
          </a:p>
          <a:p>
            <a:pPr marL="0" indent="0">
              <a:buNone/>
            </a:pPr>
            <a:r>
              <a:rPr lang="en-US" sz="2400" dirty="0"/>
              <a:t>3-Montly Sales Performance</a:t>
            </a:r>
          </a:p>
          <a:p>
            <a:pPr marL="0" indent="0">
              <a:buNone/>
            </a:pPr>
            <a:r>
              <a:rPr lang="en-US" sz="2400" dirty="0"/>
              <a:t>4-Total Sales by PSKU</a:t>
            </a:r>
          </a:p>
          <a:p>
            <a:pPr marL="0" indent="0">
              <a:buNone/>
            </a:pPr>
            <a:r>
              <a:rPr lang="en-US" sz="2400" dirty="0"/>
              <a:t>5-Outlet(Store) performance Total Sales, Avg Sales, Quantity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67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7E4F-30BE-AC30-DB88-EFEABF6A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9579"/>
            <a:ext cx="4809467" cy="670434"/>
          </a:xfrm>
        </p:spPr>
        <p:txBody>
          <a:bodyPr/>
          <a:lstStyle/>
          <a:p>
            <a:r>
              <a:rPr lang="en-US" dirty="0"/>
              <a:t>Super Store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544E-DAFF-C5A9-298E-5257B253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141" y="1233066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KPIs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Total Sales,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Total Profit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Total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out Overall Sales, Profit,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Distribution of Sales by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Profit by Sub Category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54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5191-B9FC-E135-D992-4027F316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23" y="87466"/>
            <a:ext cx="2729088" cy="721805"/>
          </a:xfrm>
        </p:spPr>
        <p:txBody>
          <a:bodyPr/>
          <a:lstStyle/>
          <a:p>
            <a:r>
              <a:rPr lang="en-US" dirty="0"/>
              <a:t>Blink 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4416-1072-9A69-3586-7AAC868D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082686"/>
            <a:ext cx="8946541" cy="419548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Calculate the KPIs 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400" dirty="0"/>
              <a:t>Total Sales, 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400" dirty="0"/>
              <a:t>Average Sales, 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400" dirty="0"/>
              <a:t>Number of Items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400" dirty="0"/>
              <a:t>Average 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Total Sales by Fat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Total Sales by Item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Fat content by outlet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Sales by Outlet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Sales by outlet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Total Outlet establishment by year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13254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120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Wisp</vt:lpstr>
      <vt:lpstr>Power BI Projects</vt:lpstr>
      <vt:lpstr>Healthcare</vt:lpstr>
      <vt:lpstr>Super Store Project</vt:lpstr>
      <vt:lpstr>Blink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Projects</dc:title>
  <dc:creator>Kumar S</dc:creator>
  <cp:lastModifiedBy>Shashi N.S</cp:lastModifiedBy>
  <cp:revision>5</cp:revision>
  <dcterms:created xsi:type="dcterms:W3CDTF">2025-03-01T04:36:18Z</dcterms:created>
  <dcterms:modified xsi:type="dcterms:W3CDTF">2025-04-02T19:06:40Z</dcterms:modified>
</cp:coreProperties>
</file>