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4768-FCCC-4940-A66D-49A4BF9EC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Predicting tags/topics for interview questions datasets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A5202-52A3-4569-92B7-E97D9C1A4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dirty="0" err="1"/>
              <a:t>presentated</a:t>
            </a:r>
            <a:r>
              <a:rPr lang="en-US" dirty="0"/>
              <a:t> by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sethu</a:t>
            </a:r>
            <a:r>
              <a:rPr lang="en-US" dirty="0"/>
              <a:t> Ramanujam</a:t>
            </a:r>
            <a:br>
              <a:rPr lang="en-US" dirty="0"/>
            </a:br>
            <a:r>
              <a:rPr lang="en-US" dirty="0"/>
              <a:t>					</a:t>
            </a:r>
            <a:r>
              <a:rPr lang="en-US" dirty="0" err="1"/>
              <a:t>shashi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2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0234-1358-40D1-B9AB-2BDDC411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summary of the 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2263-2117-4A17-8ECE-DDB57D0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</a:t>
            </a:r>
            <a:br>
              <a:rPr lang="en-US" dirty="0"/>
            </a:br>
            <a:r>
              <a:rPr lang="en-US" dirty="0"/>
              <a:t>- Used train_test_split with ratio 90:10</a:t>
            </a:r>
          </a:p>
          <a:p>
            <a:r>
              <a:rPr lang="en-US" dirty="0"/>
              <a:t>Used Tf-Idf vectorizer to convert the string in to numeric value </a:t>
            </a:r>
            <a:br>
              <a:rPr lang="en-US" dirty="0"/>
            </a:br>
            <a:r>
              <a:rPr lang="en-US" dirty="0"/>
              <a:t>- Have appropriate parameters set.</a:t>
            </a:r>
          </a:p>
          <a:p>
            <a:r>
              <a:rPr lang="en-US" dirty="0"/>
              <a:t>Have single training/testing dataset.</a:t>
            </a:r>
          </a:p>
          <a:p>
            <a:r>
              <a:rPr lang="en-US" dirty="0"/>
              <a:t>Use OneVsRestClassifier to solve multi-label.</a:t>
            </a:r>
          </a:p>
          <a:p>
            <a:r>
              <a:rPr lang="en-US" dirty="0"/>
              <a:t>Model Evaluation using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22165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772-3E9A-4CDB-826D-8A994F0C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4E6-F871-4EC7-9DC2-1CC703FB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text classification methods to predict the tags for interview questions posted in Careercup, Github repositories using Natural Language Processing (NLP).</a:t>
            </a:r>
          </a:p>
          <a:p>
            <a:r>
              <a:rPr lang="en-US" dirty="0"/>
              <a:t>Forums rely on the tags of questions to match them to users who can provide answers. However, new users or novice developers may not tag their posts correctly. </a:t>
            </a:r>
          </a:p>
          <a:p>
            <a:r>
              <a:rPr lang="en-US" dirty="0"/>
              <a:t>This leads to posts being filtered and do not show up on the search result even though the question may be relevant and adds value to the community. </a:t>
            </a:r>
          </a:p>
        </p:txBody>
      </p:sp>
    </p:spTree>
    <p:extLst>
      <p:ext uri="{BB962C8B-B14F-4D97-AF65-F5344CB8AC3E}">
        <p14:creationId xmlns:p14="http://schemas.microsoft.com/office/powerpoint/2010/main" val="37130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C131-F2D4-498B-80B7-EABABC1F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 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43F3-5476-4BE0-9A3F-B8EA7B7B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is one of the important steps in the data analysis process. </a:t>
            </a:r>
          </a:p>
          <a:p>
            <a:r>
              <a:rPr lang="en-US" dirty="0"/>
              <a:t>The main focus is on making sense of the data in hand .</a:t>
            </a:r>
          </a:p>
          <a:p>
            <a:r>
              <a:rPr lang="en-US" dirty="0"/>
              <a:t>Like formulating the correct questions to ask to your dataset, how to manipulate the data sources to get the required answers etc.</a:t>
            </a:r>
          </a:p>
        </p:txBody>
      </p:sp>
    </p:spTree>
    <p:extLst>
      <p:ext uri="{BB962C8B-B14F-4D97-AF65-F5344CB8AC3E}">
        <p14:creationId xmlns:p14="http://schemas.microsoft.com/office/powerpoint/2010/main" val="34141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917A2-FD90-477B-98E8-11AD259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Datasets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9C8570-D274-4801-A77F-97B6EF3D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Training data: 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Sources : </a:t>
            </a:r>
            <a:r>
              <a:rPr lang="en-US" sz="1400" dirty="0" err="1">
                <a:solidFill>
                  <a:srgbClr val="FFFFFF"/>
                </a:solidFill>
              </a:rPr>
              <a:t>LeetCode</a:t>
            </a:r>
            <a:r>
              <a:rPr lang="en-US" sz="1400" dirty="0">
                <a:solidFill>
                  <a:srgbClr val="FFFFFF"/>
                </a:solidFill>
              </a:rPr>
              <a:t>, Github (2k)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Test Data: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Sources : Careercup (15k)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C710AA4-5215-49B3-A5D0-13DD853D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05094"/>
            <a:ext cx="6844045" cy="42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19AFBE53-1417-406B-8083-DBE0DA72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B9EE4F0-B261-4AB0-BEE3-AA9DD198F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E326B6E-9130-4E5B-8C29-0412BDFD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15BBE67-0A7A-4318-94C9-9EDC68E9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C189044-A310-4008-ABE3-A833238AA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714E393D-E3AB-4084-8580-2EC4D75B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407A34B-6BDC-4CC4-9D15-2E71F3DB4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E952981-3D27-403A-9B35-14226166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39D7F6E-841D-4697-A877-0F25113BA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26F9E1B-2970-4504-8E6C-1A42D05F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6F11A9CB-BE43-4423-987B-B43046D14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F21925AB-CEC6-4210-929C-5BAB1C95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9B4BB7F4-36A3-49C5-A85E-660BF0901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89A82E2C-666C-4E88-B3A9-C95B5AE9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1363187E-6516-4018-A78B-CE0F7F232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3FF62829-5C7E-4110-A186-F4E8655E2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7E9C9B7-0C7F-44A7-B610-5B095C442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3037E5EC-D21D-4C3F-B081-B46C3B47C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EAE8AAB2-DE35-4AED-8C9C-0718A33A8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62ACCDA-6A76-4812-BA3A-F3C6E1443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8825C85-74E0-4664-95AC-682625B9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D87E8B0A-2B1D-48E5-8107-F2855CFF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46FC211-5F4B-478B-8761-A65D2116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3C493A4-4703-4917-A281-F15E323F1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4B369EDA-1458-423B-839F-4FB0EE920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DB5E8117-FFBB-49D5-87C6-24D8E06C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4D5DC4A-7C40-4236-B475-FA6AA4369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76858373-C51B-4201-80F4-80331670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D159A53F-DA7E-4CD5-AA84-55B3AC5EE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E4B70A8B-09AC-45AA-952C-242D7E147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id="{63C8CAD6-F5BE-4961-AC48-2A34FA4E7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AEBA7DBD-C171-47A7-9249-562A06AC2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80F934E3-6775-4A9E-8666-7D050E428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7E8F3A1-E3AE-4A22-82FE-71C4C163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27DFF928-27F3-44A1-9468-219DD390B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47C61A3E-9A0A-4547-9B8A-DD8CD6D4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FC684095-4805-413B-A9EB-63A2417B5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AF830B5E-DCF9-4CBD-8746-C5219013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FE6882C0-1C73-4E53-A884-3202385D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9611015E-699B-4BA5-A162-8BABC9145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8C6A611F-CBE4-46B7-96F6-803B2D26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FDCF0D71-6D32-4B72-B7E1-678BA980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FE6E605A-8ECF-47E5-ABDD-B4874FF18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1329BFCB-3C83-438B-8C18-20576CA6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9E013566-6E0D-4B88-9731-0BBACA140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1668707D-D4E8-40EC-94C2-F83C6E22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0CE0CBC9-140F-475C-93C6-446BDBB7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0ED9FFD9-3111-4C21-8013-063D0A89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C75E760C-E1DB-475D-905D-FC3F430FE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1F4DF02E-1FC7-48AB-8CDA-940C8A50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193ABE5A-1C12-4B38-8078-51A0BAB3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3A57AD1C-4CC5-4E62-A352-D3B142B9D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646D40AD-4384-42ED-B1A0-A47C165C6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786C2FA-21FD-4F48-9E96-C5D8E6159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AFE6F50A-21B5-4B98-9C3B-B89FFC6FB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2454210A-9717-44AF-9D76-0426534C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7B212-07FD-4AA2-BE96-2650EE8B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654235"/>
            <a:ext cx="8957534" cy="10681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Approach used</a:t>
            </a:r>
          </a:p>
        </p:txBody>
      </p:sp>
      <p:sp>
        <p:nvSpPr>
          <p:cNvPr id="78" name="Round Diagonal Corner Rectangle 6">
            <a:extLst>
              <a:ext uri="{FF2B5EF4-FFF2-40B4-BE49-F238E27FC236}">
                <a16:creationId xmlns:a16="http://schemas.microsoft.com/office/drawing/2014/main" id="{7C752539-319A-41C0-ABDD-5FBB1E2B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BFA7E2D-9E18-4A62-B446-77C4A3476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45" b="6675"/>
          <a:stretch/>
        </p:blipFill>
        <p:spPr>
          <a:xfrm>
            <a:off x="638271" y="817564"/>
            <a:ext cx="5463786" cy="310513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ACD39B-096B-4D40-89D7-D10B9491B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638"/>
          <a:stretch/>
        </p:blipFill>
        <p:spPr>
          <a:xfrm>
            <a:off x="5931821" y="783427"/>
            <a:ext cx="5369591" cy="31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A733-4142-4E5B-B9AA-84CC17F9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A6E3-200E-48B9-9A3C-388C24D6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Multi-label classification techniques</a:t>
            </a:r>
          </a:p>
          <a:p>
            <a:r>
              <a:rPr lang="en-US" dirty="0"/>
              <a:t>OnevsRest : Also known as one-vs-all, this strategy consists in fitting one classifier per class. For each classifier, the class is fitted against all the other classes.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F4A99-653F-4E6E-9864-1646054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classsifiers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FA3BF-891D-4273-900B-FE6F3AF3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/>
              <a:t>Classifier Chain : A chain of binary classifiers C0, C1, . . . , Cn is constructed, where a classifier Ci uses the predictions of all the classifier </a:t>
            </a:r>
            <a:r>
              <a:rPr lang="en-US" sz="1400" dirty="0" err="1"/>
              <a:t>Cj</a:t>
            </a:r>
            <a:r>
              <a:rPr lang="en-US" sz="1400" dirty="0"/>
              <a:t> , where j &lt; </a:t>
            </a:r>
            <a:r>
              <a:rPr lang="en-US" sz="1400" dirty="0" err="1"/>
              <a:t>i</a:t>
            </a:r>
            <a:r>
              <a:rPr lang="en-US" sz="1400" dirty="0"/>
              <a:t>. This way the method, also called classifier chains (CC), can take into account label correlations.</a:t>
            </a:r>
          </a:p>
          <a:p>
            <a:r>
              <a:rPr lang="en-US" sz="1400" dirty="0"/>
              <a:t>The total number of classifiers needed for this approach is equal to the number of classes, but the training of the classifiers is more involved.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547D83-34DD-41EB-8981-9D481ECC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775622"/>
            <a:ext cx="6844045" cy="33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0234-1358-40D1-B9AB-2BDDC411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2263-2117-4A17-8ECE-DDB57D0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BEAUTIFULSOUP LIBRARY FOR PARSING </a:t>
            </a:r>
          </a:p>
          <a:p>
            <a:r>
              <a:rPr lang="en-US" dirty="0"/>
              <a:t>PYTHON REQUESTS</a:t>
            </a:r>
          </a:p>
          <a:p>
            <a:r>
              <a:rPr lang="en-US" dirty="0"/>
              <a:t>CSV 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SCIKIT LEARN</a:t>
            </a:r>
          </a:p>
        </p:txBody>
      </p:sp>
    </p:spTree>
    <p:extLst>
      <p:ext uri="{BB962C8B-B14F-4D97-AF65-F5344CB8AC3E}">
        <p14:creationId xmlns:p14="http://schemas.microsoft.com/office/powerpoint/2010/main" val="382443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0234-1358-40D1-B9AB-2BDDC411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summary of the 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2263-2117-4A17-8ECE-DDB57D0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preprocessing and Data wrangling:</a:t>
            </a:r>
            <a:br>
              <a:rPr lang="en-US" dirty="0"/>
            </a:br>
            <a:r>
              <a:rPr lang="en-US" dirty="0"/>
              <a:t>-Removed null tags.</a:t>
            </a:r>
            <a:br>
              <a:rPr lang="en-US" dirty="0"/>
            </a:br>
            <a:r>
              <a:rPr lang="en-US" dirty="0"/>
              <a:t>-Removed stop words by using NLTK corpus.</a:t>
            </a:r>
            <a:br>
              <a:rPr lang="en-US" dirty="0"/>
            </a:br>
            <a:r>
              <a:rPr lang="en-US" dirty="0"/>
              <a:t>-Used NLTK Snowball Stemmer for Stemming.</a:t>
            </a:r>
            <a:br>
              <a:rPr lang="en-US" dirty="0"/>
            </a:br>
            <a:r>
              <a:rPr lang="en-US" dirty="0"/>
              <a:t>-Excluded all the punctuations, exclamations and general keywords in the sentences using regular expression.</a:t>
            </a:r>
            <a:br>
              <a:rPr lang="en-US" dirty="0"/>
            </a:br>
            <a:r>
              <a:rPr lang="en-US" dirty="0"/>
              <a:t>-Stripped all the spaces and converted to all lower case.</a:t>
            </a:r>
            <a:br>
              <a:rPr lang="en-US" dirty="0"/>
            </a:br>
            <a:r>
              <a:rPr lang="en-US" dirty="0"/>
              <a:t>-English stop_words from english Corpus.</a:t>
            </a:r>
          </a:p>
        </p:txBody>
      </p:sp>
    </p:spTree>
    <p:extLst>
      <p:ext uri="{BB962C8B-B14F-4D97-AF65-F5344CB8AC3E}">
        <p14:creationId xmlns:p14="http://schemas.microsoft.com/office/powerpoint/2010/main" val="2599030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Predicting tags/topics for interview questions datasets using NLP</vt:lpstr>
      <vt:lpstr>Problem definition</vt:lpstr>
      <vt:lpstr>Exploratory Data Analysis (EDA)</vt:lpstr>
      <vt:lpstr>Datasets</vt:lpstr>
      <vt:lpstr>Approach used</vt:lpstr>
      <vt:lpstr>classifiers</vt:lpstr>
      <vt:lpstr>classsifiers</vt:lpstr>
      <vt:lpstr>Tools used</vt:lpstr>
      <vt:lpstr>High level summary of the project process</vt:lpstr>
      <vt:lpstr>High level summary of the project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tags/topics for interview questions datasets using NLP</dc:title>
  <dc:creator>Gopidalai, Sethu Ramanujam</dc:creator>
  <cp:lastModifiedBy>Gopidalai, Sethu Ramanujam</cp:lastModifiedBy>
  <cp:revision>7</cp:revision>
  <dcterms:created xsi:type="dcterms:W3CDTF">2018-10-25T21:48:32Z</dcterms:created>
  <dcterms:modified xsi:type="dcterms:W3CDTF">2018-12-13T22:10:48Z</dcterms:modified>
</cp:coreProperties>
</file>