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B96DE-C96A-4837-9086-4556466FDA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BB3294-BDA5-4F48-BEEF-8E626F0A3C10}">
      <dgm:prSet phldrT="[Text]" phldr="0"/>
      <dgm:spPr/>
      <dgm:t>
        <a:bodyPr/>
        <a:lstStyle/>
        <a:p>
          <a:r>
            <a:rPr lang="en-US" dirty="0"/>
            <a:t>Users</a:t>
          </a:r>
        </a:p>
      </dgm:t>
    </dgm:pt>
    <dgm:pt modelId="{4DF8EB86-D75F-42E7-B109-08BF763D67F5}" type="parTrans" cxnId="{648063DB-83EB-4B44-9D33-7E4E0D2ED4EC}">
      <dgm:prSet/>
      <dgm:spPr/>
      <dgm:t>
        <a:bodyPr/>
        <a:lstStyle/>
        <a:p>
          <a:endParaRPr lang="en-US"/>
        </a:p>
      </dgm:t>
    </dgm:pt>
    <dgm:pt modelId="{FBEEDC4D-C835-44FD-B74F-31BC25DAA3C2}" type="sibTrans" cxnId="{648063DB-83EB-4B44-9D33-7E4E0D2ED4EC}">
      <dgm:prSet/>
      <dgm:spPr/>
      <dgm:t>
        <a:bodyPr/>
        <a:lstStyle/>
        <a:p>
          <a:endParaRPr lang="en-US"/>
        </a:p>
      </dgm:t>
    </dgm:pt>
    <dgm:pt modelId="{058CF62E-5F2D-42B9-A11B-5E88A5027A89}">
      <dgm:prSet phldrT="[Text]" phldr="0"/>
      <dgm:spPr/>
      <dgm:t>
        <a:bodyPr/>
        <a:lstStyle/>
        <a:p>
          <a:r>
            <a:rPr lang="en-US" dirty="0"/>
            <a:t>Journal Entries</a:t>
          </a:r>
        </a:p>
      </dgm:t>
    </dgm:pt>
    <dgm:pt modelId="{FD804514-34DF-4CAD-A18E-163B31AD71FF}" type="parTrans" cxnId="{B26B15CB-FD6D-4DDB-8741-445EBA08FB9F}">
      <dgm:prSet/>
      <dgm:spPr/>
      <dgm:t>
        <a:bodyPr/>
        <a:lstStyle/>
        <a:p>
          <a:endParaRPr lang="en-US"/>
        </a:p>
      </dgm:t>
    </dgm:pt>
    <dgm:pt modelId="{E727F8B4-8540-4AB2-96C9-C7951C8B7638}" type="sibTrans" cxnId="{B26B15CB-FD6D-4DDB-8741-445EBA08FB9F}">
      <dgm:prSet/>
      <dgm:spPr/>
      <dgm:t>
        <a:bodyPr/>
        <a:lstStyle/>
        <a:p>
          <a:endParaRPr lang="en-US"/>
        </a:p>
      </dgm:t>
    </dgm:pt>
    <dgm:pt modelId="{E43929B8-4BAA-49E4-9A5B-B1C99E56F2BA}">
      <dgm:prSet phldrT="[Text]" phldr="0"/>
      <dgm:spPr/>
      <dgm:t>
        <a:bodyPr/>
        <a:lstStyle/>
        <a:p>
          <a:r>
            <a:rPr lang="en-US" dirty="0"/>
            <a:t>Logs</a:t>
          </a:r>
        </a:p>
      </dgm:t>
    </dgm:pt>
    <dgm:pt modelId="{6096C8E6-27DE-4D36-9A82-A91336F12B7B}" type="parTrans" cxnId="{7B0AC1EB-CE4A-4F15-9B0F-CF4421C489B3}">
      <dgm:prSet/>
      <dgm:spPr/>
      <dgm:t>
        <a:bodyPr/>
        <a:lstStyle/>
        <a:p>
          <a:endParaRPr lang="en-US"/>
        </a:p>
      </dgm:t>
    </dgm:pt>
    <dgm:pt modelId="{D0E6572F-850C-4D2A-AB44-98FDF6FBA179}" type="sibTrans" cxnId="{7B0AC1EB-CE4A-4F15-9B0F-CF4421C489B3}">
      <dgm:prSet/>
      <dgm:spPr/>
      <dgm:t>
        <a:bodyPr/>
        <a:lstStyle/>
        <a:p>
          <a:endParaRPr lang="en-US"/>
        </a:p>
      </dgm:t>
    </dgm:pt>
    <dgm:pt modelId="{A4D7BB55-15CD-4EC5-A38C-BD1776AE0B2D}" type="pres">
      <dgm:prSet presAssocID="{52AB96DE-C96A-4837-9086-4556466FDA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1C7969-E0B6-427D-96B6-B9FD0F258AE8}" type="pres">
      <dgm:prSet presAssocID="{F5BB3294-BDA5-4F48-BEEF-8E626F0A3C10}" presName="root1" presStyleCnt="0"/>
      <dgm:spPr/>
    </dgm:pt>
    <dgm:pt modelId="{E6904554-7490-4D96-85D6-32C47FEC6B7F}" type="pres">
      <dgm:prSet presAssocID="{F5BB3294-BDA5-4F48-BEEF-8E626F0A3C10}" presName="LevelOneTextNode" presStyleLbl="node0" presStyleIdx="0" presStyleCnt="1">
        <dgm:presLayoutVars>
          <dgm:chPref val="3"/>
        </dgm:presLayoutVars>
      </dgm:prSet>
      <dgm:spPr/>
    </dgm:pt>
    <dgm:pt modelId="{D86C8BF7-3578-48A8-BF81-FF4535F89A93}" type="pres">
      <dgm:prSet presAssocID="{F5BB3294-BDA5-4F48-BEEF-8E626F0A3C10}" presName="level2hierChild" presStyleCnt="0"/>
      <dgm:spPr/>
    </dgm:pt>
    <dgm:pt modelId="{92E7FFDF-19E5-4849-AC54-26E934C0E860}" type="pres">
      <dgm:prSet presAssocID="{FD804514-34DF-4CAD-A18E-163B31AD71FF}" presName="conn2-1" presStyleLbl="parChTrans1D2" presStyleIdx="0" presStyleCnt="2"/>
      <dgm:spPr/>
    </dgm:pt>
    <dgm:pt modelId="{F274C28D-A398-4435-A779-C1B4786BE4EA}" type="pres">
      <dgm:prSet presAssocID="{FD804514-34DF-4CAD-A18E-163B31AD71FF}" presName="connTx" presStyleLbl="parChTrans1D2" presStyleIdx="0" presStyleCnt="2"/>
      <dgm:spPr/>
    </dgm:pt>
    <dgm:pt modelId="{5650795A-6844-4F79-8CB1-576BA83EA39B}" type="pres">
      <dgm:prSet presAssocID="{058CF62E-5F2D-42B9-A11B-5E88A5027A89}" presName="root2" presStyleCnt="0"/>
      <dgm:spPr/>
    </dgm:pt>
    <dgm:pt modelId="{4DB8C5AE-A815-4B6D-BB1E-CE0E938C17D3}" type="pres">
      <dgm:prSet presAssocID="{058CF62E-5F2D-42B9-A11B-5E88A5027A89}" presName="LevelTwoTextNode" presStyleLbl="node2" presStyleIdx="0" presStyleCnt="2">
        <dgm:presLayoutVars>
          <dgm:chPref val="3"/>
        </dgm:presLayoutVars>
      </dgm:prSet>
      <dgm:spPr/>
    </dgm:pt>
    <dgm:pt modelId="{E2510F92-4ED2-48F4-A833-6B74CC260DAF}" type="pres">
      <dgm:prSet presAssocID="{058CF62E-5F2D-42B9-A11B-5E88A5027A89}" presName="level3hierChild" presStyleCnt="0"/>
      <dgm:spPr/>
    </dgm:pt>
    <dgm:pt modelId="{E37C1193-EA40-40FE-9A53-0EA51514DB52}" type="pres">
      <dgm:prSet presAssocID="{6096C8E6-27DE-4D36-9A82-A91336F12B7B}" presName="conn2-1" presStyleLbl="parChTrans1D2" presStyleIdx="1" presStyleCnt="2"/>
      <dgm:spPr/>
    </dgm:pt>
    <dgm:pt modelId="{D61F6044-3ACA-4195-85A5-8F47EFEF460D}" type="pres">
      <dgm:prSet presAssocID="{6096C8E6-27DE-4D36-9A82-A91336F12B7B}" presName="connTx" presStyleLbl="parChTrans1D2" presStyleIdx="1" presStyleCnt="2"/>
      <dgm:spPr/>
    </dgm:pt>
    <dgm:pt modelId="{0B6BF4F5-A0AE-48BB-9FA4-85850A869CAB}" type="pres">
      <dgm:prSet presAssocID="{E43929B8-4BAA-49E4-9A5B-B1C99E56F2BA}" presName="root2" presStyleCnt="0"/>
      <dgm:spPr/>
    </dgm:pt>
    <dgm:pt modelId="{4900ACEF-7D90-4C3A-93F6-BA3A1B151D50}" type="pres">
      <dgm:prSet presAssocID="{E43929B8-4BAA-49E4-9A5B-B1C99E56F2BA}" presName="LevelTwoTextNode" presStyleLbl="node2" presStyleIdx="1" presStyleCnt="2">
        <dgm:presLayoutVars>
          <dgm:chPref val="3"/>
        </dgm:presLayoutVars>
      </dgm:prSet>
      <dgm:spPr/>
    </dgm:pt>
    <dgm:pt modelId="{016CD618-C0FC-4AEC-AD52-8A7FC74FF890}" type="pres">
      <dgm:prSet presAssocID="{E43929B8-4BAA-49E4-9A5B-B1C99E56F2BA}" presName="level3hierChild" presStyleCnt="0"/>
      <dgm:spPr/>
    </dgm:pt>
  </dgm:ptLst>
  <dgm:cxnLst>
    <dgm:cxn modelId="{A4546257-BF9B-4CB8-B1AC-2CA0E43D3634}" type="presOf" srcId="{6096C8E6-27DE-4D36-9A82-A91336F12B7B}" destId="{E37C1193-EA40-40FE-9A53-0EA51514DB52}" srcOrd="0" destOrd="0" presId="urn:microsoft.com/office/officeart/2005/8/layout/hierarchy2"/>
    <dgm:cxn modelId="{6128BD7F-1AEC-490F-924B-F08C41488BD1}" type="presOf" srcId="{52AB96DE-C96A-4837-9086-4556466FDAA1}" destId="{A4D7BB55-15CD-4EC5-A38C-BD1776AE0B2D}" srcOrd="0" destOrd="0" presId="urn:microsoft.com/office/officeart/2005/8/layout/hierarchy2"/>
    <dgm:cxn modelId="{0AF2B681-B1E1-49AE-B411-3025EB87E3FE}" type="presOf" srcId="{FD804514-34DF-4CAD-A18E-163B31AD71FF}" destId="{F274C28D-A398-4435-A779-C1B4786BE4EA}" srcOrd="1" destOrd="0" presId="urn:microsoft.com/office/officeart/2005/8/layout/hierarchy2"/>
    <dgm:cxn modelId="{E59F61AB-1FD3-4187-BE0F-C1934D501D5D}" type="presOf" srcId="{F5BB3294-BDA5-4F48-BEEF-8E626F0A3C10}" destId="{E6904554-7490-4D96-85D6-32C47FEC6B7F}" srcOrd="0" destOrd="0" presId="urn:microsoft.com/office/officeart/2005/8/layout/hierarchy2"/>
    <dgm:cxn modelId="{A49CDFAF-67DC-47D7-816D-C5A6473BACE9}" type="presOf" srcId="{058CF62E-5F2D-42B9-A11B-5E88A5027A89}" destId="{4DB8C5AE-A815-4B6D-BB1E-CE0E938C17D3}" srcOrd="0" destOrd="0" presId="urn:microsoft.com/office/officeart/2005/8/layout/hierarchy2"/>
    <dgm:cxn modelId="{A3B57ABB-DF29-4224-AEA0-D8D3FF5D8C00}" type="presOf" srcId="{E43929B8-4BAA-49E4-9A5B-B1C99E56F2BA}" destId="{4900ACEF-7D90-4C3A-93F6-BA3A1B151D50}" srcOrd="0" destOrd="0" presId="urn:microsoft.com/office/officeart/2005/8/layout/hierarchy2"/>
    <dgm:cxn modelId="{B26B15CB-FD6D-4DDB-8741-445EBA08FB9F}" srcId="{F5BB3294-BDA5-4F48-BEEF-8E626F0A3C10}" destId="{058CF62E-5F2D-42B9-A11B-5E88A5027A89}" srcOrd="0" destOrd="0" parTransId="{FD804514-34DF-4CAD-A18E-163B31AD71FF}" sibTransId="{E727F8B4-8540-4AB2-96C9-C7951C8B7638}"/>
    <dgm:cxn modelId="{648063DB-83EB-4B44-9D33-7E4E0D2ED4EC}" srcId="{52AB96DE-C96A-4837-9086-4556466FDAA1}" destId="{F5BB3294-BDA5-4F48-BEEF-8E626F0A3C10}" srcOrd="0" destOrd="0" parTransId="{4DF8EB86-D75F-42E7-B109-08BF763D67F5}" sibTransId="{FBEEDC4D-C835-44FD-B74F-31BC25DAA3C2}"/>
    <dgm:cxn modelId="{AA0901DC-5527-4B1C-9EC5-581CF94180CD}" type="presOf" srcId="{6096C8E6-27DE-4D36-9A82-A91336F12B7B}" destId="{D61F6044-3ACA-4195-85A5-8F47EFEF460D}" srcOrd="1" destOrd="0" presId="urn:microsoft.com/office/officeart/2005/8/layout/hierarchy2"/>
    <dgm:cxn modelId="{3D798DDF-4C10-4698-80A6-ACD321C7796E}" type="presOf" srcId="{FD804514-34DF-4CAD-A18E-163B31AD71FF}" destId="{92E7FFDF-19E5-4849-AC54-26E934C0E860}" srcOrd="0" destOrd="0" presId="urn:microsoft.com/office/officeart/2005/8/layout/hierarchy2"/>
    <dgm:cxn modelId="{7B0AC1EB-CE4A-4F15-9B0F-CF4421C489B3}" srcId="{F5BB3294-BDA5-4F48-BEEF-8E626F0A3C10}" destId="{E43929B8-4BAA-49E4-9A5B-B1C99E56F2BA}" srcOrd="1" destOrd="0" parTransId="{6096C8E6-27DE-4D36-9A82-A91336F12B7B}" sibTransId="{D0E6572F-850C-4D2A-AB44-98FDF6FBA179}"/>
    <dgm:cxn modelId="{61C3293B-20AF-48E9-987A-41B970915841}" type="presParOf" srcId="{A4D7BB55-15CD-4EC5-A38C-BD1776AE0B2D}" destId="{3F1C7969-E0B6-427D-96B6-B9FD0F258AE8}" srcOrd="0" destOrd="0" presId="urn:microsoft.com/office/officeart/2005/8/layout/hierarchy2"/>
    <dgm:cxn modelId="{0EE586C6-8A92-46D7-9029-358CB542AD0C}" type="presParOf" srcId="{3F1C7969-E0B6-427D-96B6-B9FD0F258AE8}" destId="{E6904554-7490-4D96-85D6-32C47FEC6B7F}" srcOrd="0" destOrd="0" presId="urn:microsoft.com/office/officeart/2005/8/layout/hierarchy2"/>
    <dgm:cxn modelId="{01B98474-E813-4F41-81EB-7C1DB90A02CD}" type="presParOf" srcId="{3F1C7969-E0B6-427D-96B6-B9FD0F258AE8}" destId="{D86C8BF7-3578-48A8-BF81-FF4535F89A93}" srcOrd="1" destOrd="0" presId="urn:microsoft.com/office/officeart/2005/8/layout/hierarchy2"/>
    <dgm:cxn modelId="{E8FEF988-1337-4D0D-A491-EEBB8BFC06C2}" type="presParOf" srcId="{D86C8BF7-3578-48A8-BF81-FF4535F89A93}" destId="{92E7FFDF-19E5-4849-AC54-26E934C0E860}" srcOrd="0" destOrd="0" presId="urn:microsoft.com/office/officeart/2005/8/layout/hierarchy2"/>
    <dgm:cxn modelId="{866D1698-2087-4CDD-B9B8-2821C22F8FA2}" type="presParOf" srcId="{92E7FFDF-19E5-4849-AC54-26E934C0E860}" destId="{F274C28D-A398-4435-A779-C1B4786BE4EA}" srcOrd="0" destOrd="0" presId="urn:microsoft.com/office/officeart/2005/8/layout/hierarchy2"/>
    <dgm:cxn modelId="{F6434961-5EF4-4E42-BB15-9CEB83BAA9A5}" type="presParOf" srcId="{D86C8BF7-3578-48A8-BF81-FF4535F89A93}" destId="{5650795A-6844-4F79-8CB1-576BA83EA39B}" srcOrd="1" destOrd="0" presId="urn:microsoft.com/office/officeart/2005/8/layout/hierarchy2"/>
    <dgm:cxn modelId="{81624558-C308-4CFA-9EB9-F6068D1752A4}" type="presParOf" srcId="{5650795A-6844-4F79-8CB1-576BA83EA39B}" destId="{4DB8C5AE-A815-4B6D-BB1E-CE0E938C17D3}" srcOrd="0" destOrd="0" presId="urn:microsoft.com/office/officeart/2005/8/layout/hierarchy2"/>
    <dgm:cxn modelId="{1D46F31A-9899-458A-9DA7-B39EB38F5134}" type="presParOf" srcId="{5650795A-6844-4F79-8CB1-576BA83EA39B}" destId="{E2510F92-4ED2-48F4-A833-6B74CC260DAF}" srcOrd="1" destOrd="0" presId="urn:microsoft.com/office/officeart/2005/8/layout/hierarchy2"/>
    <dgm:cxn modelId="{F14D2AA9-5FC3-47D2-9A66-4A6DED3CBFF3}" type="presParOf" srcId="{D86C8BF7-3578-48A8-BF81-FF4535F89A93}" destId="{E37C1193-EA40-40FE-9A53-0EA51514DB52}" srcOrd="2" destOrd="0" presId="urn:microsoft.com/office/officeart/2005/8/layout/hierarchy2"/>
    <dgm:cxn modelId="{95C68588-E07B-47FF-A534-823160A4D2D0}" type="presParOf" srcId="{E37C1193-EA40-40FE-9A53-0EA51514DB52}" destId="{D61F6044-3ACA-4195-85A5-8F47EFEF460D}" srcOrd="0" destOrd="0" presId="urn:microsoft.com/office/officeart/2005/8/layout/hierarchy2"/>
    <dgm:cxn modelId="{F0808A8D-AC5A-47C9-9789-9953AA22E8D0}" type="presParOf" srcId="{D86C8BF7-3578-48A8-BF81-FF4535F89A93}" destId="{0B6BF4F5-A0AE-48BB-9FA4-85850A869CAB}" srcOrd="3" destOrd="0" presId="urn:microsoft.com/office/officeart/2005/8/layout/hierarchy2"/>
    <dgm:cxn modelId="{C5CC7728-05E2-4E52-B97B-D026DB241D7D}" type="presParOf" srcId="{0B6BF4F5-A0AE-48BB-9FA4-85850A869CAB}" destId="{4900ACEF-7D90-4C3A-93F6-BA3A1B151D50}" srcOrd="0" destOrd="0" presId="urn:microsoft.com/office/officeart/2005/8/layout/hierarchy2"/>
    <dgm:cxn modelId="{43D159AA-074D-49B2-BB3F-5B27ACEE03BC}" type="presParOf" srcId="{0B6BF4F5-A0AE-48BB-9FA4-85850A869CAB}" destId="{016CD618-C0FC-4AEC-AD52-8A7FC74FF89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C15ABB-DF8D-47AC-A6F8-41F93E4BCB1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8C3B4B-0276-45EF-95BD-E0F0A6C1E21C}">
      <dgm:prSet phldrT="[Text]" phldr="0"/>
      <dgm:spPr/>
      <dgm:t>
        <a:bodyPr/>
        <a:lstStyle/>
        <a:p>
          <a:r>
            <a:rPr lang="en-US" dirty="0"/>
            <a:t>Python 3</a:t>
          </a:r>
        </a:p>
      </dgm:t>
    </dgm:pt>
    <dgm:pt modelId="{79D6D842-A8EE-4F56-977E-A090667247BE}" type="parTrans" cxnId="{00A8AB5A-1618-4024-8925-0D5E8B66FBA0}">
      <dgm:prSet/>
      <dgm:spPr/>
      <dgm:t>
        <a:bodyPr/>
        <a:lstStyle/>
        <a:p>
          <a:endParaRPr lang="en-US"/>
        </a:p>
      </dgm:t>
    </dgm:pt>
    <dgm:pt modelId="{DD27E46D-4B8D-4335-BC01-1AE8CF3702C6}" type="sibTrans" cxnId="{00A8AB5A-1618-4024-8925-0D5E8B66FBA0}">
      <dgm:prSet/>
      <dgm:spPr/>
      <dgm:t>
        <a:bodyPr/>
        <a:lstStyle/>
        <a:p>
          <a:endParaRPr lang="en-US"/>
        </a:p>
      </dgm:t>
    </dgm:pt>
    <dgm:pt modelId="{1E028D3B-7473-4344-B0FA-20919E811CFD}">
      <dgm:prSet phldrT="[Text]" phldr="0"/>
      <dgm:spPr/>
      <dgm:t>
        <a:bodyPr/>
        <a:lstStyle/>
        <a:p>
          <a:r>
            <a:rPr lang="en-US" dirty="0"/>
            <a:t>MySQL 8</a:t>
          </a:r>
        </a:p>
      </dgm:t>
    </dgm:pt>
    <dgm:pt modelId="{BC9CF580-3DB1-4374-9BEF-986B9E8B3041}" type="parTrans" cxnId="{B3CAAFA4-7270-4A62-BD5E-6374DE9114A3}">
      <dgm:prSet/>
      <dgm:spPr/>
      <dgm:t>
        <a:bodyPr/>
        <a:lstStyle/>
        <a:p>
          <a:endParaRPr lang="en-US"/>
        </a:p>
      </dgm:t>
    </dgm:pt>
    <dgm:pt modelId="{72FA684A-C471-480C-B19E-8A8C882BF851}" type="sibTrans" cxnId="{B3CAAFA4-7270-4A62-BD5E-6374DE9114A3}">
      <dgm:prSet/>
      <dgm:spPr/>
      <dgm:t>
        <a:bodyPr/>
        <a:lstStyle/>
        <a:p>
          <a:endParaRPr lang="en-US"/>
        </a:p>
      </dgm:t>
    </dgm:pt>
    <dgm:pt modelId="{A37EE867-AA73-4927-A93F-2945BBD9F4DB}">
      <dgm:prSet phldrT="[Text]" phldr="0"/>
      <dgm:spPr/>
      <dgm:t>
        <a:bodyPr/>
        <a:lstStyle/>
        <a:p>
          <a:r>
            <a:rPr lang="en-US" dirty="0"/>
            <a:t>Git</a:t>
          </a:r>
        </a:p>
      </dgm:t>
    </dgm:pt>
    <dgm:pt modelId="{980E7215-B87C-4362-8106-87B7216338CE}" type="parTrans" cxnId="{330A0C17-655D-4778-AF00-A56CC2FB6E97}">
      <dgm:prSet/>
      <dgm:spPr/>
      <dgm:t>
        <a:bodyPr/>
        <a:lstStyle/>
        <a:p>
          <a:endParaRPr lang="en-US"/>
        </a:p>
      </dgm:t>
    </dgm:pt>
    <dgm:pt modelId="{4A9723A9-8E33-49B1-85FA-3C311EB47C51}" type="sibTrans" cxnId="{330A0C17-655D-4778-AF00-A56CC2FB6E97}">
      <dgm:prSet/>
      <dgm:spPr/>
      <dgm:t>
        <a:bodyPr/>
        <a:lstStyle/>
        <a:p>
          <a:endParaRPr lang="en-US"/>
        </a:p>
      </dgm:t>
    </dgm:pt>
    <dgm:pt modelId="{1475E1CE-2344-41A3-9E67-ECD962077CA5}" type="pres">
      <dgm:prSet presAssocID="{8AC15ABB-DF8D-47AC-A6F8-41F93E4BCB1B}" presName="Name0" presStyleCnt="0">
        <dgm:presLayoutVars>
          <dgm:chMax val="7"/>
          <dgm:chPref val="7"/>
          <dgm:dir/>
        </dgm:presLayoutVars>
      </dgm:prSet>
      <dgm:spPr/>
    </dgm:pt>
    <dgm:pt modelId="{2FB115E6-5D7F-40B7-AC25-25C1E39D6636}" type="pres">
      <dgm:prSet presAssocID="{8AC15ABB-DF8D-47AC-A6F8-41F93E4BCB1B}" presName="Name1" presStyleCnt="0"/>
      <dgm:spPr/>
    </dgm:pt>
    <dgm:pt modelId="{0A0C1656-7A4A-41C3-92A3-2BEB0B93F613}" type="pres">
      <dgm:prSet presAssocID="{8AC15ABB-DF8D-47AC-A6F8-41F93E4BCB1B}" presName="cycle" presStyleCnt="0"/>
      <dgm:spPr/>
    </dgm:pt>
    <dgm:pt modelId="{40EAB0DA-1538-45EF-A6B6-DECAE26E5C3F}" type="pres">
      <dgm:prSet presAssocID="{8AC15ABB-DF8D-47AC-A6F8-41F93E4BCB1B}" presName="srcNode" presStyleLbl="node1" presStyleIdx="0" presStyleCnt="3"/>
      <dgm:spPr/>
    </dgm:pt>
    <dgm:pt modelId="{DE5D230C-6D5A-4A71-8556-C8FB9AC76D31}" type="pres">
      <dgm:prSet presAssocID="{8AC15ABB-DF8D-47AC-A6F8-41F93E4BCB1B}" presName="conn" presStyleLbl="parChTrans1D2" presStyleIdx="0" presStyleCnt="1"/>
      <dgm:spPr/>
    </dgm:pt>
    <dgm:pt modelId="{BADD6583-9530-4A16-B0C5-50E9B7E3AF5D}" type="pres">
      <dgm:prSet presAssocID="{8AC15ABB-DF8D-47AC-A6F8-41F93E4BCB1B}" presName="extraNode" presStyleLbl="node1" presStyleIdx="0" presStyleCnt="3"/>
      <dgm:spPr/>
    </dgm:pt>
    <dgm:pt modelId="{DC920A3F-2ED6-411A-A877-922DA5DF74C8}" type="pres">
      <dgm:prSet presAssocID="{8AC15ABB-DF8D-47AC-A6F8-41F93E4BCB1B}" presName="dstNode" presStyleLbl="node1" presStyleIdx="0" presStyleCnt="3"/>
      <dgm:spPr/>
    </dgm:pt>
    <dgm:pt modelId="{48C5D646-E222-4B50-88E0-1C8256624D75}" type="pres">
      <dgm:prSet presAssocID="{588C3B4B-0276-45EF-95BD-E0F0A6C1E21C}" presName="text_1" presStyleLbl="node1" presStyleIdx="0" presStyleCnt="3">
        <dgm:presLayoutVars>
          <dgm:bulletEnabled val="1"/>
        </dgm:presLayoutVars>
      </dgm:prSet>
      <dgm:spPr/>
    </dgm:pt>
    <dgm:pt modelId="{AD5A9EFF-2447-424E-A244-6511A97BF999}" type="pres">
      <dgm:prSet presAssocID="{588C3B4B-0276-45EF-95BD-E0F0A6C1E21C}" presName="accent_1" presStyleCnt="0"/>
      <dgm:spPr/>
    </dgm:pt>
    <dgm:pt modelId="{D813C19F-D104-436A-AACD-6A11CD9DDB63}" type="pres">
      <dgm:prSet presAssocID="{588C3B4B-0276-45EF-95BD-E0F0A6C1E21C}" presName="accentRepeatNode" presStyleLbl="solidFgAcc1" presStyleIdx="0" presStyleCnt="3"/>
      <dgm:spPr/>
    </dgm:pt>
    <dgm:pt modelId="{43685BE8-0265-4082-AE6A-6B7849DA0D91}" type="pres">
      <dgm:prSet presAssocID="{1E028D3B-7473-4344-B0FA-20919E811CFD}" presName="text_2" presStyleLbl="node1" presStyleIdx="1" presStyleCnt="3">
        <dgm:presLayoutVars>
          <dgm:bulletEnabled val="1"/>
        </dgm:presLayoutVars>
      </dgm:prSet>
      <dgm:spPr/>
    </dgm:pt>
    <dgm:pt modelId="{26F386B9-2E89-4AF1-8774-068F64F858FA}" type="pres">
      <dgm:prSet presAssocID="{1E028D3B-7473-4344-B0FA-20919E811CFD}" presName="accent_2" presStyleCnt="0"/>
      <dgm:spPr/>
    </dgm:pt>
    <dgm:pt modelId="{832B8F1A-EC51-47AA-80D0-66146011013F}" type="pres">
      <dgm:prSet presAssocID="{1E028D3B-7473-4344-B0FA-20919E811CFD}" presName="accentRepeatNode" presStyleLbl="solidFgAcc1" presStyleIdx="1" presStyleCnt="3"/>
      <dgm:spPr/>
    </dgm:pt>
    <dgm:pt modelId="{F1129CFB-A3EB-47EE-994B-B9CD91A51D1C}" type="pres">
      <dgm:prSet presAssocID="{A37EE867-AA73-4927-A93F-2945BBD9F4DB}" presName="text_3" presStyleLbl="node1" presStyleIdx="2" presStyleCnt="3">
        <dgm:presLayoutVars>
          <dgm:bulletEnabled val="1"/>
        </dgm:presLayoutVars>
      </dgm:prSet>
      <dgm:spPr/>
    </dgm:pt>
    <dgm:pt modelId="{396CF96F-3ADC-4632-AEA7-989EEE950D83}" type="pres">
      <dgm:prSet presAssocID="{A37EE867-AA73-4927-A93F-2945BBD9F4DB}" presName="accent_3" presStyleCnt="0"/>
      <dgm:spPr/>
    </dgm:pt>
    <dgm:pt modelId="{77E4F82D-E134-4F84-B6E4-AE124F6F4DB0}" type="pres">
      <dgm:prSet presAssocID="{A37EE867-AA73-4927-A93F-2945BBD9F4DB}" presName="accentRepeatNode" presStyleLbl="solidFgAcc1" presStyleIdx="2" presStyleCnt="3"/>
      <dgm:spPr/>
    </dgm:pt>
  </dgm:ptLst>
  <dgm:cxnLst>
    <dgm:cxn modelId="{313C9714-4BC9-42DE-8952-69FAED47C749}" type="presOf" srcId="{8AC15ABB-DF8D-47AC-A6F8-41F93E4BCB1B}" destId="{1475E1CE-2344-41A3-9E67-ECD962077CA5}" srcOrd="0" destOrd="0" presId="urn:microsoft.com/office/officeart/2008/layout/VerticalCurvedList"/>
    <dgm:cxn modelId="{16A33315-EE36-4AB1-B6D6-B27619ADADCD}" type="presOf" srcId="{DD27E46D-4B8D-4335-BC01-1AE8CF3702C6}" destId="{DE5D230C-6D5A-4A71-8556-C8FB9AC76D31}" srcOrd="0" destOrd="0" presId="urn:microsoft.com/office/officeart/2008/layout/VerticalCurvedList"/>
    <dgm:cxn modelId="{330A0C17-655D-4778-AF00-A56CC2FB6E97}" srcId="{8AC15ABB-DF8D-47AC-A6F8-41F93E4BCB1B}" destId="{A37EE867-AA73-4927-A93F-2945BBD9F4DB}" srcOrd="2" destOrd="0" parTransId="{980E7215-B87C-4362-8106-87B7216338CE}" sibTransId="{4A9723A9-8E33-49B1-85FA-3C311EB47C51}"/>
    <dgm:cxn modelId="{83CC8670-61BB-4FCB-9F33-80E7F354F2DD}" type="presOf" srcId="{588C3B4B-0276-45EF-95BD-E0F0A6C1E21C}" destId="{48C5D646-E222-4B50-88E0-1C8256624D75}" srcOrd="0" destOrd="0" presId="urn:microsoft.com/office/officeart/2008/layout/VerticalCurvedList"/>
    <dgm:cxn modelId="{1797EA59-E995-4576-809F-1AF804F48F66}" type="presOf" srcId="{A37EE867-AA73-4927-A93F-2945BBD9F4DB}" destId="{F1129CFB-A3EB-47EE-994B-B9CD91A51D1C}" srcOrd="0" destOrd="0" presId="urn:microsoft.com/office/officeart/2008/layout/VerticalCurvedList"/>
    <dgm:cxn modelId="{00A8AB5A-1618-4024-8925-0D5E8B66FBA0}" srcId="{8AC15ABB-DF8D-47AC-A6F8-41F93E4BCB1B}" destId="{588C3B4B-0276-45EF-95BD-E0F0A6C1E21C}" srcOrd="0" destOrd="0" parTransId="{79D6D842-A8EE-4F56-977E-A090667247BE}" sibTransId="{DD27E46D-4B8D-4335-BC01-1AE8CF3702C6}"/>
    <dgm:cxn modelId="{F87B0A91-7DE8-4382-8FE5-5E9D8ECFA8D3}" type="presOf" srcId="{1E028D3B-7473-4344-B0FA-20919E811CFD}" destId="{43685BE8-0265-4082-AE6A-6B7849DA0D91}" srcOrd="0" destOrd="0" presId="urn:microsoft.com/office/officeart/2008/layout/VerticalCurvedList"/>
    <dgm:cxn modelId="{B3CAAFA4-7270-4A62-BD5E-6374DE9114A3}" srcId="{8AC15ABB-DF8D-47AC-A6F8-41F93E4BCB1B}" destId="{1E028D3B-7473-4344-B0FA-20919E811CFD}" srcOrd="1" destOrd="0" parTransId="{BC9CF580-3DB1-4374-9BEF-986B9E8B3041}" sibTransId="{72FA684A-C471-480C-B19E-8A8C882BF851}"/>
    <dgm:cxn modelId="{DC6B72FD-1272-4B75-93AB-E30DA08B9A8E}" type="presParOf" srcId="{1475E1CE-2344-41A3-9E67-ECD962077CA5}" destId="{2FB115E6-5D7F-40B7-AC25-25C1E39D6636}" srcOrd="0" destOrd="0" presId="urn:microsoft.com/office/officeart/2008/layout/VerticalCurvedList"/>
    <dgm:cxn modelId="{D840C624-8ADE-44A7-8BB7-CDA286DC5102}" type="presParOf" srcId="{2FB115E6-5D7F-40B7-AC25-25C1E39D6636}" destId="{0A0C1656-7A4A-41C3-92A3-2BEB0B93F613}" srcOrd="0" destOrd="0" presId="urn:microsoft.com/office/officeart/2008/layout/VerticalCurvedList"/>
    <dgm:cxn modelId="{F346F288-A595-471A-9294-9CA3B3D0DA38}" type="presParOf" srcId="{0A0C1656-7A4A-41C3-92A3-2BEB0B93F613}" destId="{40EAB0DA-1538-45EF-A6B6-DECAE26E5C3F}" srcOrd="0" destOrd="0" presId="urn:microsoft.com/office/officeart/2008/layout/VerticalCurvedList"/>
    <dgm:cxn modelId="{215932EB-0525-44AB-A2EC-EF8F52D8AE43}" type="presParOf" srcId="{0A0C1656-7A4A-41C3-92A3-2BEB0B93F613}" destId="{DE5D230C-6D5A-4A71-8556-C8FB9AC76D31}" srcOrd="1" destOrd="0" presId="urn:microsoft.com/office/officeart/2008/layout/VerticalCurvedList"/>
    <dgm:cxn modelId="{80BB95E5-F598-470A-9C28-9A881C226CAD}" type="presParOf" srcId="{0A0C1656-7A4A-41C3-92A3-2BEB0B93F613}" destId="{BADD6583-9530-4A16-B0C5-50E9B7E3AF5D}" srcOrd="2" destOrd="0" presId="urn:microsoft.com/office/officeart/2008/layout/VerticalCurvedList"/>
    <dgm:cxn modelId="{0493DC8B-CBA2-4AD9-8352-2282351F7553}" type="presParOf" srcId="{0A0C1656-7A4A-41C3-92A3-2BEB0B93F613}" destId="{DC920A3F-2ED6-411A-A877-922DA5DF74C8}" srcOrd="3" destOrd="0" presId="urn:microsoft.com/office/officeart/2008/layout/VerticalCurvedList"/>
    <dgm:cxn modelId="{1AD216AE-3AB5-4557-9965-FD08AD85A5C3}" type="presParOf" srcId="{2FB115E6-5D7F-40B7-AC25-25C1E39D6636}" destId="{48C5D646-E222-4B50-88E0-1C8256624D75}" srcOrd="1" destOrd="0" presId="urn:microsoft.com/office/officeart/2008/layout/VerticalCurvedList"/>
    <dgm:cxn modelId="{DEA3A7CD-AB76-4156-AE52-095905CADBFA}" type="presParOf" srcId="{2FB115E6-5D7F-40B7-AC25-25C1E39D6636}" destId="{AD5A9EFF-2447-424E-A244-6511A97BF999}" srcOrd="2" destOrd="0" presId="urn:microsoft.com/office/officeart/2008/layout/VerticalCurvedList"/>
    <dgm:cxn modelId="{2D74A57D-0206-4372-8B90-4C133BF1790E}" type="presParOf" srcId="{AD5A9EFF-2447-424E-A244-6511A97BF999}" destId="{D813C19F-D104-436A-AACD-6A11CD9DDB63}" srcOrd="0" destOrd="0" presId="urn:microsoft.com/office/officeart/2008/layout/VerticalCurvedList"/>
    <dgm:cxn modelId="{F06744ED-38D7-4828-A3AA-DA9FB106FBCA}" type="presParOf" srcId="{2FB115E6-5D7F-40B7-AC25-25C1E39D6636}" destId="{43685BE8-0265-4082-AE6A-6B7849DA0D91}" srcOrd="3" destOrd="0" presId="urn:microsoft.com/office/officeart/2008/layout/VerticalCurvedList"/>
    <dgm:cxn modelId="{266B379E-7BA7-4AE3-AE00-6C60D21859F4}" type="presParOf" srcId="{2FB115E6-5D7F-40B7-AC25-25C1E39D6636}" destId="{26F386B9-2E89-4AF1-8774-068F64F858FA}" srcOrd="4" destOrd="0" presId="urn:microsoft.com/office/officeart/2008/layout/VerticalCurvedList"/>
    <dgm:cxn modelId="{64C0D41F-68F5-4E11-96EF-4E79755AA906}" type="presParOf" srcId="{26F386B9-2E89-4AF1-8774-068F64F858FA}" destId="{832B8F1A-EC51-47AA-80D0-66146011013F}" srcOrd="0" destOrd="0" presId="urn:microsoft.com/office/officeart/2008/layout/VerticalCurvedList"/>
    <dgm:cxn modelId="{680EE6E7-A492-4626-B8F6-BB4766EEC339}" type="presParOf" srcId="{2FB115E6-5D7F-40B7-AC25-25C1E39D6636}" destId="{F1129CFB-A3EB-47EE-994B-B9CD91A51D1C}" srcOrd="5" destOrd="0" presId="urn:microsoft.com/office/officeart/2008/layout/VerticalCurvedList"/>
    <dgm:cxn modelId="{5C29E925-D092-4A21-B9E6-1B94181AB918}" type="presParOf" srcId="{2FB115E6-5D7F-40B7-AC25-25C1E39D6636}" destId="{396CF96F-3ADC-4632-AEA7-989EEE950D83}" srcOrd="6" destOrd="0" presId="urn:microsoft.com/office/officeart/2008/layout/VerticalCurvedList"/>
    <dgm:cxn modelId="{5348F517-843F-4813-8B60-71A0DD994FFD}" type="presParOf" srcId="{396CF96F-3ADC-4632-AEA7-989EEE950D83}" destId="{77E4F82D-E134-4F84-B6E4-AE124F6F4D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04554-7490-4D96-85D6-32C47FEC6B7F}">
      <dsp:nvSpPr>
        <dsp:cNvPr id="0" name=""/>
        <dsp:cNvSpPr/>
      </dsp:nvSpPr>
      <dsp:spPr>
        <a:xfrm>
          <a:off x="509468" y="1084039"/>
          <a:ext cx="3766442" cy="1883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Users</a:t>
          </a:r>
        </a:p>
      </dsp:txBody>
      <dsp:txXfrm>
        <a:off x="564626" y="1139197"/>
        <a:ext cx="3656126" cy="1772905"/>
      </dsp:txXfrm>
    </dsp:sp>
    <dsp:sp modelId="{92E7FFDF-19E5-4849-AC54-26E934C0E860}">
      <dsp:nvSpPr>
        <dsp:cNvPr id="0" name=""/>
        <dsp:cNvSpPr/>
      </dsp:nvSpPr>
      <dsp:spPr>
        <a:xfrm rot="19457599">
          <a:off x="4101522" y="1442387"/>
          <a:ext cx="185535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5535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2816" y="1437839"/>
        <a:ext cx="92767" cy="92767"/>
      </dsp:txXfrm>
    </dsp:sp>
    <dsp:sp modelId="{4DB8C5AE-A815-4B6D-BB1E-CE0E938C17D3}">
      <dsp:nvSpPr>
        <dsp:cNvPr id="0" name=""/>
        <dsp:cNvSpPr/>
      </dsp:nvSpPr>
      <dsp:spPr>
        <a:xfrm>
          <a:off x="5782488" y="1186"/>
          <a:ext cx="3766442" cy="1883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Journal Entries</a:t>
          </a:r>
        </a:p>
      </dsp:txBody>
      <dsp:txXfrm>
        <a:off x="5837646" y="56344"/>
        <a:ext cx="3656126" cy="1772905"/>
      </dsp:txXfrm>
    </dsp:sp>
    <dsp:sp modelId="{E37C1193-EA40-40FE-9A53-0EA51514DB52}">
      <dsp:nvSpPr>
        <dsp:cNvPr id="0" name=""/>
        <dsp:cNvSpPr/>
      </dsp:nvSpPr>
      <dsp:spPr>
        <a:xfrm rot="2142401">
          <a:off x="4101522" y="2525240"/>
          <a:ext cx="185535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855355" y="418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82816" y="2520692"/>
        <a:ext cx="92767" cy="92767"/>
      </dsp:txXfrm>
    </dsp:sp>
    <dsp:sp modelId="{4900ACEF-7D90-4C3A-93F6-BA3A1B151D50}">
      <dsp:nvSpPr>
        <dsp:cNvPr id="0" name=""/>
        <dsp:cNvSpPr/>
      </dsp:nvSpPr>
      <dsp:spPr>
        <a:xfrm>
          <a:off x="5782488" y="2166891"/>
          <a:ext cx="3766442" cy="1883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/>
            <a:t>Logs</a:t>
          </a:r>
        </a:p>
      </dsp:txBody>
      <dsp:txXfrm>
        <a:off x="5837646" y="2222049"/>
        <a:ext cx="3656126" cy="1772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D230C-6D5A-4A71-8556-C8FB9AC76D31}">
      <dsp:nvSpPr>
        <dsp:cNvPr id="0" name=""/>
        <dsp:cNvSpPr/>
      </dsp:nvSpPr>
      <dsp:spPr>
        <a:xfrm>
          <a:off x="-4579967" y="-702223"/>
          <a:ext cx="5455747" cy="5455747"/>
        </a:xfrm>
        <a:prstGeom prst="blockArc">
          <a:avLst>
            <a:gd name="adj1" fmla="val 18900000"/>
            <a:gd name="adj2" fmla="val 2700000"/>
            <a:gd name="adj3" fmla="val 3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5D646-E222-4B50-88E0-1C8256624D75}">
      <dsp:nvSpPr>
        <dsp:cNvPr id="0" name=""/>
        <dsp:cNvSpPr/>
      </dsp:nvSpPr>
      <dsp:spPr>
        <a:xfrm>
          <a:off x="563242" y="405130"/>
          <a:ext cx="9440171" cy="810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14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Python 3</a:t>
          </a:r>
        </a:p>
      </dsp:txBody>
      <dsp:txXfrm>
        <a:off x="563242" y="405130"/>
        <a:ext cx="9440171" cy="810260"/>
      </dsp:txXfrm>
    </dsp:sp>
    <dsp:sp modelId="{D813C19F-D104-436A-AACD-6A11CD9DDB63}">
      <dsp:nvSpPr>
        <dsp:cNvPr id="0" name=""/>
        <dsp:cNvSpPr/>
      </dsp:nvSpPr>
      <dsp:spPr>
        <a:xfrm>
          <a:off x="56829" y="303847"/>
          <a:ext cx="1012825" cy="101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85BE8-0265-4082-AE6A-6B7849DA0D91}">
      <dsp:nvSpPr>
        <dsp:cNvPr id="0" name=""/>
        <dsp:cNvSpPr/>
      </dsp:nvSpPr>
      <dsp:spPr>
        <a:xfrm>
          <a:off x="857771" y="1620520"/>
          <a:ext cx="9145642" cy="810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14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MySQL 8</a:t>
          </a:r>
        </a:p>
      </dsp:txBody>
      <dsp:txXfrm>
        <a:off x="857771" y="1620520"/>
        <a:ext cx="9145642" cy="810260"/>
      </dsp:txXfrm>
    </dsp:sp>
    <dsp:sp modelId="{832B8F1A-EC51-47AA-80D0-66146011013F}">
      <dsp:nvSpPr>
        <dsp:cNvPr id="0" name=""/>
        <dsp:cNvSpPr/>
      </dsp:nvSpPr>
      <dsp:spPr>
        <a:xfrm>
          <a:off x="351359" y="1519237"/>
          <a:ext cx="1012825" cy="101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29CFB-A3EB-47EE-994B-B9CD91A51D1C}">
      <dsp:nvSpPr>
        <dsp:cNvPr id="0" name=""/>
        <dsp:cNvSpPr/>
      </dsp:nvSpPr>
      <dsp:spPr>
        <a:xfrm>
          <a:off x="563242" y="2835910"/>
          <a:ext cx="9440171" cy="8102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3144" tIns="109220" rIns="109220" bIns="10922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Git</a:t>
          </a:r>
        </a:p>
      </dsp:txBody>
      <dsp:txXfrm>
        <a:off x="563242" y="2835910"/>
        <a:ext cx="9440171" cy="810260"/>
      </dsp:txXfrm>
    </dsp:sp>
    <dsp:sp modelId="{77E4F82D-E134-4F84-B6E4-AE124F6F4DB0}">
      <dsp:nvSpPr>
        <dsp:cNvPr id="0" name=""/>
        <dsp:cNvSpPr/>
      </dsp:nvSpPr>
      <dsp:spPr>
        <a:xfrm>
          <a:off x="56829" y="2734627"/>
          <a:ext cx="1012825" cy="10128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6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9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1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24E44A-440C-40CA-B2A6-7F20DD55086E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89CA366-1D30-4455-9CEB-5A87C0B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2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21F1-6501-EEAB-A07D-F584A84BA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BBBA-C28A-3C35-B1D2-52DF76CCC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Shashank Mallipeddi</a:t>
            </a:r>
          </a:p>
          <a:p>
            <a:r>
              <a:rPr lang="en-US" dirty="0"/>
              <a:t>https://github.com/shashmalli/2298_project1</a:t>
            </a:r>
          </a:p>
        </p:txBody>
      </p:sp>
    </p:spTree>
    <p:extLst>
      <p:ext uri="{BB962C8B-B14F-4D97-AF65-F5344CB8AC3E}">
        <p14:creationId xmlns:p14="http://schemas.microsoft.com/office/powerpoint/2010/main" val="402287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F50D-647B-ACD8-B10F-9630365A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0119-24FD-27A6-C0AA-0AF7BF62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Python application that connects to either a MySQL or MongoDB server and performs CRUD operations on a database.</a:t>
            </a:r>
          </a:p>
          <a:p>
            <a:pPr lvl="1"/>
            <a:r>
              <a:rPr lang="en-US" dirty="0"/>
              <a:t>Database should use at least 3 tables/documents</a:t>
            </a:r>
          </a:p>
          <a:p>
            <a:pPr lvl="1"/>
            <a:r>
              <a:rPr lang="en-US" dirty="0"/>
              <a:t>The application must have a login feature, as well as user/admin roles</a:t>
            </a:r>
          </a:p>
          <a:p>
            <a:pPr lvl="1"/>
            <a:r>
              <a:rPr lang="en-US" dirty="0"/>
              <a:t>All user input should be validated (program should not end with exceptions based on user input)</a:t>
            </a:r>
          </a:p>
          <a:p>
            <a:pPr lvl="1"/>
            <a:r>
              <a:rPr lang="en-US" dirty="0"/>
              <a:t>Logging of events should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3252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C528-9F6A-BDD4-4E64-F620B64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CA0A-2E1F-F57D-D628-522CF417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journal app with multiple users that each have access to their own journal with their entries.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Journal Entry Management (CRUD)</a:t>
            </a:r>
          </a:p>
          <a:p>
            <a:pPr lvl="1"/>
            <a:r>
              <a:rPr lang="en-US" dirty="0"/>
              <a:t>Create new entries</a:t>
            </a:r>
          </a:p>
          <a:p>
            <a:pPr lvl="1"/>
            <a:r>
              <a:rPr lang="en-US" dirty="0"/>
              <a:t>View, edit, and delete entries</a:t>
            </a:r>
          </a:p>
          <a:p>
            <a:r>
              <a:rPr lang="en-US" dirty="0"/>
              <a:t>User Management</a:t>
            </a:r>
          </a:p>
          <a:p>
            <a:pPr lvl="1"/>
            <a:r>
              <a:rPr lang="en-US" dirty="0"/>
              <a:t>Login and registration through CLI</a:t>
            </a:r>
          </a:p>
          <a:p>
            <a:pPr lvl="1"/>
            <a:r>
              <a:rPr lang="en-US" dirty="0"/>
              <a:t>Role-based access</a:t>
            </a:r>
          </a:p>
          <a:p>
            <a:r>
              <a:rPr lang="en-US" dirty="0"/>
              <a:t>Logging System</a:t>
            </a:r>
          </a:p>
          <a:p>
            <a:pPr lvl="1"/>
            <a:r>
              <a:rPr lang="en-US" dirty="0"/>
              <a:t>Tracks logins, crud actions, errors, etc.</a:t>
            </a:r>
          </a:p>
        </p:txBody>
      </p:sp>
    </p:spTree>
    <p:extLst>
      <p:ext uri="{BB962C8B-B14F-4D97-AF65-F5344CB8AC3E}">
        <p14:creationId xmlns:p14="http://schemas.microsoft.com/office/powerpoint/2010/main" val="193733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6CF4-20CE-3125-E6A4-07739E16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9403B1-27C8-546C-1890-5C9F9A7D0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28965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264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EF97-64BC-8B20-C0ED-3E1D762A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468229C-04B9-2C98-5DB1-F63CF4AAC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13845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22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</TotalTime>
  <Words>155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Project 1</vt:lpstr>
      <vt:lpstr>Project Requirements </vt:lpstr>
      <vt:lpstr>Online Journal</vt:lpstr>
      <vt:lpstr>Database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Mallipeddi</dc:creator>
  <cp:lastModifiedBy>Shashank Mallipeddi</cp:lastModifiedBy>
  <cp:revision>1</cp:revision>
  <dcterms:created xsi:type="dcterms:W3CDTF">2025-10-14T03:51:38Z</dcterms:created>
  <dcterms:modified xsi:type="dcterms:W3CDTF">2025-10-14T04:08:07Z</dcterms:modified>
</cp:coreProperties>
</file>