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1" r:id="rId3"/>
    <p:sldMasterId id="2147483682" r:id="rId4"/>
    <p:sldMasterId id="2147483683"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Lst>
  <p:sldSz cy="5143500" cx="9144000"/>
  <p:notesSz cx="6858000" cy="9144000"/>
  <p:embeddedFontLst>
    <p:embeddedFont>
      <p:font typeface="Roboto"/>
      <p:regular r:id="rId16"/>
      <p:bold r:id="rId17"/>
      <p:italic r:id="rId18"/>
      <p:boldItalic r:id="rId19"/>
    </p:embeddedFont>
    <p:embeddedFont>
      <p:font typeface="Fira Sans Condensed ExtraBold"/>
      <p:bold r:id="rId20"/>
      <p:boldItalic r:id="rId21"/>
    </p:embeddedFont>
    <p:embeddedFont>
      <p:font typeface="Fira Sans Extra Condensed"/>
      <p:regular r:id="rId22"/>
      <p:bold r:id="rId23"/>
      <p:italic r:id="rId24"/>
      <p:boldItalic r:id="rId25"/>
    </p:embeddedFont>
    <p:embeddedFont>
      <p:font typeface="Fira Sans Extra Condensed SemiBold"/>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FiraSansCondensedExtraBold-bold.fntdata"/><Relationship Id="rId22" Type="http://schemas.openxmlformats.org/officeDocument/2006/relationships/font" Target="fonts/FiraSansExtraCondensed-regular.fntdata"/><Relationship Id="rId21" Type="http://schemas.openxmlformats.org/officeDocument/2006/relationships/font" Target="fonts/FiraSansCondensedExtraBold-boldItalic.fntdata"/><Relationship Id="rId24" Type="http://schemas.openxmlformats.org/officeDocument/2006/relationships/font" Target="fonts/FiraSansExtraCondensed-italic.fntdata"/><Relationship Id="rId23" Type="http://schemas.openxmlformats.org/officeDocument/2006/relationships/font" Target="fonts/FiraSansExtraCondensed-bold.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3.xml"/><Relationship Id="rId26" Type="http://schemas.openxmlformats.org/officeDocument/2006/relationships/font" Target="fonts/FiraSansExtraCondensedSemiBold-regular.fntdata"/><Relationship Id="rId25" Type="http://schemas.openxmlformats.org/officeDocument/2006/relationships/font" Target="fonts/FiraSansExtraCondensed-boldItalic.fntdata"/><Relationship Id="rId28" Type="http://schemas.openxmlformats.org/officeDocument/2006/relationships/font" Target="fonts/FiraSansExtraCondensedSemiBold-italic.fntdata"/><Relationship Id="rId27" Type="http://schemas.openxmlformats.org/officeDocument/2006/relationships/font" Target="fonts/FiraSansExtraCondensedSemiBold-bold.fntdata"/><Relationship Id="rId5" Type="http://schemas.openxmlformats.org/officeDocument/2006/relationships/slideMaster" Target="slideMasters/slideMaster3.xml"/><Relationship Id="rId6" Type="http://schemas.openxmlformats.org/officeDocument/2006/relationships/notesMaster" Target="notesMasters/notesMaster1.xml"/><Relationship Id="rId29" Type="http://schemas.openxmlformats.org/officeDocument/2006/relationships/font" Target="fonts/FiraSansExtraCondensedSemiBold-boldItalic.fntdata"/><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font" Target="fonts/Roboto-bold.fntdata"/><Relationship Id="rId16" Type="http://schemas.openxmlformats.org/officeDocument/2006/relationships/font" Target="fonts/Roboto-regular.fntdata"/><Relationship Id="rId19" Type="http://schemas.openxmlformats.org/officeDocument/2006/relationships/font" Target="fonts/Roboto-boldItalic.fntdata"/><Relationship Id="rId18" Type="http://schemas.openxmlformats.org/officeDocument/2006/relationships/font" Target="fonts/Roboto-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215b529fdcd_1_4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0" name="Google Shape;170;g215b529fdcd_1_4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215b529fdcd_1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Emphasise that we explored and found out about connection and signature courses.</a:t>
            </a:r>
            <a:endParaRPr/>
          </a:p>
        </p:txBody>
      </p:sp>
      <p:sp>
        <p:nvSpPr>
          <p:cNvPr id="177" name="Google Shape;177;g215b529fdcd_1_5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215b7b66b5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215b7b66b5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Mention the fact that as gender ratios on campus is skewed more towards male (as opposed to here where it is almost always either equal or skews more towards females)</a:t>
            </a:r>
            <a:endParaRPr/>
          </a:p>
          <a:p>
            <a:pPr indent="0" lvl="0" marL="0" rtl="0" algn="l">
              <a:spcBef>
                <a:spcPts val="0"/>
              </a:spcBef>
              <a:spcAft>
                <a:spcPts val="0"/>
              </a:spcAft>
              <a:buNone/>
            </a:pPr>
            <a:r>
              <a:rPr lang="en"/>
              <a:t>Mention that Ethnicity was not considered because hispanic population data was already available under race</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215c9b05dda_2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g215c9b05dda_2_7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215b7b66b5f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215b7b66b5f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215b7b66b5f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215b7b66b5f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215c9b05ba9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215c9b05ba9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Not in our dataset, found out which courses are collections which are signature by digging into the website and created a calculated field that goes through each of the courses and cross listings mentioned and categorises them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215c9b05ba9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215c9b05ba9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215b529fdcd_1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g215b529fdcd_1_60: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987356" y="1629550"/>
            <a:ext cx="3422400" cy="1524600"/>
          </a:xfrm>
          <a:prstGeom prst="rect">
            <a:avLst/>
          </a:prstGeom>
        </p:spPr>
        <p:txBody>
          <a:bodyPr anchorCtr="0" anchor="ctr" bIns="91425" lIns="91425" spcFirstLastPara="1" rIns="91425" wrap="square" tIns="91425">
            <a:noAutofit/>
          </a:bodyPr>
          <a:lstStyle>
            <a:lvl1pPr lvl="0">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987356" y="3147050"/>
            <a:ext cx="3607200" cy="3669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sz="1600">
                <a:solidFill>
                  <a:schemeClr val="dk1"/>
                </a:solidFill>
                <a:latin typeface="Roboto"/>
                <a:ea typeface="Roboto"/>
                <a:cs typeface="Roboto"/>
                <a:sym typeface="Roboto"/>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3" name="Shape 43"/>
        <p:cNvGrpSpPr/>
        <p:nvPr/>
      </p:nvGrpSpPr>
      <p:grpSpPr>
        <a:xfrm>
          <a:off x="0" y="0"/>
          <a:ext cx="0" cy="0"/>
          <a:chOff x="0" y="0"/>
          <a:chExt cx="0" cy="0"/>
        </a:xfrm>
      </p:grpSpPr>
      <p:sp>
        <p:nvSpPr>
          <p:cNvPr id="44" name="Google Shape;44;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5" name="Google Shape;45;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6" name="Google Shape;46;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7" name="Shape 47"/>
        <p:cNvGrpSpPr/>
        <p:nvPr/>
      </p:nvGrpSpPr>
      <p:grpSpPr>
        <a:xfrm>
          <a:off x="0" y="0"/>
          <a:ext cx="0" cy="0"/>
          <a:chOff x="0" y="0"/>
          <a:chExt cx="0" cy="0"/>
        </a:xfrm>
      </p:grpSpPr>
      <p:sp>
        <p:nvSpPr>
          <p:cNvPr id="48" name="Google Shape;48;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3" name="Shape 53"/>
        <p:cNvGrpSpPr/>
        <p:nvPr/>
      </p:nvGrpSpPr>
      <p:grpSpPr>
        <a:xfrm>
          <a:off x="0" y="0"/>
          <a:ext cx="0" cy="0"/>
          <a:chOff x="0" y="0"/>
          <a:chExt cx="0" cy="0"/>
        </a:xfrm>
      </p:grpSpPr>
      <p:sp>
        <p:nvSpPr>
          <p:cNvPr id="54" name="Google Shape;54;p14"/>
          <p:cNvSpPr txBox="1"/>
          <p:nvPr>
            <p:ph type="ctrTitle"/>
          </p:nvPr>
        </p:nvSpPr>
        <p:spPr>
          <a:xfrm>
            <a:off x="987356" y="1629550"/>
            <a:ext cx="3422400" cy="1524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55" name="Google Shape;55;p14"/>
          <p:cNvSpPr txBox="1"/>
          <p:nvPr>
            <p:ph idx="1" type="subTitle"/>
          </p:nvPr>
        </p:nvSpPr>
        <p:spPr>
          <a:xfrm>
            <a:off x="987356" y="3147050"/>
            <a:ext cx="3607200" cy="3669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800"/>
              <a:buNone/>
              <a:defRPr sz="1600">
                <a:solidFill>
                  <a:schemeClr val="dk1"/>
                </a:solidFill>
                <a:latin typeface="Roboto"/>
                <a:ea typeface="Roboto"/>
                <a:cs typeface="Roboto"/>
                <a:sym typeface="Roboto"/>
              </a:defRPr>
            </a:lvl1pPr>
            <a:lvl2pPr lvl="1" algn="l">
              <a:lnSpc>
                <a:spcPct val="115000"/>
              </a:lnSpc>
              <a:spcBef>
                <a:spcPts val="1600"/>
              </a:spcBef>
              <a:spcAft>
                <a:spcPts val="0"/>
              </a:spcAft>
              <a:buSzPts val="1400"/>
              <a:buNone/>
              <a:defRPr/>
            </a:lvl2pPr>
            <a:lvl3pPr lvl="2" algn="l">
              <a:lnSpc>
                <a:spcPct val="115000"/>
              </a:lnSpc>
              <a:spcBef>
                <a:spcPts val="1600"/>
              </a:spcBef>
              <a:spcAft>
                <a:spcPts val="0"/>
              </a:spcAft>
              <a:buSzPts val="1400"/>
              <a:buNone/>
              <a:defRPr/>
            </a:lvl3pPr>
            <a:lvl4pPr lvl="3" algn="l">
              <a:lnSpc>
                <a:spcPct val="115000"/>
              </a:lnSpc>
              <a:spcBef>
                <a:spcPts val="1600"/>
              </a:spcBef>
              <a:spcAft>
                <a:spcPts val="0"/>
              </a:spcAft>
              <a:buSzPts val="1400"/>
              <a:buNone/>
              <a:defRPr/>
            </a:lvl4pPr>
            <a:lvl5pPr lvl="4" algn="l">
              <a:lnSpc>
                <a:spcPct val="115000"/>
              </a:lnSpc>
              <a:spcBef>
                <a:spcPts val="1600"/>
              </a:spcBef>
              <a:spcAft>
                <a:spcPts val="0"/>
              </a:spcAft>
              <a:buSzPts val="1400"/>
              <a:buNone/>
              <a:defRPr/>
            </a:lvl5pPr>
            <a:lvl6pPr lvl="5" algn="l">
              <a:lnSpc>
                <a:spcPct val="115000"/>
              </a:lnSpc>
              <a:spcBef>
                <a:spcPts val="1600"/>
              </a:spcBef>
              <a:spcAft>
                <a:spcPts val="0"/>
              </a:spcAft>
              <a:buSzPts val="1400"/>
              <a:buNone/>
              <a:defRPr/>
            </a:lvl6pPr>
            <a:lvl7pPr lvl="6" algn="l">
              <a:lnSpc>
                <a:spcPct val="115000"/>
              </a:lnSpc>
              <a:spcBef>
                <a:spcPts val="1600"/>
              </a:spcBef>
              <a:spcAft>
                <a:spcPts val="0"/>
              </a:spcAft>
              <a:buSzPts val="1400"/>
              <a:buNone/>
              <a:defRPr/>
            </a:lvl7pPr>
            <a:lvl8pPr lvl="7" algn="l">
              <a:lnSpc>
                <a:spcPct val="115000"/>
              </a:lnSpc>
              <a:spcBef>
                <a:spcPts val="1600"/>
              </a:spcBef>
              <a:spcAft>
                <a:spcPts val="0"/>
              </a:spcAft>
              <a:buSzPts val="1400"/>
              <a:buNone/>
              <a:defRPr/>
            </a:lvl8pPr>
            <a:lvl9pPr lvl="8" algn="l">
              <a:lnSpc>
                <a:spcPct val="115000"/>
              </a:lnSpc>
              <a:spcBef>
                <a:spcPts val="1600"/>
              </a:spcBef>
              <a:spcAft>
                <a:spcPts val="1600"/>
              </a:spcAft>
              <a:buSzPts val="14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6" name="Shape 56"/>
        <p:cNvGrpSpPr/>
        <p:nvPr/>
      </p:nvGrpSpPr>
      <p:grpSpPr>
        <a:xfrm>
          <a:off x="0" y="0"/>
          <a:ext cx="0" cy="0"/>
          <a:chOff x="0" y="0"/>
          <a:chExt cx="0" cy="0"/>
        </a:xfrm>
      </p:grpSpPr>
      <p:sp>
        <p:nvSpPr>
          <p:cNvPr id="57" name="Google Shape;57;p15"/>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58" name="Google Shape;58;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9" name="Shape 59"/>
        <p:cNvGrpSpPr/>
        <p:nvPr/>
      </p:nvGrpSpPr>
      <p:grpSpPr>
        <a:xfrm>
          <a:off x="0" y="0"/>
          <a:ext cx="0" cy="0"/>
          <a:chOff x="0" y="0"/>
          <a:chExt cx="0" cy="0"/>
        </a:xfrm>
      </p:grpSpPr>
      <p:sp>
        <p:nvSpPr>
          <p:cNvPr id="60" name="Google Shape;60;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61" name="Google Shape;61;p16"/>
          <p:cNvSpPr txBox="1"/>
          <p:nvPr>
            <p:ph type="title"/>
          </p:nvPr>
        </p:nvSpPr>
        <p:spPr>
          <a:xfrm>
            <a:off x="457200" y="411475"/>
            <a:ext cx="8229600" cy="4815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rgbClr val="000000"/>
              </a:buClr>
              <a:buSzPts val="3000"/>
              <a:buFont typeface="Fira Sans Extra Condensed"/>
              <a:buNone/>
              <a:defRPr sz="3000">
                <a:solidFill>
                  <a:srgbClr val="000000"/>
                </a:solidFill>
                <a:latin typeface="Fira Sans Extra Condensed"/>
                <a:ea typeface="Fira Sans Extra Condensed"/>
                <a:cs typeface="Fira Sans Extra Condensed"/>
                <a:sym typeface="Fira Sans Extra Condensed"/>
              </a:defRPr>
            </a:lvl1pPr>
            <a:lvl2pPr lvl="1" algn="ctr">
              <a:lnSpc>
                <a:spcPct val="100000"/>
              </a:lnSpc>
              <a:spcBef>
                <a:spcPts val="0"/>
              </a:spcBef>
              <a:spcAft>
                <a:spcPts val="0"/>
              </a:spcAft>
              <a:buClr>
                <a:srgbClr val="000000"/>
              </a:buClr>
              <a:buSzPts val="3000"/>
              <a:buFont typeface="Fira Sans Extra Condensed"/>
              <a:buNone/>
              <a:defRPr sz="3000">
                <a:solidFill>
                  <a:srgbClr val="000000"/>
                </a:solidFill>
                <a:latin typeface="Fira Sans Extra Condensed"/>
                <a:ea typeface="Fira Sans Extra Condensed"/>
                <a:cs typeface="Fira Sans Extra Condensed"/>
                <a:sym typeface="Fira Sans Extra Condensed"/>
              </a:defRPr>
            </a:lvl2pPr>
            <a:lvl3pPr lvl="2" algn="ctr">
              <a:lnSpc>
                <a:spcPct val="100000"/>
              </a:lnSpc>
              <a:spcBef>
                <a:spcPts val="0"/>
              </a:spcBef>
              <a:spcAft>
                <a:spcPts val="0"/>
              </a:spcAft>
              <a:buClr>
                <a:srgbClr val="000000"/>
              </a:buClr>
              <a:buSzPts val="3000"/>
              <a:buFont typeface="Fira Sans Extra Condensed"/>
              <a:buNone/>
              <a:defRPr sz="3000">
                <a:solidFill>
                  <a:srgbClr val="000000"/>
                </a:solidFill>
                <a:latin typeface="Fira Sans Extra Condensed"/>
                <a:ea typeface="Fira Sans Extra Condensed"/>
                <a:cs typeface="Fira Sans Extra Condensed"/>
                <a:sym typeface="Fira Sans Extra Condensed"/>
              </a:defRPr>
            </a:lvl3pPr>
            <a:lvl4pPr lvl="3" algn="ctr">
              <a:lnSpc>
                <a:spcPct val="100000"/>
              </a:lnSpc>
              <a:spcBef>
                <a:spcPts val="0"/>
              </a:spcBef>
              <a:spcAft>
                <a:spcPts val="0"/>
              </a:spcAft>
              <a:buClr>
                <a:srgbClr val="000000"/>
              </a:buClr>
              <a:buSzPts val="3000"/>
              <a:buFont typeface="Fira Sans Extra Condensed"/>
              <a:buNone/>
              <a:defRPr sz="3000">
                <a:solidFill>
                  <a:srgbClr val="000000"/>
                </a:solidFill>
                <a:latin typeface="Fira Sans Extra Condensed"/>
                <a:ea typeface="Fira Sans Extra Condensed"/>
                <a:cs typeface="Fira Sans Extra Condensed"/>
                <a:sym typeface="Fira Sans Extra Condensed"/>
              </a:defRPr>
            </a:lvl4pPr>
            <a:lvl5pPr lvl="4" algn="ctr">
              <a:lnSpc>
                <a:spcPct val="100000"/>
              </a:lnSpc>
              <a:spcBef>
                <a:spcPts val="0"/>
              </a:spcBef>
              <a:spcAft>
                <a:spcPts val="0"/>
              </a:spcAft>
              <a:buClr>
                <a:srgbClr val="000000"/>
              </a:buClr>
              <a:buSzPts val="3000"/>
              <a:buFont typeface="Fira Sans Extra Condensed"/>
              <a:buNone/>
              <a:defRPr sz="3000">
                <a:solidFill>
                  <a:srgbClr val="000000"/>
                </a:solidFill>
                <a:latin typeface="Fira Sans Extra Condensed"/>
                <a:ea typeface="Fira Sans Extra Condensed"/>
                <a:cs typeface="Fira Sans Extra Condensed"/>
                <a:sym typeface="Fira Sans Extra Condensed"/>
              </a:defRPr>
            </a:lvl5pPr>
            <a:lvl6pPr lvl="5" algn="ctr">
              <a:lnSpc>
                <a:spcPct val="100000"/>
              </a:lnSpc>
              <a:spcBef>
                <a:spcPts val="0"/>
              </a:spcBef>
              <a:spcAft>
                <a:spcPts val="0"/>
              </a:spcAft>
              <a:buClr>
                <a:srgbClr val="000000"/>
              </a:buClr>
              <a:buSzPts val="3000"/>
              <a:buFont typeface="Fira Sans Extra Condensed"/>
              <a:buNone/>
              <a:defRPr sz="3000">
                <a:solidFill>
                  <a:srgbClr val="000000"/>
                </a:solidFill>
                <a:latin typeface="Fira Sans Extra Condensed"/>
                <a:ea typeface="Fira Sans Extra Condensed"/>
                <a:cs typeface="Fira Sans Extra Condensed"/>
                <a:sym typeface="Fira Sans Extra Condensed"/>
              </a:defRPr>
            </a:lvl6pPr>
            <a:lvl7pPr lvl="6" algn="ctr">
              <a:lnSpc>
                <a:spcPct val="100000"/>
              </a:lnSpc>
              <a:spcBef>
                <a:spcPts val="0"/>
              </a:spcBef>
              <a:spcAft>
                <a:spcPts val="0"/>
              </a:spcAft>
              <a:buClr>
                <a:srgbClr val="000000"/>
              </a:buClr>
              <a:buSzPts val="3000"/>
              <a:buFont typeface="Fira Sans Extra Condensed"/>
              <a:buNone/>
              <a:defRPr sz="3000">
                <a:solidFill>
                  <a:srgbClr val="000000"/>
                </a:solidFill>
                <a:latin typeface="Fira Sans Extra Condensed"/>
                <a:ea typeface="Fira Sans Extra Condensed"/>
                <a:cs typeface="Fira Sans Extra Condensed"/>
                <a:sym typeface="Fira Sans Extra Condensed"/>
              </a:defRPr>
            </a:lvl7pPr>
            <a:lvl8pPr lvl="7" algn="ctr">
              <a:lnSpc>
                <a:spcPct val="100000"/>
              </a:lnSpc>
              <a:spcBef>
                <a:spcPts val="0"/>
              </a:spcBef>
              <a:spcAft>
                <a:spcPts val="0"/>
              </a:spcAft>
              <a:buClr>
                <a:srgbClr val="000000"/>
              </a:buClr>
              <a:buSzPts val="3000"/>
              <a:buFont typeface="Fira Sans Extra Condensed"/>
              <a:buNone/>
              <a:defRPr sz="3000">
                <a:solidFill>
                  <a:srgbClr val="000000"/>
                </a:solidFill>
                <a:latin typeface="Fira Sans Extra Condensed"/>
                <a:ea typeface="Fira Sans Extra Condensed"/>
                <a:cs typeface="Fira Sans Extra Condensed"/>
                <a:sym typeface="Fira Sans Extra Condensed"/>
              </a:defRPr>
            </a:lvl8pPr>
            <a:lvl9pPr lvl="8" algn="ctr">
              <a:lnSpc>
                <a:spcPct val="100000"/>
              </a:lnSpc>
              <a:spcBef>
                <a:spcPts val="0"/>
              </a:spcBef>
              <a:spcAft>
                <a:spcPts val="0"/>
              </a:spcAft>
              <a:buClr>
                <a:srgbClr val="000000"/>
              </a:buClr>
              <a:buSzPts val="3000"/>
              <a:buFont typeface="Fira Sans Extra Condensed"/>
              <a:buNone/>
              <a:defRPr sz="3000">
                <a:solidFill>
                  <a:srgbClr val="000000"/>
                </a:solidFill>
                <a:latin typeface="Fira Sans Extra Condensed"/>
                <a:ea typeface="Fira Sans Extra Condensed"/>
                <a:cs typeface="Fira Sans Extra Condensed"/>
                <a:sym typeface="Fira Sans Extra Condensed"/>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2" name="Shape 62"/>
        <p:cNvGrpSpPr/>
        <p:nvPr/>
      </p:nvGrpSpPr>
      <p:grpSpPr>
        <a:xfrm>
          <a:off x="0" y="0"/>
          <a:ext cx="0" cy="0"/>
          <a:chOff x="0" y="0"/>
          <a:chExt cx="0" cy="0"/>
        </a:xfrm>
      </p:grpSpPr>
      <p:sp>
        <p:nvSpPr>
          <p:cNvPr id="63" name="Google Shape;63;p1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64" name="Google Shape;64;p1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65" name="Google Shape;65;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6" name="Shape 66"/>
        <p:cNvGrpSpPr/>
        <p:nvPr/>
      </p:nvGrpSpPr>
      <p:grpSpPr>
        <a:xfrm>
          <a:off x="0" y="0"/>
          <a:ext cx="0" cy="0"/>
          <a:chOff x="0" y="0"/>
          <a:chExt cx="0" cy="0"/>
        </a:xfrm>
      </p:grpSpPr>
      <p:sp>
        <p:nvSpPr>
          <p:cNvPr id="67" name="Google Shape;67;p1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68" name="Google Shape;68;p18"/>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69" name="Google Shape;69;p18"/>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70" name="Google Shape;70;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1" name="Shape 71"/>
        <p:cNvGrpSpPr/>
        <p:nvPr/>
      </p:nvGrpSpPr>
      <p:grpSpPr>
        <a:xfrm>
          <a:off x="0" y="0"/>
          <a:ext cx="0" cy="0"/>
          <a:chOff x="0" y="0"/>
          <a:chExt cx="0" cy="0"/>
        </a:xfrm>
      </p:grpSpPr>
      <p:sp>
        <p:nvSpPr>
          <p:cNvPr id="72" name="Google Shape;72;p19"/>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73" name="Google Shape;73;p19"/>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74" name="Google Shape;74;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75" name="Shape 75"/>
        <p:cNvGrpSpPr/>
        <p:nvPr/>
      </p:nvGrpSpPr>
      <p:grpSpPr>
        <a:xfrm>
          <a:off x="0" y="0"/>
          <a:ext cx="0" cy="0"/>
          <a:chOff x="0" y="0"/>
          <a:chExt cx="0" cy="0"/>
        </a:xfrm>
      </p:grpSpPr>
      <p:sp>
        <p:nvSpPr>
          <p:cNvPr id="76" name="Google Shape;76;p20"/>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77" name="Google Shape;77;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78" name="Shape 78"/>
        <p:cNvGrpSpPr/>
        <p:nvPr/>
      </p:nvGrpSpPr>
      <p:grpSpPr>
        <a:xfrm>
          <a:off x="0" y="0"/>
          <a:ext cx="0" cy="0"/>
          <a:chOff x="0" y="0"/>
          <a:chExt cx="0" cy="0"/>
        </a:xfrm>
      </p:grpSpPr>
      <p:sp>
        <p:nvSpPr>
          <p:cNvPr id="79" name="Google Shape;79;p2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Google Shape;80;p21"/>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81" name="Google Shape;81;p21"/>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82" name="Google Shape;82;p21"/>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83" name="Google Shape;83;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2" name="Shape 12"/>
        <p:cNvGrpSpPr/>
        <p:nvPr/>
      </p:nvGrpSpPr>
      <p:grpSpPr>
        <a:xfrm>
          <a:off x="0" y="0"/>
          <a:ext cx="0" cy="0"/>
          <a:chOff x="0" y="0"/>
          <a:chExt cx="0" cy="0"/>
        </a:xfrm>
      </p:grpSpPr>
      <p:sp>
        <p:nvSpPr>
          <p:cNvPr id="13" name="Google Shape;13;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4" name="Google Shape;14;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84" name="Shape 84"/>
        <p:cNvGrpSpPr/>
        <p:nvPr/>
      </p:nvGrpSpPr>
      <p:grpSpPr>
        <a:xfrm>
          <a:off x="0" y="0"/>
          <a:ext cx="0" cy="0"/>
          <a:chOff x="0" y="0"/>
          <a:chExt cx="0" cy="0"/>
        </a:xfrm>
      </p:grpSpPr>
      <p:sp>
        <p:nvSpPr>
          <p:cNvPr id="85" name="Google Shape;85;p22"/>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86" name="Google Shape;86;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87" name="Shape 87"/>
        <p:cNvGrpSpPr/>
        <p:nvPr/>
      </p:nvGrpSpPr>
      <p:grpSpPr>
        <a:xfrm>
          <a:off x="0" y="0"/>
          <a:ext cx="0" cy="0"/>
          <a:chOff x="0" y="0"/>
          <a:chExt cx="0" cy="0"/>
        </a:xfrm>
      </p:grpSpPr>
      <p:sp>
        <p:nvSpPr>
          <p:cNvPr id="88" name="Google Shape;88;p23"/>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89" name="Google Shape;89;p23"/>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90" name="Google Shape;90;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1" name="Shape 91"/>
        <p:cNvGrpSpPr/>
        <p:nvPr/>
      </p:nvGrpSpPr>
      <p:grpSpPr>
        <a:xfrm>
          <a:off x="0" y="0"/>
          <a:ext cx="0" cy="0"/>
          <a:chOff x="0" y="0"/>
          <a:chExt cx="0" cy="0"/>
        </a:xfrm>
      </p:grpSpPr>
      <p:sp>
        <p:nvSpPr>
          <p:cNvPr id="92" name="Google Shape;92;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9" name="Shape 99"/>
        <p:cNvGrpSpPr/>
        <p:nvPr/>
      </p:nvGrpSpPr>
      <p:grpSpPr>
        <a:xfrm>
          <a:off x="0" y="0"/>
          <a:ext cx="0" cy="0"/>
          <a:chOff x="0" y="0"/>
          <a:chExt cx="0" cy="0"/>
        </a:xfrm>
      </p:grpSpPr>
      <p:sp>
        <p:nvSpPr>
          <p:cNvPr id="100" name="Google Shape;100;p26"/>
          <p:cNvSpPr txBox="1"/>
          <p:nvPr>
            <p:ph type="ctrTitle"/>
          </p:nvPr>
        </p:nvSpPr>
        <p:spPr>
          <a:xfrm>
            <a:off x="1143000" y="841772"/>
            <a:ext cx="6858000" cy="1790700"/>
          </a:xfrm>
          <a:prstGeom prst="rect">
            <a:avLst/>
          </a:prstGeom>
          <a:noFill/>
          <a:ln>
            <a:noFill/>
          </a:ln>
        </p:spPr>
        <p:txBody>
          <a:bodyPr anchorCtr="0" anchor="b" bIns="34275" lIns="68575" spcFirstLastPara="1" rIns="68575" wrap="square" tIns="34275">
            <a:normAutofit/>
          </a:bodyPr>
          <a:lstStyle>
            <a:lvl1pPr lvl="0" algn="ctr">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01" name="Google Shape;101;p26"/>
          <p:cNvSpPr txBox="1"/>
          <p:nvPr>
            <p:ph idx="1" type="subTitle"/>
          </p:nvPr>
        </p:nvSpPr>
        <p:spPr>
          <a:xfrm>
            <a:off x="1143000" y="2701528"/>
            <a:ext cx="6858000" cy="1241821"/>
          </a:xfrm>
          <a:prstGeom prst="rect">
            <a:avLst/>
          </a:prstGeom>
          <a:noFill/>
          <a:ln>
            <a:noFill/>
          </a:ln>
        </p:spPr>
        <p:txBody>
          <a:bodyPr anchorCtr="0" anchor="t" bIns="34275" lIns="68575" spcFirstLastPara="1" rIns="68575" wrap="square" tIns="34275">
            <a:normAutofit/>
          </a:bodyPr>
          <a:lstStyle>
            <a:lvl1pPr lvl="0" algn="ctr">
              <a:lnSpc>
                <a:spcPct val="90000"/>
              </a:lnSpc>
              <a:spcBef>
                <a:spcPts val="800"/>
              </a:spcBef>
              <a:spcAft>
                <a:spcPts val="0"/>
              </a:spcAft>
              <a:buClr>
                <a:schemeClr val="dk1"/>
              </a:buClr>
              <a:buSzPts val="1800"/>
              <a:buNone/>
              <a:defRPr sz="1800"/>
            </a:lvl1pPr>
            <a:lvl2pPr lvl="1" algn="ctr">
              <a:lnSpc>
                <a:spcPct val="90000"/>
              </a:lnSpc>
              <a:spcBef>
                <a:spcPts val="400"/>
              </a:spcBef>
              <a:spcAft>
                <a:spcPts val="0"/>
              </a:spcAft>
              <a:buClr>
                <a:schemeClr val="dk1"/>
              </a:buClr>
              <a:buSzPts val="1500"/>
              <a:buNone/>
              <a:defRPr sz="1500"/>
            </a:lvl2pPr>
            <a:lvl3pPr lvl="2" algn="ctr">
              <a:lnSpc>
                <a:spcPct val="90000"/>
              </a:lnSpc>
              <a:spcBef>
                <a:spcPts val="400"/>
              </a:spcBef>
              <a:spcAft>
                <a:spcPts val="0"/>
              </a:spcAft>
              <a:buClr>
                <a:schemeClr val="dk1"/>
              </a:buClr>
              <a:buSzPts val="1400"/>
              <a:buNone/>
              <a:defRPr sz="1400"/>
            </a:lvl3pPr>
            <a:lvl4pPr lvl="3" algn="ctr">
              <a:lnSpc>
                <a:spcPct val="90000"/>
              </a:lnSpc>
              <a:spcBef>
                <a:spcPts val="400"/>
              </a:spcBef>
              <a:spcAft>
                <a:spcPts val="0"/>
              </a:spcAft>
              <a:buClr>
                <a:schemeClr val="dk1"/>
              </a:buClr>
              <a:buSzPts val="1200"/>
              <a:buNone/>
              <a:defRPr sz="1200"/>
            </a:lvl4pPr>
            <a:lvl5pPr lvl="4" algn="ctr">
              <a:lnSpc>
                <a:spcPct val="90000"/>
              </a:lnSpc>
              <a:spcBef>
                <a:spcPts val="400"/>
              </a:spcBef>
              <a:spcAft>
                <a:spcPts val="0"/>
              </a:spcAft>
              <a:buClr>
                <a:schemeClr val="dk1"/>
              </a:buClr>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p:txBody>
      </p:sp>
      <p:sp>
        <p:nvSpPr>
          <p:cNvPr id="102" name="Google Shape;102;p26"/>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3" name="Google Shape;103;p26"/>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4" name="Google Shape;104;p26"/>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05" name="Shape 105"/>
        <p:cNvGrpSpPr/>
        <p:nvPr/>
      </p:nvGrpSpPr>
      <p:grpSpPr>
        <a:xfrm>
          <a:off x="0" y="0"/>
          <a:ext cx="0" cy="0"/>
          <a:chOff x="0" y="0"/>
          <a:chExt cx="0" cy="0"/>
        </a:xfrm>
      </p:grpSpPr>
      <p:sp>
        <p:nvSpPr>
          <p:cNvPr id="106" name="Google Shape;106;p27"/>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07" name="Google Shape;107;p27"/>
          <p:cNvSpPr txBox="1"/>
          <p:nvPr>
            <p:ph idx="1" type="body"/>
          </p:nvPr>
        </p:nvSpPr>
        <p:spPr>
          <a:xfrm>
            <a:off x="628650" y="1369219"/>
            <a:ext cx="7886700" cy="3263504"/>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08" name="Google Shape;108;p27"/>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9" name="Google Shape;109;p27"/>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0" name="Google Shape;110;p27"/>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11" name="Shape 111"/>
        <p:cNvGrpSpPr/>
        <p:nvPr/>
      </p:nvGrpSpPr>
      <p:grpSpPr>
        <a:xfrm>
          <a:off x="0" y="0"/>
          <a:ext cx="0" cy="0"/>
          <a:chOff x="0" y="0"/>
          <a:chExt cx="0" cy="0"/>
        </a:xfrm>
      </p:grpSpPr>
      <p:sp>
        <p:nvSpPr>
          <p:cNvPr id="112" name="Google Shape;112;p28"/>
          <p:cNvSpPr txBox="1"/>
          <p:nvPr>
            <p:ph type="title"/>
          </p:nvPr>
        </p:nvSpPr>
        <p:spPr>
          <a:xfrm>
            <a:off x="623888" y="1282304"/>
            <a:ext cx="7886700" cy="2139553"/>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13" name="Google Shape;113;p28"/>
          <p:cNvSpPr txBox="1"/>
          <p:nvPr>
            <p:ph idx="1" type="body"/>
          </p:nvPr>
        </p:nvSpPr>
        <p:spPr>
          <a:xfrm>
            <a:off x="623888" y="3442097"/>
            <a:ext cx="7886700" cy="1125140"/>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rgbClr val="888888"/>
              </a:buClr>
              <a:buSzPts val="1800"/>
              <a:buNone/>
              <a:defRPr sz="1800">
                <a:solidFill>
                  <a:srgbClr val="888888"/>
                </a:solidFill>
              </a:defRPr>
            </a:lvl1pPr>
            <a:lvl2pPr indent="-228600" lvl="1" marL="914400" algn="l">
              <a:lnSpc>
                <a:spcPct val="90000"/>
              </a:lnSpc>
              <a:spcBef>
                <a:spcPts val="400"/>
              </a:spcBef>
              <a:spcAft>
                <a:spcPts val="0"/>
              </a:spcAft>
              <a:buClr>
                <a:srgbClr val="888888"/>
              </a:buClr>
              <a:buSzPts val="1500"/>
              <a:buNone/>
              <a:defRPr sz="1500">
                <a:solidFill>
                  <a:srgbClr val="888888"/>
                </a:solidFill>
              </a:defRPr>
            </a:lvl2pPr>
            <a:lvl3pPr indent="-228600" lvl="2" marL="1371600" algn="l">
              <a:lnSpc>
                <a:spcPct val="90000"/>
              </a:lnSpc>
              <a:spcBef>
                <a:spcPts val="400"/>
              </a:spcBef>
              <a:spcAft>
                <a:spcPts val="0"/>
              </a:spcAft>
              <a:buClr>
                <a:srgbClr val="888888"/>
              </a:buClr>
              <a:buSzPts val="1400"/>
              <a:buNone/>
              <a:defRPr sz="1400">
                <a:solidFill>
                  <a:srgbClr val="888888"/>
                </a:solidFill>
              </a:defRPr>
            </a:lvl3pPr>
            <a:lvl4pPr indent="-228600" lvl="3" marL="1828800" algn="l">
              <a:lnSpc>
                <a:spcPct val="90000"/>
              </a:lnSpc>
              <a:spcBef>
                <a:spcPts val="400"/>
              </a:spcBef>
              <a:spcAft>
                <a:spcPts val="0"/>
              </a:spcAft>
              <a:buClr>
                <a:srgbClr val="888888"/>
              </a:buClr>
              <a:buSzPts val="1200"/>
              <a:buNone/>
              <a:defRPr sz="1200">
                <a:solidFill>
                  <a:srgbClr val="888888"/>
                </a:solidFill>
              </a:defRPr>
            </a:lvl4pPr>
            <a:lvl5pPr indent="-228600" lvl="4" marL="2286000" algn="l">
              <a:lnSpc>
                <a:spcPct val="90000"/>
              </a:lnSpc>
              <a:spcBef>
                <a:spcPts val="400"/>
              </a:spcBef>
              <a:spcAft>
                <a:spcPts val="0"/>
              </a:spcAft>
              <a:buClr>
                <a:srgbClr val="888888"/>
              </a:buClr>
              <a:buSzPts val="1200"/>
              <a:buNone/>
              <a:defRPr sz="1200">
                <a:solidFill>
                  <a:srgbClr val="888888"/>
                </a:solidFill>
              </a:defRPr>
            </a:lvl5pPr>
            <a:lvl6pPr indent="-228600" lvl="5" marL="2743200" algn="l">
              <a:lnSpc>
                <a:spcPct val="90000"/>
              </a:lnSpc>
              <a:spcBef>
                <a:spcPts val="400"/>
              </a:spcBef>
              <a:spcAft>
                <a:spcPts val="0"/>
              </a:spcAft>
              <a:buClr>
                <a:srgbClr val="888888"/>
              </a:buClr>
              <a:buSzPts val="1200"/>
              <a:buNone/>
              <a:defRPr sz="1200">
                <a:solidFill>
                  <a:srgbClr val="888888"/>
                </a:solidFill>
              </a:defRPr>
            </a:lvl6pPr>
            <a:lvl7pPr indent="-228600" lvl="6" marL="3200400" algn="l">
              <a:lnSpc>
                <a:spcPct val="90000"/>
              </a:lnSpc>
              <a:spcBef>
                <a:spcPts val="400"/>
              </a:spcBef>
              <a:spcAft>
                <a:spcPts val="0"/>
              </a:spcAft>
              <a:buClr>
                <a:srgbClr val="888888"/>
              </a:buClr>
              <a:buSzPts val="1200"/>
              <a:buNone/>
              <a:defRPr sz="1200">
                <a:solidFill>
                  <a:srgbClr val="888888"/>
                </a:solidFill>
              </a:defRPr>
            </a:lvl7pPr>
            <a:lvl8pPr indent="-228600" lvl="7" marL="3657600" algn="l">
              <a:lnSpc>
                <a:spcPct val="90000"/>
              </a:lnSpc>
              <a:spcBef>
                <a:spcPts val="400"/>
              </a:spcBef>
              <a:spcAft>
                <a:spcPts val="0"/>
              </a:spcAft>
              <a:buClr>
                <a:srgbClr val="888888"/>
              </a:buClr>
              <a:buSzPts val="1200"/>
              <a:buNone/>
              <a:defRPr sz="1200">
                <a:solidFill>
                  <a:srgbClr val="888888"/>
                </a:solidFill>
              </a:defRPr>
            </a:lvl8pPr>
            <a:lvl9pPr indent="-228600" lvl="8" marL="4114800" algn="l">
              <a:lnSpc>
                <a:spcPct val="90000"/>
              </a:lnSpc>
              <a:spcBef>
                <a:spcPts val="400"/>
              </a:spcBef>
              <a:spcAft>
                <a:spcPts val="0"/>
              </a:spcAft>
              <a:buClr>
                <a:srgbClr val="888888"/>
              </a:buClr>
              <a:buSzPts val="1200"/>
              <a:buNone/>
              <a:defRPr sz="1200">
                <a:solidFill>
                  <a:srgbClr val="888888"/>
                </a:solidFill>
              </a:defRPr>
            </a:lvl9pPr>
          </a:lstStyle>
          <a:p/>
        </p:txBody>
      </p:sp>
      <p:sp>
        <p:nvSpPr>
          <p:cNvPr id="114" name="Google Shape;114;p28"/>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5" name="Google Shape;115;p28"/>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6" name="Google Shape;116;p28"/>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17" name="Shape 117"/>
        <p:cNvGrpSpPr/>
        <p:nvPr/>
      </p:nvGrpSpPr>
      <p:grpSpPr>
        <a:xfrm>
          <a:off x="0" y="0"/>
          <a:ext cx="0" cy="0"/>
          <a:chOff x="0" y="0"/>
          <a:chExt cx="0" cy="0"/>
        </a:xfrm>
      </p:grpSpPr>
      <p:sp>
        <p:nvSpPr>
          <p:cNvPr id="118" name="Google Shape;118;p29"/>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19" name="Google Shape;119;p29"/>
          <p:cNvSpPr txBox="1"/>
          <p:nvPr>
            <p:ph idx="1" type="body"/>
          </p:nvPr>
        </p:nvSpPr>
        <p:spPr>
          <a:xfrm>
            <a:off x="628650" y="1369219"/>
            <a:ext cx="3886200" cy="3263504"/>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20" name="Google Shape;120;p29"/>
          <p:cNvSpPr txBox="1"/>
          <p:nvPr>
            <p:ph idx="2" type="body"/>
          </p:nvPr>
        </p:nvSpPr>
        <p:spPr>
          <a:xfrm>
            <a:off x="4629150" y="1369219"/>
            <a:ext cx="3886200" cy="3263504"/>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21" name="Google Shape;121;p29"/>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2" name="Google Shape;122;p29"/>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3" name="Google Shape;123;p29"/>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24" name="Shape 124"/>
        <p:cNvGrpSpPr/>
        <p:nvPr/>
      </p:nvGrpSpPr>
      <p:grpSpPr>
        <a:xfrm>
          <a:off x="0" y="0"/>
          <a:ext cx="0" cy="0"/>
          <a:chOff x="0" y="0"/>
          <a:chExt cx="0" cy="0"/>
        </a:xfrm>
      </p:grpSpPr>
      <p:sp>
        <p:nvSpPr>
          <p:cNvPr id="125" name="Google Shape;125;p30"/>
          <p:cNvSpPr txBox="1"/>
          <p:nvPr>
            <p:ph type="title"/>
          </p:nvPr>
        </p:nvSpPr>
        <p:spPr>
          <a:xfrm>
            <a:off x="629841"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26" name="Google Shape;126;p30"/>
          <p:cNvSpPr txBox="1"/>
          <p:nvPr>
            <p:ph idx="1" type="body"/>
          </p:nvPr>
        </p:nvSpPr>
        <p:spPr>
          <a:xfrm>
            <a:off x="629841" y="1260872"/>
            <a:ext cx="3868340" cy="617934"/>
          </a:xfrm>
          <a:prstGeom prst="rect">
            <a:avLst/>
          </a:prstGeom>
          <a:noFill/>
          <a:ln>
            <a:noFill/>
          </a:ln>
        </p:spPr>
        <p:txBody>
          <a:bodyPr anchorCtr="0" anchor="b"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800"/>
              <a:buNone/>
              <a:defRPr b="1" sz="1800"/>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127" name="Google Shape;127;p30"/>
          <p:cNvSpPr txBox="1"/>
          <p:nvPr>
            <p:ph idx="2" type="body"/>
          </p:nvPr>
        </p:nvSpPr>
        <p:spPr>
          <a:xfrm>
            <a:off x="629841" y="1878806"/>
            <a:ext cx="3868340" cy="2763441"/>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28" name="Google Shape;128;p30"/>
          <p:cNvSpPr txBox="1"/>
          <p:nvPr>
            <p:ph idx="3" type="body"/>
          </p:nvPr>
        </p:nvSpPr>
        <p:spPr>
          <a:xfrm>
            <a:off x="4629150" y="1260872"/>
            <a:ext cx="3887391" cy="617934"/>
          </a:xfrm>
          <a:prstGeom prst="rect">
            <a:avLst/>
          </a:prstGeom>
          <a:noFill/>
          <a:ln>
            <a:noFill/>
          </a:ln>
        </p:spPr>
        <p:txBody>
          <a:bodyPr anchorCtr="0" anchor="b"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800"/>
              <a:buNone/>
              <a:defRPr b="1" sz="1800"/>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129" name="Google Shape;129;p30"/>
          <p:cNvSpPr txBox="1"/>
          <p:nvPr>
            <p:ph idx="4" type="body"/>
          </p:nvPr>
        </p:nvSpPr>
        <p:spPr>
          <a:xfrm>
            <a:off x="4629150" y="1878806"/>
            <a:ext cx="3887391" cy="2763441"/>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30" name="Google Shape;130;p30"/>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31" name="Google Shape;131;p30"/>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32" name="Google Shape;132;p30"/>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33" name="Shape 133"/>
        <p:cNvGrpSpPr/>
        <p:nvPr/>
      </p:nvGrpSpPr>
      <p:grpSpPr>
        <a:xfrm>
          <a:off x="0" y="0"/>
          <a:ext cx="0" cy="0"/>
          <a:chOff x="0" y="0"/>
          <a:chExt cx="0" cy="0"/>
        </a:xfrm>
      </p:grpSpPr>
      <p:sp>
        <p:nvSpPr>
          <p:cNvPr id="134" name="Google Shape;134;p31"/>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35" name="Google Shape;135;p31"/>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36" name="Google Shape;136;p31"/>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37" name="Google Shape;137;p31"/>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38" name="Shape 138"/>
        <p:cNvGrpSpPr/>
        <p:nvPr/>
      </p:nvGrpSpPr>
      <p:grpSpPr>
        <a:xfrm>
          <a:off x="0" y="0"/>
          <a:ext cx="0" cy="0"/>
          <a:chOff x="0" y="0"/>
          <a:chExt cx="0" cy="0"/>
        </a:xfrm>
      </p:grpSpPr>
      <p:sp>
        <p:nvSpPr>
          <p:cNvPr id="139" name="Google Shape;139;p32"/>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40" name="Google Shape;140;p32"/>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41" name="Google Shape;141;p32"/>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5" name="Shape 15"/>
        <p:cNvGrpSpPr/>
        <p:nvPr/>
      </p:nvGrpSpPr>
      <p:grpSpPr>
        <a:xfrm>
          <a:off x="0" y="0"/>
          <a:ext cx="0" cy="0"/>
          <a:chOff x="0" y="0"/>
          <a:chExt cx="0" cy="0"/>
        </a:xfrm>
      </p:grpSpPr>
      <p:sp>
        <p:nvSpPr>
          <p:cNvPr id="16" name="Google Shape;16;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7" name="Google Shape;17;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8" name="Google Shape;18;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42" name="Shape 142"/>
        <p:cNvGrpSpPr/>
        <p:nvPr/>
      </p:nvGrpSpPr>
      <p:grpSpPr>
        <a:xfrm>
          <a:off x="0" y="0"/>
          <a:ext cx="0" cy="0"/>
          <a:chOff x="0" y="0"/>
          <a:chExt cx="0" cy="0"/>
        </a:xfrm>
      </p:grpSpPr>
      <p:sp>
        <p:nvSpPr>
          <p:cNvPr id="143" name="Google Shape;143;p33"/>
          <p:cNvSpPr txBox="1"/>
          <p:nvPr>
            <p:ph type="title"/>
          </p:nvPr>
        </p:nvSpPr>
        <p:spPr>
          <a:xfrm>
            <a:off x="629841" y="342900"/>
            <a:ext cx="2949178" cy="120015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44" name="Google Shape;144;p33"/>
          <p:cNvSpPr txBox="1"/>
          <p:nvPr>
            <p:ph idx="1" type="body"/>
          </p:nvPr>
        </p:nvSpPr>
        <p:spPr>
          <a:xfrm>
            <a:off x="3887391" y="740569"/>
            <a:ext cx="4629150" cy="3655219"/>
          </a:xfrm>
          <a:prstGeom prst="rect">
            <a:avLst/>
          </a:prstGeom>
          <a:noFill/>
          <a:ln>
            <a:noFill/>
          </a:ln>
        </p:spPr>
        <p:txBody>
          <a:bodyPr anchorCtr="0" anchor="t" bIns="34275" lIns="68575" spcFirstLastPara="1" rIns="68575" wrap="square" tIns="34275">
            <a:normAutofit/>
          </a:bodyPr>
          <a:lstStyle>
            <a:lvl1pPr indent="-381000" lvl="0" marL="457200" algn="l">
              <a:lnSpc>
                <a:spcPct val="90000"/>
              </a:lnSpc>
              <a:spcBef>
                <a:spcPts val="800"/>
              </a:spcBef>
              <a:spcAft>
                <a:spcPts val="0"/>
              </a:spcAft>
              <a:buClr>
                <a:schemeClr val="dk1"/>
              </a:buClr>
              <a:buSzPts val="2400"/>
              <a:buChar char="•"/>
              <a:defRPr sz="2400"/>
            </a:lvl1pPr>
            <a:lvl2pPr indent="-361950" lvl="1" marL="914400" algn="l">
              <a:lnSpc>
                <a:spcPct val="90000"/>
              </a:lnSpc>
              <a:spcBef>
                <a:spcPts val="400"/>
              </a:spcBef>
              <a:spcAft>
                <a:spcPts val="0"/>
              </a:spcAft>
              <a:buClr>
                <a:schemeClr val="dk1"/>
              </a:buClr>
              <a:buSzPts val="2100"/>
              <a:buChar char="•"/>
              <a:defRPr sz="2100"/>
            </a:lvl2pPr>
            <a:lvl3pPr indent="-342900" lvl="2" marL="1371600" algn="l">
              <a:lnSpc>
                <a:spcPct val="90000"/>
              </a:lnSpc>
              <a:spcBef>
                <a:spcPts val="400"/>
              </a:spcBef>
              <a:spcAft>
                <a:spcPts val="0"/>
              </a:spcAft>
              <a:buClr>
                <a:schemeClr val="dk1"/>
              </a:buClr>
              <a:buSzPts val="1800"/>
              <a:buChar char="•"/>
              <a:defRPr sz="1800"/>
            </a:lvl3pPr>
            <a:lvl4pPr indent="-323850" lvl="3" marL="1828800" algn="l">
              <a:lnSpc>
                <a:spcPct val="90000"/>
              </a:lnSpc>
              <a:spcBef>
                <a:spcPts val="400"/>
              </a:spcBef>
              <a:spcAft>
                <a:spcPts val="0"/>
              </a:spcAft>
              <a:buClr>
                <a:schemeClr val="dk1"/>
              </a:buClr>
              <a:buSzPts val="1500"/>
              <a:buChar char="•"/>
              <a:defRPr sz="1500"/>
            </a:lvl4pPr>
            <a:lvl5pPr indent="-323850" lvl="4" marL="2286000" algn="l">
              <a:lnSpc>
                <a:spcPct val="90000"/>
              </a:lnSpc>
              <a:spcBef>
                <a:spcPts val="400"/>
              </a:spcBef>
              <a:spcAft>
                <a:spcPts val="0"/>
              </a:spcAft>
              <a:buClr>
                <a:schemeClr val="dk1"/>
              </a:buClr>
              <a:buSzPts val="1500"/>
              <a:buChar char="•"/>
              <a:defRPr sz="1500"/>
            </a:lvl5pPr>
            <a:lvl6pPr indent="-323850" lvl="5" marL="2743200" algn="l">
              <a:lnSpc>
                <a:spcPct val="90000"/>
              </a:lnSpc>
              <a:spcBef>
                <a:spcPts val="400"/>
              </a:spcBef>
              <a:spcAft>
                <a:spcPts val="0"/>
              </a:spcAft>
              <a:buClr>
                <a:schemeClr val="dk1"/>
              </a:buClr>
              <a:buSzPts val="1500"/>
              <a:buChar char="•"/>
              <a:defRPr sz="1500"/>
            </a:lvl6pPr>
            <a:lvl7pPr indent="-323850" lvl="6" marL="3200400" algn="l">
              <a:lnSpc>
                <a:spcPct val="90000"/>
              </a:lnSpc>
              <a:spcBef>
                <a:spcPts val="400"/>
              </a:spcBef>
              <a:spcAft>
                <a:spcPts val="0"/>
              </a:spcAft>
              <a:buClr>
                <a:schemeClr val="dk1"/>
              </a:buClr>
              <a:buSzPts val="1500"/>
              <a:buChar char="•"/>
              <a:defRPr sz="1500"/>
            </a:lvl7pPr>
            <a:lvl8pPr indent="-323850" lvl="7" marL="3657600" algn="l">
              <a:lnSpc>
                <a:spcPct val="90000"/>
              </a:lnSpc>
              <a:spcBef>
                <a:spcPts val="400"/>
              </a:spcBef>
              <a:spcAft>
                <a:spcPts val="0"/>
              </a:spcAft>
              <a:buClr>
                <a:schemeClr val="dk1"/>
              </a:buClr>
              <a:buSzPts val="1500"/>
              <a:buChar char="•"/>
              <a:defRPr sz="1500"/>
            </a:lvl8pPr>
            <a:lvl9pPr indent="-323850" lvl="8" marL="4114800" algn="l">
              <a:lnSpc>
                <a:spcPct val="90000"/>
              </a:lnSpc>
              <a:spcBef>
                <a:spcPts val="400"/>
              </a:spcBef>
              <a:spcAft>
                <a:spcPts val="0"/>
              </a:spcAft>
              <a:buClr>
                <a:schemeClr val="dk1"/>
              </a:buClr>
              <a:buSzPts val="1500"/>
              <a:buChar char="•"/>
              <a:defRPr sz="1500"/>
            </a:lvl9pPr>
          </a:lstStyle>
          <a:p/>
        </p:txBody>
      </p:sp>
      <p:sp>
        <p:nvSpPr>
          <p:cNvPr id="145" name="Google Shape;145;p33"/>
          <p:cNvSpPr txBox="1"/>
          <p:nvPr>
            <p:ph idx="2" type="body"/>
          </p:nvPr>
        </p:nvSpPr>
        <p:spPr>
          <a:xfrm>
            <a:off x="629841" y="1543050"/>
            <a:ext cx="2949178" cy="2858691"/>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200"/>
              <a:buNone/>
              <a:defRPr sz="1200"/>
            </a:lvl1pPr>
            <a:lvl2pPr indent="-228600" lvl="1" marL="914400" algn="l">
              <a:lnSpc>
                <a:spcPct val="90000"/>
              </a:lnSpc>
              <a:spcBef>
                <a:spcPts val="400"/>
              </a:spcBef>
              <a:spcAft>
                <a:spcPts val="0"/>
              </a:spcAft>
              <a:buClr>
                <a:schemeClr val="dk1"/>
              </a:buClr>
              <a:buSzPts val="1100"/>
              <a:buNone/>
              <a:defRPr sz="1100"/>
            </a:lvl2pPr>
            <a:lvl3pPr indent="-228600" lvl="2" marL="1371600" algn="l">
              <a:lnSpc>
                <a:spcPct val="90000"/>
              </a:lnSpc>
              <a:spcBef>
                <a:spcPts val="400"/>
              </a:spcBef>
              <a:spcAft>
                <a:spcPts val="0"/>
              </a:spcAft>
              <a:buClr>
                <a:schemeClr val="dk1"/>
              </a:buClr>
              <a:buSzPts val="900"/>
              <a:buNone/>
              <a:defRPr sz="900"/>
            </a:lvl3pPr>
            <a:lvl4pPr indent="-228600" lvl="3" marL="1828800" algn="l">
              <a:lnSpc>
                <a:spcPct val="90000"/>
              </a:lnSpc>
              <a:spcBef>
                <a:spcPts val="400"/>
              </a:spcBef>
              <a:spcAft>
                <a:spcPts val="0"/>
              </a:spcAft>
              <a:buClr>
                <a:schemeClr val="dk1"/>
              </a:buClr>
              <a:buSzPts val="800"/>
              <a:buNone/>
              <a:defRPr sz="800"/>
            </a:lvl4pPr>
            <a:lvl5pPr indent="-228600" lvl="4" marL="2286000" algn="l">
              <a:lnSpc>
                <a:spcPct val="90000"/>
              </a:lnSpc>
              <a:spcBef>
                <a:spcPts val="400"/>
              </a:spcBef>
              <a:spcAft>
                <a:spcPts val="0"/>
              </a:spcAft>
              <a:buClr>
                <a:schemeClr val="dk1"/>
              </a:buClr>
              <a:buSzPts val="800"/>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146" name="Google Shape;146;p33"/>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47" name="Google Shape;147;p33"/>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48" name="Google Shape;148;p33"/>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49" name="Shape 149"/>
        <p:cNvGrpSpPr/>
        <p:nvPr/>
      </p:nvGrpSpPr>
      <p:grpSpPr>
        <a:xfrm>
          <a:off x="0" y="0"/>
          <a:ext cx="0" cy="0"/>
          <a:chOff x="0" y="0"/>
          <a:chExt cx="0" cy="0"/>
        </a:xfrm>
      </p:grpSpPr>
      <p:sp>
        <p:nvSpPr>
          <p:cNvPr id="150" name="Google Shape;150;p34"/>
          <p:cNvSpPr txBox="1"/>
          <p:nvPr>
            <p:ph type="title"/>
          </p:nvPr>
        </p:nvSpPr>
        <p:spPr>
          <a:xfrm>
            <a:off x="629841" y="342900"/>
            <a:ext cx="2949178" cy="120015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51" name="Google Shape;151;p34"/>
          <p:cNvSpPr/>
          <p:nvPr>
            <p:ph idx="2" type="pic"/>
          </p:nvPr>
        </p:nvSpPr>
        <p:spPr>
          <a:xfrm>
            <a:off x="3887391" y="740569"/>
            <a:ext cx="4629150" cy="3655219"/>
          </a:xfrm>
          <a:prstGeom prst="rect">
            <a:avLst/>
          </a:prstGeom>
          <a:noFill/>
          <a:ln>
            <a:noFill/>
          </a:ln>
        </p:spPr>
      </p:sp>
      <p:sp>
        <p:nvSpPr>
          <p:cNvPr id="152" name="Google Shape;152;p34"/>
          <p:cNvSpPr txBox="1"/>
          <p:nvPr>
            <p:ph idx="1" type="body"/>
          </p:nvPr>
        </p:nvSpPr>
        <p:spPr>
          <a:xfrm>
            <a:off x="629841" y="1543050"/>
            <a:ext cx="2949178" cy="2858691"/>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200"/>
              <a:buNone/>
              <a:defRPr sz="1200"/>
            </a:lvl1pPr>
            <a:lvl2pPr indent="-228600" lvl="1" marL="914400" algn="l">
              <a:lnSpc>
                <a:spcPct val="90000"/>
              </a:lnSpc>
              <a:spcBef>
                <a:spcPts val="400"/>
              </a:spcBef>
              <a:spcAft>
                <a:spcPts val="0"/>
              </a:spcAft>
              <a:buClr>
                <a:schemeClr val="dk1"/>
              </a:buClr>
              <a:buSzPts val="1100"/>
              <a:buNone/>
              <a:defRPr sz="1100"/>
            </a:lvl2pPr>
            <a:lvl3pPr indent="-228600" lvl="2" marL="1371600" algn="l">
              <a:lnSpc>
                <a:spcPct val="90000"/>
              </a:lnSpc>
              <a:spcBef>
                <a:spcPts val="400"/>
              </a:spcBef>
              <a:spcAft>
                <a:spcPts val="0"/>
              </a:spcAft>
              <a:buClr>
                <a:schemeClr val="dk1"/>
              </a:buClr>
              <a:buSzPts val="900"/>
              <a:buNone/>
              <a:defRPr sz="900"/>
            </a:lvl3pPr>
            <a:lvl4pPr indent="-228600" lvl="3" marL="1828800" algn="l">
              <a:lnSpc>
                <a:spcPct val="90000"/>
              </a:lnSpc>
              <a:spcBef>
                <a:spcPts val="400"/>
              </a:spcBef>
              <a:spcAft>
                <a:spcPts val="0"/>
              </a:spcAft>
              <a:buClr>
                <a:schemeClr val="dk1"/>
              </a:buClr>
              <a:buSzPts val="800"/>
              <a:buNone/>
              <a:defRPr sz="800"/>
            </a:lvl4pPr>
            <a:lvl5pPr indent="-228600" lvl="4" marL="2286000" algn="l">
              <a:lnSpc>
                <a:spcPct val="90000"/>
              </a:lnSpc>
              <a:spcBef>
                <a:spcPts val="400"/>
              </a:spcBef>
              <a:spcAft>
                <a:spcPts val="0"/>
              </a:spcAft>
              <a:buClr>
                <a:schemeClr val="dk1"/>
              </a:buClr>
              <a:buSzPts val="800"/>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153" name="Google Shape;153;p34"/>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54" name="Google Shape;154;p34"/>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55" name="Google Shape;155;p34"/>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56" name="Shape 156"/>
        <p:cNvGrpSpPr/>
        <p:nvPr/>
      </p:nvGrpSpPr>
      <p:grpSpPr>
        <a:xfrm>
          <a:off x="0" y="0"/>
          <a:ext cx="0" cy="0"/>
          <a:chOff x="0" y="0"/>
          <a:chExt cx="0" cy="0"/>
        </a:xfrm>
      </p:grpSpPr>
      <p:sp>
        <p:nvSpPr>
          <p:cNvPr id="157" name="Google Shape;157;p35"/>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58" name="Google Shape;158;p35"/>
          <p:cNvSpPr txBox="1"/>
          <p:nvPr>
            <p:ph idx="1" type="body"/>
          </p:nvPr>
        </p:nvSpPr>
        <p:spPr>
          <a:xfrm rot="5400000">
            <a:off x="2940248" y="-942379"/>
            <a:ext cx="3263504" cy="78867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59" name="Google Shape;159;p35"/>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60" name="Google Shape;160;p35"/>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61" name="Google Shape;161;p35"/>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62" name="Shape 162"/>
        <p:cNvGrpSpPr/>
        <p:nvPr/>
      </p:nvGrpSpPr>
      <p:grpSpPr>
        <a:xfrm>
          <a:off x="0" y="0"/>
          <a:ext cx="0" cy="0"/>
          <a:chOff x="0" y="0"/>
          <a:chExt cx="0" cy="0"/>
        </a:xfrm>
      </p:grpSpPr>
      <p:sp>
        <p:nvSpPr>
          <p:cNvPr id="163" name="Google Shape;163;p36"/>
          <p:cNvSpPr txBox="1"/>
          <p:nvPr>
            <p:ph type="title"/>
          </p:nvPr>
        </p:nvSpPr>
        <p:spPr>
          <a:xfrm rot="5400000">
            <a:off x="5350073" y="1467445"/>
            <a:ext cx="4358879" cy="1971675"/>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64" name="Google Shape;164;p36"/>
          <p:cNvSpPr txBox="1"/>
          <p:nvPr>
            <p:ph idx="1" type="body"/>
          </p:nvPr>
        </p:nvSpPr>
        <p:spPr>
          <a:xfrm rot="5400000">
            <a:off x="1349573" y="-447080"/>
            <a:ext cx="4358879" cy="5800725"/>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65" name="Google Shape;165;p36"/>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66" name="Google Shape;166;p36"/>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67" name="Google Shape;167;p36"/>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9" name="Shape 19"/>
        <p:cNvGrpSpPr/>
        <p:nvPr/>
      </p:nvGrpSpPr>
      <p:grpSpPr>
        <a:xfrm>
          <a:off x="0" y="0"/>
          <a:ext cx="0" cy="0"/>
          <a:chOff x="0" y="0"/>
          <a:chExt cx="0" cy="0"/>
        </a:xfrm>
      </p:grpSpPr>
      <p:sp>
        <p:nvSpPr>
          <p:cNvPr id="20" name="Google Shape;20;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2" name="Google Shape;22;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4" name="Shape 24"/>
        <p:cNvGrpSpPr/>
        <p:nvPr/>
      </p:nvGrpSpPr>
      <p:grpSpPr>
        <a:xfrm>
          <a:off x="0" y="0"/>
          <a:ext cx="0" cy="0"/>
          <a:chOff x="0" y="0"/>
          <a:chExt cx="0" cy="0"/>
        </a:xfrm>
      </p:grpSpPr>
      <p:sp>
        <p:nvSpPr>
          <p:cNvPr id="25" name="Google Shape;25;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26" name="Google Shape;26;p6"/>
          <p:cNvSpPr txBox="1"/>
          <p:nvPr>
            <p:ph type="title"/>
          </p:nvPr>
        </p:nvSpPr>
        <p:spPr>
          <a:xfrm>
            <a:off x="457200" y="411475"/>
            <a:ext cx="8229600" cy="4815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rgbClr val="000000"/>
              </a:buClr>
              <a:buSzPts val="3000"/>
              <a:buFont typeface="Fira Sans Extra Condensed"/>
              <a:buNone/>
              <a:defRPr sz="3000">
                <a:solidFill>
                  <a:srgbClr val="000000"/>
                </a:solidFill>
                <a:latin typeface="Fira Sans Extra Condensed"/>
                <a:ea typeface="Fira Sans Extra Condensed"/>
                <a:cs typeface="Fira Sans Extra Condensed"/>
                <a:sym typeface="Fira Sans Extra Condensed"/>
              </a:defRPr>
            </a:lvl1pPr>
            <a:lvl2pPr lvl="1" rtl="0" algn="ctr">
              <a:spcBef>
                <a:spcPts val="0"/>
              </a:spcBef>
              <a:spcAft>
                <a:spcPts val="0"/>
              </a:spcAft>
              <a:buClr>
                <a:srgbClr val="000000"/>
              </a:buClr>
              <a:buSzPts val="3000"/>
              <a:buFont typeface="Fira Sans Extra Condensed"/>
              <a:buNone/>
              <a:defRPr sz="3000">
                <a:solidFill>
                  <a:srgbClr val="000000"/>
                </a:solidFill>
                <a:latin typeface="Fira Sans Extra Condensed"/>
                <a:ea typeface="Fira Sans Extra Condensed"/>
                <a:cs typeface="Fira Sans Extra Condensed"/>
                <a:sym typeface="Fira Sans Extra Condensed"/>
              </a:defRPr>
            </a:lvl2pPr>
            <a:lvl3pPr lvl="2" rtl="0" algn="ctr">
              <a:spcBef>
                <a:spcPts val="0"/>
              </a:spcBef>
              <a:spcAft>
                <a:spcPts val="0"/>
              </a:spcAft>
              <a:buClr>
                <a:srgbClr val="000000"/>
              </a:buClr>
              <a:buSzPts val="3000"/>
              <a:buFont typeface="Fira Sans Extra Condensed"/>
              <a:buNone/>
              <a:defRPr sz="3000">
                <a:solidFill>
                  <a:srgbClr val="000000"/>
                </a:solidFill>
                <a:latin typeface="Fira Sans Extra Condensed"/>
                <a:ea typeface="Fira Sans Extra Condensed"/>
                <a:cs typeface="Fira Sans Extra Condensed"/>
                <a:sym typeface="Fira Sans Extra Condensed"/>
              </a:defRPr>
            </a:lvl3pPr>
            <a:lvl4pPr lvl="3" rtl="0" algn="ctr">
              <a:spcBef>
                <a:spcPts val="0"/>
              </a:spcBef>
              <a:spcAft>
                <a:spcPts val="0"/>
              </a:spcAft>
              <a:buClr>
                <a:srgbClr val="000000"/>
              </a:buClr>
              <a:buSzPts val="3000"/>
              <a:buFont typeface="Fira Sans Extra Condensed"/>
              <a:buNone/>
              <a:defRPr sz="3000">
                <a:solidFill>
                  <a:srgbClr val="000000"/>
                </a:solidFill>
                <a:latin typeface="Fira Sans Extra Condensed"/>
                <a:ea typeface="Fira Sans Extra Condensed"/>
                <a:cs typeface="Fira Sans Extra Condensed"/>
                <a:sym typeface="Fira Sans Extra Condensed"/>
              </a:defRPr>
            </a:lvl4pPr>
            <a:lvl5pPr lvl="4" rtl="0" algn="ctr">
              <a:spcBef>
                <a:spcPts val="0"/>
              </a:spcBef>
              <a:spcAft>
                <a:spcPts val="0"/>
              </a:spcAft>
              <a:buClr>
                <a:srgbClr val="000000"/>
              </a:buClr>
              <a:buSzPts val="3000"/>
              <a:buFont typeface="Fira Sans Extra Condensed"/>
              <a:buNone/>
              <a:defRPr sz="3000">
                <a:solidFill>
                  <a:srgbClr val="000000"/>
                </a:solidFill>
                <a:latin typeface="Fira Sans Extra Condensed"/>
                <a:ea typeface="Fira Sans Extra Condensed"/>
                <a:cs typeface="Fira Sans Extra Condensed"/>
                <a:sym typeface="Fira Sans Extra Condensed"/>
              </a:defRPr>
            </a:lvl5pPr>
            <a:lvl6pPr lvl="5" rtl="0" algn="ctr">
              <a:spcBef>
                <a:spcPts val="0"/>
              </a:spcBef>
              <a:spcAft>
                <a:spcPts val="0"/>
              </a:spcAft>
              <a:buClr>
                <a:srgbClr val="000000"/>
              </a:buClr>
              <a:buSzPts val="3000"/>
              <a:buFont typeface="Fira Sans Extra Condensed"/>
              <a:buNone/>
              <a:defRPr sz="3000">
                <a:solidFill>
                  <a:srgbClr val="000000"/>
                </a:solidFill>
                <a:latin typeface="Fira Sans Extra Condensed"/>
                <a:ea typeface="Fira Sans Extra Condensed"/>
                <a:cs typeface="Fira Sans Extra Condensed"/>
                <a:sym typeface="Fira Sans Extra Condensed"/>
              </a:defRPr>
            </a:lvl6pPr>
            <a:lvl7pPr lvl="6" rtl="0" algn="ctr">
              <a:spcBef>
                <a:spcPts val="0"/>
              </a:spcBef>
              <a:spcAft>
                <a:spcPts val="0"/>
              </a:spcAft>
              <a:buClr>
                <a:srgbClr val="000000"/>
              </a:buClr>
              <a:buSzPts val="3000"/>
              <a:buFont typeface="Fira Sans Extra Condensed"/>
              <a:buNone/>
              <a:defRPr sz="3000">
                <a:solidFill>
                  <a:srgbClr val="000000"/>
                </a:solidFill>
                <a:latin typeface="Fira Sans Extra Condensed"/>
                <a:ea typeface="Fira Sans Extra Condensed"/>
                <a:cs typeface="Fira Sans Extra Condensed"/>
                <a:sym typeface="Fira Sans Extra Condensed"/>
              </a:defRPr>
            </a:lvl7pPr>
            <a:lvl8pPr lvl="7" rtl="0" algn="ctr">
              <a:spcBef>
                <a:spcPts val="0"/>
              </a:spcBef>
              <a:spcAft>
                <a:spcPts val="0"/>
              </a:spcAft>
              <a:buClr>
                <a:srgbClr val="000000"/>
              </a:buClr>
              <a:buSzPts val="3000"/>
              <a:buFont typeface="Fira Sans Extra Condensed"/>
              <a:buNone/>
              <a:defRPr sz="3000">
                <a:solidFill>
                  <a:srgbClr val="000000"/>
                </a:solidFill>
                <a:latin typeface="Fira Sans Extra Condensed"/>
                <a:ea typeface="Fira Sans Extra Condensed"/>
                <a:cs typeface="Fira Sans Extra Condensed"/>
                <a:sym typeface="Fira Sans Extra Condensed"/>
              </a:defRPr>
            </a:lvl8pPr>
            <a:lvl9pPr lvl="8" rtl="0" algn="ctr">
              <a:spcBef>
                <a:spcPts val="0"/>
              </a:spcBef>
              <a:spcAft>
                <a:spcPts val="0"/>
              </a:spcAft>
              <a:buClr>
                <a:srgbClr val="000000"/>
              </a:buClr>
              <a:buSzPts val="3000"/>
              <a:buFont typeface="Fira Sans Extra Condensed"/>
              <a:buNone/>
              <a:defRPr sz="3000">
                <a:solidFill>
                  <a:srgbClr val="000000"/>
                </a:solidFill>
                <a:latin typeface="Fira Sans Extra Condensed"/>
                <a:ea typeface="Fira Sans Extra Condensed"/>
                <a:cs typeface="Fira Sans Extra Condensed"/>
                <a:sym typeface="Fira Sans Extra Condensed"/>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7" name="Shape 27"/>
        <p:cNvGrpSpPr/>
        <p:nvPr/>
      </p:nvGrpSpPr>
      <p:grpSpPr>
        <a:xfrm>
          <a:off x="0" y="0"/>
          <a:ext cx="0" cy="0"/>
          <a:chOff x="0" y="0"/>
          <a:chExt cx="0" cy="0"/>
        </a:xfrm>
      </p:grpSpPr>
      <p:sp>
        <p:nvSpPr>
          <p:cNvPr id="28" name="Google Shape;28;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29" name="Google Shape;29;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1" name="Shape 31"/>
        <p:cNvGrpSpPr/>
        <p:nvPr/>
      </p:nvGrpSpPr>
      <p:grpSpPr>
        <a:xfrm>
          <a:off x="0" y="0"/>
          <a:ext cx="0" cy="0"/>
          <a:chOff x="0" y="0"/>
          <a:chExt cx="0" cy="0"/>
        </a:xfrm>
      </p:grpSpPr>
      <p:sp>
        <p:nvSpPr>
          <p:cNvPr id="32" name="Google Shape;32;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3" name="Google Shape;33;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4" name="Shape 34"/>
        <p:cNvGrpSpPr/>
        <p:nvPr/>
      </p:nvGrpSpPr>
      <p:grpSpPr>
        <a:xfrm>
          <a:off x="0" y="0"/>
          <a:ext cx="0" cy="0"/>
          <a:chOff x="0" y="0"/>
          <a:chExt cx="0" cy="0"/>
        </a:xfrm>
      </p:grpSpPr>
      <p:sp>
        <p:nvSpPr>
          <p:cNvPr id="35" name="Google Shape;35;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7" name="Google Shape;37;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8" name="Google Shape;38;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9" name="Google Shape;39;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0" name="Shape 40"/>
        <p:cNvGrpSpPr/>
        <p:nvPr/>
      </p:nvGrpSpPr>
      <p:grpSpPr>
        <a:xfrm>
          <a:off x="0" y="0"/>
          <a:ext cx="0" cy="0"/>
          <a:chOff x="0" y="0"/>
          <a:chExt cx="0" cy="0"/>
        </a:xfrm>
      </p:grpSpPr>
      <p:sp>
        <p:nvSpPr>
          <p:cNvPr id="41" name="Google Shape;41;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2" name="Google Shape;42;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3.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slideLayout" Target="../slideLayouts/slideLayout24.xml"/><Relationship Id="rId3" Type="http://schemas.openxmlformats.org/officeDocument/2006/relationships/slideLayout" Target="../slideLayouts/slideLayout25.xml"/><Relationship Id="rId4" Type="http://schemas.openxmlformats.org/officeDocument/2006/relationships/slideLayout" Target="../slideLayouts/slideLayout26.xml"/><Relationship Id="rId11" Type="http://schemas.openxmlformats.org/officeDocument/2006/relationships/slideLayout" Target="../slideLayouts/slideLayout33.xml"/><Relationship Id="rId10" Type="http://schemas.openxmlformats.org/officeDocument/2006/relationships/slideLayout" Target="../slideLayouts/slideLayout32.xml"/><Relationship Id="rId12" Type="http://schemas.openxmlformats.org/officeDocument/2006/relationships/theme" Target="../theme/theme4.xml"/><Relationship Id="rId9" Type="http://schemas.openxmlformats.org/officeDocument/2006/relationships/slideLayout" Target="../slideLayouts/slideLayout31.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1pPr>
            <a:lvl2pPr lvl="1">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2pPr>
            <a:lvl3pPr lvl="2">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3pPr>
            <a:lvl4pPr lvl="3">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4pPr>
            <a:lvl5pPr lvl="4">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5pPr>
            <a:lvl6pPr lvl="5">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6pPr>
            <a:lvl7pPr lvl="6">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7pPr>
            <a:lvl8pPr lvl="7">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8pPr>
            <a:lvl9pPr lvl="8">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SzPts val="1800"/>
              <a:buFont typeface="Roboto"/>
              <a:buChar char="●"/>
              <a:defRPr sz="1800">
                <a:latin typeface="Roboto"/>
                <a:ea typeface="Roboto"/>
                <a:cs typeface="Roboto"/>
                <a:sym typeface="Roboto"/>
              </a:defRPr>
            </a:lvl1pPr>
            <a:lvl2pPr indent="-317500" lvl="1" marL="914400">
              <a:lnSpc>
                <a:spcPct val="115000"/>
              </a:lnSpc>
              <a:spcBef>
                <a:spcPts val="1600"/>
              </a:spcBef>
              <a:spcAft>
                <a:spcPts val="0"/>
              </a:spcAft>
              <a:buSzPts val="1400"/>
              <a:buFont typeface="Roboto"/>
              <a:buChar char="○"/>
              <a:defRPr>
                <a:latin typeface="Roboto"/>
                <a:ea typeface="Roboto"/>
                <a:cs typeface="Roboto"/>
                <a:sym typeface="Roboto"/>
              </a:defRPr>
            </a:lvl2pPr>
            <a:lvl3pPr indent="-317500" lvl="2" marL="1371600">
              <a:lnSpc>
                <a:spcPct val="115000"/>
              </a:lnSpc>
              <a:spcBef>
                <a:spcPts val="1600"/>
              </a:spcBef>
              <a:spcAft>
                <a:spcPts val="0"/>
              </a:spcAft>
              <a:buSzPts val="1400"/>
              <a:buFont typeface="Roboto"/>
              <a:buChar char="■"/>
              <a:defRPr>
                <a:latin typeface="Roboto"/>
                <a:ea typeface="Roboto"/>
                <a:cs typeface="Roboto"/>
                <a:sym typeface="Roboto"/>
              </a:defRPr>
            </a:lvl3pPr>
            <a:lvl4pPr indent="-317500" lvl="3" marL="1828800">
              <a:lnSpc>
                <a:spcPct val="115000"/>
              </a:lnSpc>
              <a:spcBef>
                <a:spcPts val="1600"/>
              </a:spcBef>
              <a:spcAft>
                <a:spcPts val="0"/>
              </a:spcAft>
              <a:buSzPts val="1400"/>
              <a:buFont typeface="Roboto"/>
              <a:buChar char="●"/>
              <a:defRPr>
                <a:latin typeface="Roboto"/>
                <a:ea typeface="Roboto"/>
                <a:cs typeface="Roboto"/>
                <a:sym typeface="Roboto"/>
              </a:defRPr>
            </a:lvl4pPr>
            <a:lvl5pPr indent="-317500" lvl="4" marL="2286000">
              <a:lnSpc>
                <a:spcPct val="115000"/>
              </a:lnSpc>
              <a:spcBef>
                <a:spcPts val="1600"/>
              </a:spcBef>
              <a:spcAft>
                <a:spcPts val="0"/>
              </a:spcAft>
              <a:buSzPts val="1400"/>
              <a:buFont typeface="Roboto"/>
              <a:buChar char="○"/>
              <a:defRPr>
                <a:latin typeface="Roboto"/>
                <a:ea typeface="Roboto"/>
                <a:cs typeface="Roboto"/>
                <a:sym typeface="Roboto"/>
              </a:defRPr>
            </a:lvl5pPr>
            <a:lvl6pPr indent="-317500" lvl="5" marL="2743200">
              <a:lnSpc>
                <a:spcPct val="115000"/>
              </a:lnSpc>
              <a:spcBef>
                <a:spcPts val="1600"/>
              </a:spcBef>
              <a:spcAft>
                <a:spcPts val="0"/>
              </a:spcAft>
              <a:buSzPts val="1400"/>
              <a:buFont typeface="Roboto"/>
              <a:buChar char="■"/>
              <a:defRPr>
                <a:latin typeface="Roboto"/>
                <a:ea typeface="Roboto"/>
                <a:cs typeface="Roboto"/>
                <a:sym typeface="Roboto"/>
              </a:defRPr>
            </a:lvl6pPr>
            <a:lvl7pPr indent="-317500" lvl="6" marL="3200400">
              <a:lnSpc>
                <a:spcPct val="115000"/>
              </a:lnSpc>
              <a:spcBef>
                <a:spcPts val="1600"/>
              </a:spcBef>
              <a:spcAft>
                <a:spcPts val="0"/>
              </a:spcAft>
              <a:buSzPts val="1400"/>
              <a:buFont typeface="Roboto"/>
              <a:buChar char="●"/>
              <a:defRPr>
                <a:latin typeface="Roboto"/>
                <a:ea typeface="Roboto"/>
                <a:cs typeface="Roboto"/>
                <a:sym typeface="Roboto"/>
              </a:defRPr>
            </a:lvl7pPr>
            <a:lvl8pPr indent="-317500" lvl="7" marL="3657600">
              <a:lnSpc>
                <a:spcPct val="115000"/>
              </a:lnSpc>
              <a:spcBef>
                <a:spcPts val="1600"/>
              </a:spcBef>
              <a:spcAft>
                <a:spcPts val="0"/>
              </a:spcAft>
              <a:buSzPts val="1400"/>
              <a:buFont typeface="Roboto"/>
              <a:buChar char="○"/>
              <a:defRPr>
                <a:latin typeface="Roboto"/>
                <a:ea typeface="Roboto"/>
                <a:cs typeface="Roboto"/>
                <a:sym typeface="Roboto"/>
              </a:defRPr>
            </a:lvl8pPr>
            <a:lvl9pPr indent="-317500" lvl="8" marL="4114800">
              <a:lnSpc>
                <a:spcPct val="115000"/>
              </a:lnSpc>
              <a:spcBef>
                <a:spcPts val="1600"/>
              </a:spcBef>
              <a:spcAft>
                <a:spcPts val="1600"/>
              </a:spcAft>
              <a:buSzPts val="1400"/>
              <a:buFont typeface="Roboto"/>
              <a:buChar char="■"/>
              <a:defRPr>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49" name="Shape 49"/>
        <p:cNvGrpSpPr/>
        <p:nvPr/>
      </p:nvGrpSpPr>
      <p:grpSpPr>
        <a:xfrm>
          <a:off x="0" y="0"/>
          <a:ext cx="0" cy="0"/>
          <a:chOff x="0" y="0"/>
          <a:chExt cx="0" cy="0"/>
        </a:xfrm>
      </p:grpSpPr>
      <p:sp>
        <p:nvSpPr>
          <p:cNvPr id="50" name="Google Shape;50;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Fira Sans Extra Condensed SemiBold"/>
              <a:buNone/>
              <a:defRPr b="0" i="0" sz="2800" u="none" cap="none" strike="noStrike">
                <a:solidFill>
                  <a:schemeClr val="dk1"/>
                </a:solidFill>
                <a:latin typeface="Fira Sans Extra Condensed SemiBold"/>
                <a:ea typeface="Fira Sans Extra Condensed SemiBold"/>
                <a:cs typeface="Fira Sans Extra Condensed SemiBold"/>
                <a:sym typeface="Fira Sans Extra Condensed SemiBold"/>
              </a:defRPr>
            </a:lvl1pPr>
            <a:lvl2pPr lvl="1" marR="0" rtl="0" algn="l">
              <a:lnSpc>
                <a:spcPct val="100000"/>
              </a:lnSpc>
              <a:spcBef>
                <a:spcPts val="0"/>
              </a:spcBef>
              <a:spcAft>
                <a:spcPts val="0"/>
              </a:spcAft>
              <a:buClr>
                <a:schemeClr val="dk1"/>
              </a:buClr>
              <a:buSzPts val="2800"/>
              <a:buFont typeface="Fira Sans Extra Condensed SemiBold"/>
              <a:buNone/>
              <a:defRPr b="0" i="0" sz="2800" u="none" cap="none" strike="noStrike">
                <a:solidFill>
                  <a:schemeClr val="dk1"/>
                </a:solidFill>
                <a:latin typeface="Fira Sans Extra Condensed SemiBold"/>
                <a:ea typeface="Fira Sans Extra Condensed SemiBold"/>
                <a:cs typeface="Fira Sans Extra Condensed SemiBold"/>
                <a:sym typeface="Fira Sans Extra Condensed SemiBold"/>
              </a:defRPr>
            </a:lvl2pPr>
            <a:lvl3pPr lvl="2" marR="0" rtl="0" algn="l">
              <a:lnSpc>
                <a:spcPct val="100000"/>
              </a:lnSpc>
              <a:spcBef>
                <a:spcPts val="0"/>
              </a:spcBef>
              <a:spcAft>
                <a:spcPts val="0"/>
              </a:spcAft>
              <a:buClr>
                <a:schemeClr val="dk1"/>
              </a:buClr>
              <a:buSzPts val="2800"/>
              <a:buFont typeface="Fira Sans Extra Condensed SemiBold"/>
              <a:buNone/>
              <a:defRPr b="0" i="0" sz="2800" u="none" cap="none" strike="noStrike">
                <a:solidFill>
                  <a:schemeClr val="dk1"/>
                </a:solidFill>
                <a:latin typeface="Fira Sans Extra Condensed SemiBold"/>
                <a:ea typeface="Fira Sans Extra Condensed SemiBold"/>
                <a:cs typeface="Fira Sans Extra Condensed SemiBold"/>
                <a:sym typeface="Fira Sans Extra Condensed SemiBold"/>
              </a:defRPr>
            </a:lvl3pPr>
            <a:lvl4pPr lvl="3" marR="0" rtl="0" algn="l">
              <a:lnSpc>
                <a:spcPct val="100000"/>
              </a:lnSpc>
              <a:spcBef>
                <a:spcPts val="0"/>
              </a:spcBef>
              <a:spcAft>
                <a:spcPts val="0"/>
              </a:spcAft>
              <a:buClr>
                <a:schemeClr val="dk1"/>
              </a:buClr>
              <a:buSzPts val="2800"/>
              <a:buFont typeface="Fira Sans Extra Condensed SemiBold"/>
              <a:buNone/>
              <a:defRPr b="0" i="0" sz="2800" u="none" cap="none" strike="noStrike">
                <a:solidFill>
                  <a:schemeClr val="dk1"/>
                </a:solidFill>
                <a:latin typeface="Fira Sans Extra Condensed SemiBold"/>
                <a:ea typeface="Fira Sans Extra Condensed SemiBold"/>
                <a:cs typeface="Fira Sans Extra Condensed SemiBold"/>
                <a:sym typeface="Fira Sans Extra Condensed SemiBold"/>
              </a:defRPr>
            </a:lvl4pPr>
            <a:lvl5pPr lvl="4" marR="0" rtl="0" algn="l">
              <a:lnSpc>
                <a:spcPct val="100000"/>
              </a:lnSpc>
              <a:spcBef>
                <a:spcPts val="0"/>
              </a:spcBef>
              <a:spcAft>
                <a:spcPts val="0"/>
              </a:spcAft>
              <a:buClr>
                <a:schemeClr val="dk1"/>
              </a:buClr>
              <a:buSzPts val="2800"/>
              <a:buFont typeface="Fira Sans Extra Condensed SemiBold"/>
              <a:buNone/>
              <a:defRPr b="0" i="0" sz="2800" u="none" cap="none" strike="noStrike">
                <a:solidFill>
                  <a:schemeClr val="dk1"/>
                </a:solidFill>
                <a:latin typeface="Fira Sans Extra Condensed SemiBold"/>
                <a:ea typeface="Fira Sans Extra Condensed SemiBold"/>
                <a:cs typeface="Fira Sans Extra Condensed SemiBold"/>
                <a:sym typeface="Fira Sans Extra Condensed SemiBold"/>
              </a:defRPr>
            </a:lvl5pPr>
            <a:lvl6pPr lvl="5" marR="0" rtl="0" algn="l">
              <a:lnSpc>
                <a:spcPct val="100000"/>
              </a:lnSpc>
              <a:spcBef>
                <a:spcPts val="0"/>
              </a:spcBef>
              <a:spcAft>
                <a:spcPts val="0"/>
              </a:spcAft>
              <a:buClr>
                <a:schemeClr val="dk1"/>
              </a:buClr>
              <a:buSzPts val="2800"/>
              <a:buFont typeface="Fira Sans Extra Condensed SemiBold"/>
              <a:buNone/>
              <a:defRPr b="0" i="0" sz="2800" u="none" cap="none" strike="noStrike">
                <a:solidFill>
                  <a:schemeClr val="dk1"/>
                </a:solidFill>
                <a:latin typeface="Fira Sans Extra Condensed SemiBold"/>
                <a:ea typeface="Fira Sans Extra Condensed SemiBold"/>
                <a:cs typeface="Fira Sans Extra Condensed SemiBold"/>
                <a:sym typeface="Fira Sans Extra Condensed SemiBold"/>
              </a:defRPr>
            </a:lvl6pPr>
            <a:lvl7pPr lvl="6" marR="0" rtl="0" algn="l">
              <a:lnSpc>
                <a:spcPct val="100000"/>
              </a:lnSpc>
              <a:spcBef>
                <a:spcPts val="0"/>
              </a:spcBef>
              <a:spcAft>
                <a:spcPts val="0"/>
              </a:spcAft>
              <a:buClr>
                <a:schemeClr val="dk1"/>
              </a:buClr>
              <a:buSzPts val="2800"/>
              <a:buFont typeface="Fira Sans Extra Condensed SemiBold"/>
              <a:buNone/>
              <a:defRPr b="0" i="0" sz="2800" u="none" cap="none" strike="noStrike">
                <a:solidFill>
                  <a:schemeClr val="dk1"/>
                </a:solidFill>
                <a:latin typeface="Fira Sans Extra Condensed SemiBold"/>
                <a:ea typeface="Fira Sans Extra Condensed SemiBold"/>
                <a:cs typeface="Fira Sans Extra Condensed SemiBold"/>
                <a:sym typeface="Fira Sans Extra Condensed SemiBold"/>
              </a:defRPr>
            </a:lvl7pPr>
            <a:lvl8pPr lvl="7" marR="0" rtl="0" algn="l">
              <a:lnSpc>
                <a:spcPct val="100000"/>
              </a:lnSpc>
              <a:spcBef>
                <a:spcPts val="0"/>
              </a:spcBef>
              <a:spcAft>
                <a:spcPts val="0"/>
              </a:spcAft>
              <a:buClr>
                <a:schemeClr val="dk1"/>
              </a:buClr>
              <a:buSzPts val="2800"/>
              <a:buFont typeface="Fira Sans Extra Condensed SemiBold"/>
              <a:buNone/>
              <a:defRPr b="0" i="0" sz="2800" u="none" cap="none" strike="noStrike">
                <a:solidFill>
                  <a:schemeClr val="dk1"/>
                </a:solidFill>
                <a:latin typeface="Fira Sans Extra Condensed SemiBold"/>
                <a:ea typeface="Fira Sans Extra Condensed SemiBold"/>
                <a:cs typeface="Fira Sans Extra Condensed SemiBold"/>
                <a:sym typeface="Fira Sans Extra Condensed SemiBold"/>
              </a:defRPr>
            </a:lvl8pPr>
            <a:lvl9pPr lvl="8" marR="0" rtl="0" algn="l">
              <a:lnSpc>
                <a:spcPct val="100000"/>
              </a:lnSpc>
              <a:spcBef>
                <a:spcPts val="0"/>
              </a:spcBef>
              <a:spcAft>
                <a:spcPts val="0"/>
              </a:spcAft>
              <a:buClr>
                <a:schemeClr val="dk1"/>
              </a:buClr>
              <a:buSzPts val="2800"/>
              <a:buFont typeface="Fira Sans Extra Condensed SemiBold"/>
              <a:buNone/>
              <a:defRPr b="0" i="0" sz="2800" u="none" cap="none" strike="noStrike">
                <a:solidFill>
                  <a:schemeClr val="dk1"/>
                </a:solidFill>
                <a:latin typeface="Fira Sans Extra Condensed SemiBold"/>
                <a:ea typeface="Fira Sans Extra Condensed SemiBold"/>
                <a:cs typeface="Fira Sans Extra Condensed SemiBold"/>
                <a:sym typeface="Fira Sans Extra Condensed SemiBold"/>
              </a:defRPr>
            </a:lvl9pPr>
          </a:lstStyle>
          <a:p/>
        </p:txBody>
      </p:sp>
      <p:sp>
        <p:nvSpPr>
          <p:cNvPr id="51" name="Google Shape;51;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rgbClr val="000000"/>
              </a:buClr>
              <a:buSzPts val="1800"/>
              <a:buFont typeface="Roboto"/>
              <a:buChar char="●"/>
              <a:defRPr b="0" i="0" sz="1800" u="none" cap="none" strike="noStrike">
                <a:solidFill>
                  <a:srgbClr val="000000"/>
                </a:solidFill>
                <a:latin typeface="Roboto"/>
                <a:ea typeface="Roboto"/>
                <a:cs typeface="Roboto"/>
                <a:sym typeface="Roboto"/>
              </a:defRPr>
            </a:lvl1pPr>
            <a:lvl2pPr indent="-317500" lvl="1" marL="914400" marR="0" rtl="0" algn="l">
              <a:lnSpc>
                <a:spcPct val="115000"/>
              </a:lnSpc>
              <a:spcBef>
                <a:spcPts val="1600"/>
              </a:spcBef>
              <a:spcAft>
                <a:spcPts val="0"/>
              </a:spcAft>
              <a:buClr>
                <a:srgbClr val="000000"/>
              </a:buClr>
              <a:buSzPts val="1400"/>
              <a:buFont typeface="Roboto"/>
              <a:buChar char="○"/>
              <a:defRPr b="0" i="0" sz="1400" u="none" cap="none" strike="noStrike">
                <a:solidFill>
                  <a:srgbClr val="000000"/>
                </a:solidFill>
                <a:latin typeface="Roboto"/>
                <a:ea typeface="Roboto"/>
                <a:cs typeface="Roboto"/>
                <a:sym typeface="Roboto"/>
              </a:defRPr>
            </a:lvl2pPr>
            <a:lvl3pPr indent="-317500" lvl="2" marL="1371600" marR="0" rtl="0" algn="l">
              <a:lnSpc>
                <a:spcPct val="115000"/>
              </a:lnSpc>
              <a:spcBef>
                <a:spcPts val="1600"/>
              </a:spcBef>
              <a:spcAft>
                <a:spcPts val="0"/>
              </a:spcAft>
              <a:buClr>
                <a:srgbClr val="000000"/>
              </a:buClr>
              <a:buSzPts val="1400"/>
              <a:buFont typeface="Roboto"/>
              <a:buChar char="■"/>
              <a:defRPr b="0" i="0" sz="1400" u="none" cap="none" strike="noStrike">
                <a:solidFill>
                  <a:srgbClr val="000000"/>
                </a:solidFill>
                <a:latin typeface="Roboto"/>
                <a:ea typeface="Roboto"/>
                <a:cs typeface="Roboto"/>
                <a:sym typeface="Roboto"/>
              </a:defRPr>
            </a:lvl3pPr>
            <a:lvl4pPr indent="-317500" lvl="3" marL="1828800" marR="0" rtl="0" algn="l">
              <a:lnSpc>
                <a:spcPct val="115000"/>
              </a:lnSpc>
              <a:spcBef>
                <a:spcPts val="1600"/>
              </a:spcBef>
              <a:spcAft>
                <a:spcPts val="0"/>
              </a:spcAft>
              <a:buClr>
                <a:srgbClr val="000000"/>
              </a:buClr>
              <a:buSzPts val="1400"/>
              <a:buFont typeface="Roboto"/>
              <a:buChar char="●"/>
              <a:defRPr b="0" i="0" sz="1400" u="none" cap="none" strike="noStrike">
                <a:solidFill>
                  <a:srgbClr val="000000"/>
                </a:solidFill>
                <a:latin typeface="Roboto"/>
                <a:ea typeface="Roboto"/>
                <a:cs typeface="Roboto"/>
                <a:sym typeface="Roboto"/>
              </a:defRPr>
            </a:lvl4pPr>
            <a:lvl5pPr indent="-317500" lvl="4" marL="2286000" marR="0" rtl="0" algn="l">
              <a:lnSpc>
                <a:spcPct val="115000"/>
              </a:lnSpc>
              <a:spcBef>
                <a:spcPts val="1600"/>
              </a:spcBef>
              <a:spcAft>
                <a:spcPts val="0"/>
              </a:spcAft>
              <a:buClr>
                <a:srgbClr val="000000"/>
              </a:buClr>
              <a:buSzPts val="1400"/>
              <a:buFont typeface="Roboto"/>
              <a:buChar char="○"/>
              <a:defRPr b="0" i="0" sz="1400" u="none" cap="none" strike="noStrike">
                <a:solidFill>
                  <a:srgbClr val="000000"/>
                </a:solidFill>
                <a:latin typeface="Roboto"/>
                <a:ea typeface="Roboto"/>
                <a:cs typeface="Roboto"/>
                <a:sym typeface="Roboto"/>
              </a:defRPr>
            </a:lvl5pPr>
            <a:lvl6pPr indent="-317500" lvl="5" marL="2743200" marR="0" rtl="0" algn="l">
              <a:lnSpc>
                <a:spcPct val="115000"/>
              </a:lnSpc>
              <a:spcBef>
                <a:spcPts val="1600"/>
              </a:spcBef>
              <a:spcAft>
                <a:spcPts val="0"/>
              </a:spcAft>
              <a:buClr>
                <a:srgbClr val="000000"/>
              </a:buClr>
              <a:buSzPts val="1400"/>
              <a:buFont typeface="Roboto"/>
              <a:buChar char="■"/>
              <a:defRPr b="0" i="0" sz="1400" u="none" cap="none" strike="noStrike">
                <a:solidFill>
                  <a:srgbClr val="000000"/>
                </a:solidFill>
                <a:latin typeface="Roboto"/>
                <a:ea typeface="Roboto"/>
                <a:cs typeface="Roboto"/>
                <a:sym typeface="Roboto"/>
              </a:defRPr>
            </a:lvl6pPr>
            <a:lvl7pPr indent="-317500" lvl="6" marL="3200400" marR="0" rtl="0" algn="l">
              <a:lnSpc>
                <a:spcPct val="115000"/>
              </a:lnSpc>
              <a:spcBef>
                <a:spcPts val="1600"/>
              </a:spcBef>
              <a:spcAft>
                <a:spcPts val="0"/>
              </a:spcAft>
              <a:buClr>
                <a:srgbClr val="000000"/>
              </a:buClr>
              <a:buSzPts val="1400"/>
              <a:buFont typeface="Roboto"/>
              <a:buChar char="●"/>
              <a:defRPr b="0" i="0" sz="1400" u="none" cap="none" strike="noStrike">
                <a:solidFill>
                  <a:srgbClr val="000000"/>
                </a:solidFill>
                <a:latin typeface="Roboto"/>
                <a:ea typeface="Roboto"/>
                <a:cs typeface="Roboto"/>
                <a:sym typeface="Roboto"/>
              </a:defRPr>
            </a:lvl7pPr>
            <a:lvl8pPr indent="-317500" lvl="7" marL="3657600" marR="0" rtl="0" algn="l">
              <a:lnSpc>
                <a:spcPct val="115000"/>
              </a:lnSpc>
              <a:spcBef>
                <a:spcPts val="1600"/>
              </a:spcBef>
              <a:spcAft>
                <a:spcPts val="0"/>
              </a:spcAft>
              <a:buClr>
                <a:srgbClr val="000000"/>
              </a:buClr>
              <a:buSzPts val="1400"/>
              <a:buFont typeface="Roboto"/>
              <a:buChar char="○"/>
              <a:defRPr b="0" i="0" sz="1400" u="none" cap="none" strike="noStrike">
                <a:solidFill>
                  <a:srgbClr val="000000"/>
                </a:solidFill>
                <a:latin typeface="Roboto"/>
                <a:ea typeface="Roboto"/>
                <a:cs typeface="Roboto"/>
                <a:sym typeface="Roboto"/>
              </a:defRPr>
            </a:lvl8pPr>
            <a:lvl9pPr indent="-317500" lvl="8" marL="4114800" marR="0" rtl="0" algn="l">
              <a:lnSpc>
                <a:spcPct val="115000"/>
              </a:lnSpc>
              <a:spcBef>
                <a:spcPts val="1600"/>
              </a:spcBef>
              <a:spcAft>
                <a:spcPts val="1600"/>
              </a:spcAft>
              <a:buClr>
                <a:srgbClr val="000000"/>
              </a:buClr>
              <a:buSzPts val="1400"/>
              <a:buFont typeface="Roboto"/>
              <a:buChar char="■"/>
              <a:defRPr b="0" i="0" sz="1400" u="none" cap="none" strike="noStrike">
                <a:solidFill>
                  <a:srgbClr val="000000"/>
                </a:solidFill>
                <a:latin typeface="Roboto"/>
                <a:ea typeface="Roboto"/>
                <a:cs typeface="Roboto"/>
                <a:sym typeface="Roboto"/>
              </a:defRPr>
            </a:lvl9pPr>
          </a:lstStyle>
          <a:p/>
        </p:txBody>
      </p:sp>
      <p:sp>
        <p:nvSpPr>
          <p:cNvPr id="52" name="Google Shape;52;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3" name="Shape 93"/>
        <p:cNvGrpSpPr/>
        <p:nvPr/>
      </p:nvGrpSpPr>
      <p:grpSpPr>
        <a:xfrm>
          <a:off x="0" y="0"/>
          <a:ext cx="0" cy="0"/>
          <a:chOff x="0" y="0"/>
          <a:chExt cx="0" cy="0"/>
        </a:xfrm>
      </p:grpSpPr>
      <p:sp>
        <p:nvSpPr>
          <p:cNvPr id="94" name="Google Shape;94;p25"/>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marR="0" rtl="0" algn="l">
              <a:lnSpc>
                <a:spcPct val="90000"/>
              </a:lnSpc>
              <a:spcBef>
                <a:spcPts val="0"/>
              </a:spcBef>
              <a:spcAft>
                <a:spcPts val="0"/>
              </a:spcAft>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95" name="Google Shape;95;p25"/>
          <p:cNvSpPr txBox="1"/>
          <p:nvPr>
            <p:ph idx="1" type="body"/>
          </p:nvPr>
        </p:nvSpPr>
        <p:spPr>
          <a:xfrm>
            <a:off x="628650" y="1369219"/>
            <a:ext cx="7886700" cy="3263504"/>
          </a:xfrm>
          <a:prstGeom prst="rect">
            <a:avLst/>
          </a:prstGeom>
          <a:noFill/>
          <a:ln>
            <a:noFill/>
          </a:ln>
        </p:spPr>
        <p:txBody>
          <a:bodyPr anchorCtr="0" anchor="t" bIns="34275" lIns="68575" spcFirstLastPara="1" rIns="68575" wrap="square" tIns="34275">
            <a:normAutofit/>
          </a:bodyPr>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96" name="Google Shape;96;p25"/>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marR="0" rtl="0" algn="l">
              <a:spcBef>
                <a:spcPts val="0"/>
              </a:spcBef>
              <a:spcAft>
                <a:spcPts val="0"/>
              </a:spcAft>
              <a:buSzPts val="11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97" name="Google Shape;97;p25"/>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marR="0" rtl="0" algn="ctr">
              <a:spcBef>
                <a:spcPts val="0"/>
              </a:spcBef>
              <a:spcAft>
                <a:spcPts val="0"/>
              </a:spcAft>
              <a:buSzPts val="11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98" name="Google Shape;98;p25"/>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900" u="none" cap="none" strike="noStrike">
                <a:solidFill>
                  <a:srgbClr val="888888"/>
                </a:solidFill>
                <a:latin typeface="Calibri"/>
                <a:ea typeface="Calibri"/>
                <a:cs typeface="Calibri"/>
                <a:sym typeface="Calibri"/>
              </a:defRPr>
            </a:lvl1pPr>
            <a:lvl2pPr indent="0" lvl="1" marL="0" marR="0" rtl="0" algn="r">
              <a:spcBef>
                <a:spcPts val="0"/>
              </a:spcBef>
              <a:buNone/>
              <a:defRPr b="0" i="0" sz="900" u="none" cap="none" strike="noStrike">
                <a:solidFill>
                  <a:srgbClr val="888888"/>
                </a:solidFill>
                <a:latin typeface="Calibri"/>
                <a:ea typeface="Calibri"/>
                <a:cs typeface="Calibri"/>
                <a:sym typeface="Calibri"/>
              </a:defRPr>
            </a:lvl2pPr>
            <a:lvl3pPr indent="0" lvl="2" marL="0" marR="0" rtl="0" algn="r">
              <a:spcBef>
                <a:spcPts val="0"/>
              </a:spcBef>
              <a:buNone/>
              <a:defRPr b="0" i="0" sz="900" u="none" cap="none" strike="noStrike">
                <a:solidFill>
                  <a:srgbClr val="888888"/>
                </a:solidFill>
                <a:latin typeface="Calibri"/>
                <a:ea typeface="Calibri"/>
                <a:cs typeface="Calibri"/>
                <a:sym typeface="Calibri"/>
              </a:defRPr>
            </a:lvl3pPr>
            <a:lvl4pPr indent="0" lvl="3" marL="0" marR="0" rtl="0" algn="r">
              <a:spcBef>
                <a:spcPts val="0"/>
              </a:spcBef>
              <a:buNone/>
              <a:defRPr b="0" i="0" sz="900" u="none" cap="none" strike="noStrike">
                <a:solidFill>
                  <a:srgbClr val="888888"/>
                </a:solidFill>
                <a:latin typeface="Calibri"/>
                <a:ea typeface="Calibri"/>
                <a:cs typeface="Calibri"/>
                <a:sym typeface="Calibri"/>
              </a:defRPr>
            </a:lvl4pPr>
            <a:lvl5pPr indent="0" lvl="4" marL="0" marR="0" rtl="0" algn="r">
              <a:spcBef>
                <a:spcPts val="0"/>
              </a:spcBef>
              <a:buNone/>
              <a:defRPr b="0" i="0" sz="900" u="none" cap="none" strike="noStrike">
                <a:solidFill>
                  <a:srgbClr val="888888"/>
                </a:solidFill>
                <a:latin typeface="Calibri"/>
                <a:ea typeface="Calibri"/>
                <a:cs typeface="Calibri"/>
                <a:sym typeface="Calibri"/>
              </a:defRPr>
            </a:lvl5pPr>
            <a:lvl6pPr indent="0" lvl="5" marL="0" marR="0" rtl="0" algn="r">
              <a:spcBef>
                <a:spcPts val="0"/>
              </a:spcBef>
              <a:buNone/>
              <a:defRPr b="0" i="0" sz="900" u="none" cap="none" strike="noStrike">
                <a:solidFill>
                  <a:srgbClr val="888888"/>
                </a:solidFill>
                <a:latin typeface="Calibri"/>
                <a:ea typeface="Calibri"/>
                <a:cs typeface="Calibri"/>
                <a:sym typeface="Calibri"/>
              </a:defRPr>
            </a:lvl6pPr>
            <a:lvl7pPr indent="0" lvl="6" marL="0" marR="0" rtl="0" algn="r">
              <a:spcBef>
                <a:spcPts val="0"/>
              </a:spcBef>
              <a:buNone/>
              <a:defRPr b="0" i="0" sz="900" u="none" cap="none" strike="noStrike">
                <a:solidFill>
                  <a:srgbClr val="888888"/>
                </a:solidFill>
                <a:latin typeface="Calibri"/>
                <a:ea typeface="Calibri"/>
                <a:cs typeface="Calibri"/>
                <a:sym typeface="Calibri"/>
              </a:defRPr>
            </a:lvl7pPr>
            <a:lvl8pPr indent="0" lvl="7" marL="0" marR="0" rtl="0" algn="r">
              <a:spcBef>
                <a:spcPts val="0"/>
              </a:spcBef>
              <a:buNone/>
              <a:defRPr b="0" i="0" sz="900" u="none" cap="none" strike="noStrike">
                <a:solidFill>
                  <a:srgbClr val="888888"/>
                </a:solidFill>
                <a:latin typeface="Calibri"/>
                <a:ea typeface="Calibri"/>
                <a:cs typeface="Calibri"/>
                <a:sym typeface="Calibri"/>
              </a:defRPr>
            </a:lvl8pPr>
            <a:lvl9pPr indent="0" lvl="8" marL="0" marR="0" rtl="0" algn="r">
              <a:spcBef>
                <a:spcPts val="0"/>
              </a:spcBef>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37"/>
          <p:cNvSpPr txBox="1"/>
          <p:nvPr>
            <p:ph type="ctrTitle"/>
          </p:nvPr>
        </p:nvSpPr>
        <p:spPr>
          <a:xfrm>
            <a:off x="843465" y="2772648"/>
            <a:ext cx="3733313" cy="2258435"/>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5200"/>
              <a:buNone/>
            </a:pPr>
            <a:r>
              <a:rPr lang="en" sz="2800"/>
              <a:t>Global Classroom Participant Analysis</a:t>
            </a:r>
            <a:br>
              <a:rPr lang="en" sz="2800"/>
            </a:br>
            <a:r>
              <a:rPr lang="en" sz="2800"/>
              <a:t> </a:t>
            </a:r>
            <a:br>
              <a:rPr lang="en" sz="2800"/>
            </a:br>
            <a:r>
              <a:rPr lang="en" sz="2800"/>
              <a:t>Exploring Engagement and Learning Outcomes</a:t>
            </a:r>
            <a:br>
              <a:rPr lang="en" sz="2800">
                <a:solidFill>
                  <a:srgbClr val="01A0C4"/>
                </a:solidFill>
                <a:latin typeface="Arial"/>
                <a:ea typeface="Arial"/>
                <a:cs typeface="Arial"/>
                <a:sym typeface="Arial"/>
              </a:rPr>
            </a:br>
            <a:r>
              <a:rPr lang="en" sz="2800"/>
              <a:t> </a:t>
            </a:r>
            <a:endParaRPr/>
          </a:p>
        </p:txBody>
      </p:sp>
      <p:sp>
        <p:nvSpPr>
          <p:cNvPr id="173" name="Google Shape;173;p37"/>
          <p:cNvSpPr txBox="1"/>
          <p:nvPr>
            <p:ph idx="1" type="subTitle"/>
          </p:nvPr>
        </p:nvSpPr>
        <p:spPr>
          <a:xfrm>
            <a:off x="5299934" y="3731806"/>
            <a:ext cx="3607200" cy="1098379"/>
          </a:xfrm>
          <a:prstGeom prst="rect">
            <a:avLst/>
          </a:prstGeom>
          <a:noFill/>
          <a:ln>
            <a:noFill/>
          </a:ln>
        </p:spPr>
        <p:txBody>
          <a:bodyPr anchorCtr="0" anchor="t" bIns="91425" lIns="91425" spcFirstLastPara="1" rIns="91425" wrap="square" tIns="91425">
            <a:noAutofit/>
          </a:bodyPr>
          <a:lstStyle/>
          <a:p>
            <a:pPr indent="-342900" lvl="0" marL="457200" rtl="0" algn="ctr">
              <a:lnSpc>
                <a:spcPct val="115000"/>
              </a:lnSpc>
              <a:spcBef>
                <a:spcPts val="0"/>
              </a:spcBef>
              <a:spcAft>
                <a:spcPts val="0"/>
              </a:spcAft>
              <a:buSzPts val="1800"/>
              <a:buNone/>
            </a:pPr>
            <a:r>
              <a:rPr b="1" i="1" lang="en" u="none" strike="noStrike">
                <a:solidFill>
                  <a:srgbClr val="191919"/>
                </a:solidFill>
                <a:latin typeface="Roboto"/>
                <a:ea typeface="Roboto"/>
                <a:cs typeface="Roboto"/>
                <a:sym typeface="Roboto"/>
              </a:rPr>
              <a:t>Team Ic-23049 </a:t>
            </a:r>
            <a:endParaRPr b="1" i="1">
              <a:solidFill>
                <a:srgbClr val="191919"/>
              </a:solidFill>
              <a:latin typeface="Roboto"/>
              <a:ea typeface="Roboto"/>
              <a:cs typeface="Roboto"/>
              <a:sym typeface="Roboto"/>
            </a:endParaRPr>
          </a:p>
          <a:p>
            <a:pPr indent="-342900" lvl="0" marL="457200" rtl="0" algn="ctr">
              <a:lnSpc>
                <a:spcPct val="115000"/>
              </a:lnSpc>
              <a:spcBef>
                <a:spcPts val="0"/>
              </a:spcBef>
              <a:spcAft>
                <a:spcPts val="0"/>
              </a:spcAft>
              <a:buSzPts val="1800"/>
              <a:buNone/>
            </a:pPr>
            <a:r>
              <a:rPr b="1" i="1" lang="en" u="none" strike="noStrike">
                <a:solidFill>
                  <a:srgbClr val="191919"/>
                </a:solidFill>
                <a:latin typeface="Roboto"/>
                <a:ea typeface="Roboto"/>
                <a:cs typeface="Roboto"/>
                <a:sym typeface="Roboto"/>
              </a:rPr>
              <a:t>Harshitha Ramachandra</a:t>
            </a:r>
            <a:endParaRPr b="1" i="1">
              <a:solidFill>
                <a:srgbClr val="191919"/>
              </a:solidFill>
              <a:latin typeface="Roboto"/>
              <a:ea typeface="Roboto"/>
              <a:cs typeface="Roboto"/>
              <a:sym typeface="Roboto"/>
            </a:endParaRPr>
          </a:p>
          <a:p>
            <a:pPr indent="-342900" lvl="0" marL="457200" rtl="0" algn="ctr">
              <a:lnSpc>
                <a:spcPct val="115000"/>
              </a:lnSpc>
              <a:spcBef>
                <a:spcPts val="0"/>
              </a:spcBef>
              <a:spcAft>
                <a:spcPts val="0"/>
              </a:spcAft>
              <a:buSzPts val="1800"/>
              <a:buNone/>
            </a:pPr>
            <a:r>
              <a:rPr b="1" i="1" lang="en" u="none" strike="noStrike">
                <a:solidFill>
                  <a:srgbClr val="191919"/>
                </a:solidFill>
                <a:latin typeface="Roboto"/>
                <a:ea typeface="Roboto"/>
                <a:cs typeface="Roboto"/>
                <a:sym typeface="Roboto"/>
              </a:rPr>
              <a:t>Shashank Ramprasad</a:t>
            </a:r>
            <a:endParaRPr b="1" i="1">
              <a:solidFill>
                <a:srgbClr val="191919"/>
              </a:solidFill>
              <a:latin typeface="Roboto"/>
              <a:ea typeface="Roboto"/>
              <a:cs typeface="Roboto"/>
              <a:sym typeface="Roboto"/>
            </a:endParaRPr>
          </a:p>
        </p:txBody>
      </p:sp>
      <p:pic>
        <p:nvPicPr>
          <p:cNvPr descr="Text&#10;&#10;Description automatically generated with low confidence" id="174" name="Google Shape;174;p37"/>
          <p:cNvPicPr preferRelativeResize="0"/>
          <p:nvPr/>
        </p:nvPicPr>
        <p:blipFill rotWithShape="1">
          <a:blip r:embed="rId3">
            <a:alphaModFix/>
          </a:blip>
          <a:srcRect b="0" l="0" r="0" t="0"/>
          <a:stretch/>
        </p:blipFill>
        <p:spPr>
          <a:xfrm>
            <a:off x="843465" y="313315"/>
            <a:ext cx="7406113" cy="225843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38"/>
          <p:cNvSpPr txBox="1"/>
          <p:nvPr>
            <p:ph type="title"/>
          </p:nvPr>
        </p:nvSpPr>
        <p:spPr>
          <a:xfrm>
            <a:off x="311700" y="240407"/>
            <a:ext cx="8520600" cy="841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600"/>
              <a:buNone/>
            </a:pPr>
            <a:r>
              <a:rPr lang="en"/>
              <a:t>What are Global Classrooms</a:t>
            </a:r>
            <a:endParaRPr/>
          </a:p>
        </p:txBody>
      </p:sp>
      <p:sp>
        <p:nvSpPr>
          <p:cNvPr id="180" name="Google Shape;180;p38"/>
          <p:cNvSpPr txBox="1"/>
          <p:nvPr/>
        </p:nvSpPr>
        <p:spPr>
          <a:xfrm>
            <a:off x="529221" y="951579"/>
            <a:ext cx="8303079" cy="954107"/>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None/>
            </a:pPr>
            <a:r>
              <a:rPr b="0" i="0" lang="en" sz="1400" u="none" cap="none" strike="noStrike">
                <a:solidFill>
                  <a:srgbClr val="191919"/>
                </a:solidFill>
                <a:latin typeface="Roboto"/>
                <a:ea typeface="Roboto"/>
                <a:cs typeface="Roboto"/>
                <a:sym typeface="Roboto"/>
              </a:rPr>
              <a:t>Global Classrooms are an innovative way to gain international experience. It's a virtual learning platform that connects students from different parts of the world to engage in collaborative learning activities. Students at UMD have the chance to engage in meaningful, easily accessible, and credit-bearing overseas experiences through Global Classroom courses.</a:t>
            </a:r>
            <a:endParaRPr b="0" i="0" sz="1400" u="none" cap="none" strike="noStrike">
              <a:solidFill>
                <a:srgbClr val="000000"/>
              </a:solidFill>
              <a:latin typeface="Roboto"/>
              <a:ea typeface="Roboto"/>
              <a:cs typeface="Roboto"/>
              <a:sym typeface="Roboto"/>
            </a:endParaRPr>
          </a:p>
        </p:txBody>
      </p:sp>
      <p:cxnSp>
        <p:nvCxnSpPr>
          <p:cNvPr id="181" name="Google Shape;181;p38"/>
          <p:cNvCxnSpPr/>
          <p:nvPr/>
        </p:nvCxnSpPr>
        <p:spPr>
          <a:xfrm>
            <a:off x="311700" y="2008414"/>
            <a:ext cx="8685343" cy="0"/>
          </a:xfrm>
          <a:prstGeom prst="straightConnector1">
            <a:avLst/>
          </a:prstGeom>
          <a:noFill/>
          <a:ln cap="flat" cmpd="sng" w="25400">
            <a:solidFill>
              <a:schemeClr val="accent2"/>
            </a:solidFill>
            <a:prstDash val="solid"/>
            <a:round/>
            <a:headEnd len="sm" w="sm" type="none"/>
            <a:tailEnd len="sm" w="sm" type="none"/>
          </a:ln>
          <a:effectLst>
            <a:outerShdw blurRad="40000" rotWithShape="0" dir="5400000" dist="20000">
              <a:srgbClr val="000000">
                <a:alpha val="37647"/>
              </a:srgbClr>
            </a:outerShdw>
          </a:effectLst>
        </p:spPr>
      </p:cxnSp>
      <p:sp>
        <p:nvSpPr>
          <p:cNvPr id="182" name="Google Shape;182;p38"/>
          <p:cNvSpPr txBox="1"/>
          <p:nvPr/>
        </p:nvSpPr>
        <p:spPr>
          <a:xfrm>
            <a:off x="424543" y="2677886"/>
            <a:ext cx="3992336" cy="2462213"/>
          </a:xfrm>
          <a:prstGeom prst="rect">
            <a:avLst/>
          </a:prstGeom>
          <a:noFill/>
          <a:ln>
            <a:noFill/>
          </a:ln>
        </p:spPr>
        <p:txBody>
          <a:bodyPr anchorCtr="0" anchor="t" bIns="45700" lIns="91425" spcFirstLastPara="1" rIns="91425" wrap="square" tIns="45700">
            <a:spAutoFit/>
          </a:bodyPr>
          <a:lstStyle/>
          <a:p>
            <a:pPr indent="-69850" lvl="0" marL="0" marR="0" rtl="0" algn="l">
              <a:lnSpc>
                <a:spcPct val="100000"/>
              </a:lnSpc>
              <a:spcBef>
                <a:spcPts val="0"/>
              </a:spcBef>
              <a:spcAft>
                <a:spcPts val="0"/>
              </a:spcAft>
              <a:buClr>
                <a:srgbClr val="000000"/>
              </a:buClr>
              <a:buSzPts val="1100"/>
              <a:buFont typeface="Arial"/>
              <a:buChar char="•"/>
            </a:pPr>
            <a:r>
              <a:rPr b="0" i="0" lang="en" sz="1100" u="none" cap="none" strike="noStrike">
                <a:solidFill>
                  <a:srgbClr val="191919"/>
                </a:solidFill>
                <a:latin typeface="Roboto"/>
                <a:ea typeface="Roboto"/>
                <a:cs typeface="Roboto"/>
                <a:sym typeface="Roboto"/>
              </a:rPr>
              <a:t>Connections offer a range of virtual learning opportunities, including one-class experiences, multi-day sessions </a:t>
            </a:r>
            <a:r>
              <a:rPr b="1" i="0" lang="en" sz="1100" u="none" cap="none" strike="noStrike">
                <a:solidFill>
                  <a:srgbClr val="191919"/>
                </a:solidFill>
                <a:latin typeface="Roboto"/>
                <a:ea typeface="Roboto"/>
                <a:cs typeface="Roboto"/>
                <a:sym typeface="Roboto"/>
              </a:rPr>
              <a:t>embedded within courses</a:t>
            </a:r>
            <a:r>
              <a:rPr b="0" i="0" lang="en" sz="1100" u="none" cap="none" strike="noStrike">
                <a:solidFill>
                  <a:srgbClr val="191919"/>
                </a:solidFill>
                <a:latin typeface="Roboto"/>
                <a:ea typeface="Roboto"/>
                <a:cs typeface="Roboto"/>
                <a:sym typeface="Roboto"/>
              </a:rPr>
              <a:t>, or winter/summer term-length courses.</a:t>
            </a:r>
            <a:endParaRPr/>
          </a:p>
          <a:p>
            <a:pPr indent="0" lvl="0" marL="0" marR="0" rtl="0" algn="l">
              <a:lnSpc>
                <a:spcPct val="100000"/>
              </a:lnSpc>
              <a:spcBef>
                <a:spcPts val="0"/>
              </a:spcBef>
              <a:spcAft>
                <a:spcPts val="0"/>
              </a:spcAft>
              <a:buNone/>
            </a:pPr>
            <a:r>
              <a:t/>
            </a:r>
            <a:endParaRPr b="0" i="0" sz="1100" u="none" cap="none" strike="noStrike">
              <a:solidFill>
                <a:srgbClr val="000000"/>
              </a:solidFill>
              <a:latin typeface="Roboto"/>
              <a:ea typeface="Roboto"/>
              <a:cs typeface="Roboto"/>
              <a:sym typeface="Roboto"/>
            </a:endParaRPr>
          </a:p>
          <a:p>
            <a:pPr indent="-69850" lvl="0" marL="0" marR="0" rtl="0" algn="l">
              <a:lnSpc>
                <a:spcPct val="100000"/>
              </a:lnSpc>
              <a:spcBef>
                <a:spcPts val="0"/>
              </a:spcBef>
              <a:spcAft>
                <a:spcPts val="0"/>
              </a:spcAft>
              <a:buClr>
                <a:srgbClr val="000000"/>
              </a:buClr>
              <a:buSzPts val="1100"/>
              <a:buFont typeface="Arial"/>
              <a:buChar char="•"/>
            </a:pPr>
            <a:r>
              <a:rPr b="0" i="0" lang="en" sz="1100" u="none" cap="none" strike="noStrike">
                <a:solidFill>
                  <a:srgbClr val="191919"/>
                </a:solidFill>
                <a:latin typeface="Roboto"/>
                <a:ea typeface="Roboto"/>
                <a:cs typeface="Roboto"/>
                <a:sym typeface="Roboto"/>
              </a:rPr>
              <a:t>These virtual experiences are intentionally designed to facilitate meaningful connections with global topics, experts, and/or partners, going beyond the typical online class experience to help students grow cross-cultural competencies.</a:t>
            </a:r>
            <a:endParaRPr/>
          </a:p>
          <a:p>
            <a:pPr indent="0" lvl="0" marL="0" marR="0" rtl="0" algn="l">
              <a:lnSpc>
                <a:spcPct val="100000"/>
              </a:lnSpc>
              <a:spcBef>
                <a:spcPts val="0"/>
              </a:spcBef>
              <a:spcAft>
                <a:spcPts val="0"/>
              </a:spcAft>
              <a:buNone/>
            </a:pPr>
            <a:r>
              <a:t/>
            </a:r>
            <a:endParaRPr b="0" i="0" sz="1100" u="none" cap="none" strike="noStrike">
              <a:solidFill>
                <a:srgbClr val="000000"/>
              </a:solidFill>
              <a:latin typeface="Roboto"/>
              <a:ea typeface="Roboto"/>
              <a:cs typeface="Roboto"/>
              <a:sym typeface="Roboto"/>
            </a:endParaRPr>
          </a:p>
          <a:p>
            <a:pPr indent="-69850" lvl="0" marL="0" marR="0" rtl="0" algn="l">
              <a:lnSpc>
                <a:spcPct val="100000"/>
              </a:lnSpc>
              <a:spcBef>
                <a:spcPts val="0"/>
              </a:spcBef>
              <a:spcAft>
                <a:spcPts val="0"/>
              </a:spcAft>
              <a:buClr>
                <a:srgbClr val="000000"/>
              </a:buClr>
              <a:buSzPts val="1100"/>
              <a:buFont typeface="Arial"/>
              <a:buChar char="•"/>
            </a:pPr>
            <a:r>
              <a:rPr b="0" i="0" lang="en" sz="1100" u="none" cap="none" strike="noStrike">
                <a:solidFill>
                  <a:srgbClr val="191919"/>
                </a:solidFill>
                <a:latin typeface="Roboto"/>
                <a:ea typeface="Roboto"/>
                <a:cs typeface="Roboto"/>
                <a:sym typeface="Roboto"/>
              </a:rPr>
              <a:t>Participants in summer and winter courses may also be eligible for additional scholarship.</a:t>
            </a:r>
            <a:endParaRPr b="0" i="0" sz="11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None/>
            </a:pPr>
            <a:r>
              <a:t/>
            </a:r>
            <a:endParaRPr b="0" i="0" sz="1100" u="none" cap="none" strike="noStrike">
              <a:solidFill>
                <a:srgbClr val="000000"/>
              </a:solidFill>
              <a:latin typeface="Roboto"/>
              <a:ea typeface="Roboto"/>
              <a:cs typeface="Roboto"/>
              <a:sym typeface="Roboto"/>
            </a:endParaRPr>
          </a:p>
        </p:txBody>
      </p:sp>
      <p:sp>
        <p:nvSpPr>
          <p:cNvPr id="183" name="Google Shape;183;p38"/>
          <p:cNvSpPr txBox="1"/>
          <p:nvPr/>
        </p:nvSpPr>
        <p:spPr>
          <a:xfrm>
            <a:off x="5094514" y="2713950"/>
            <a:ext cx="3837215" cy="2462213"/>
          </a:xfrm>
          <a:prstGeom prst="rect">
            <a:avLst/>
          </a:prstGeom>
          <a:noFill/>
          <a:ln>
            <a:noFill/>
          </a:ln>
        </p:spPr>
        <p:txBody>
          <a:bodyPr anchorCtr="0" anchor="t" bIns="45700" lIns="91425" spcFirstLastPara="1" rIns="91425" wrap="square" tIns="45700">
            <a:spAutoFit/>
          </a:bodyPr>
          <a:lstStyle/>
          <a:p>
            <a:pPr indent="-69850" lvl="0" marL="0" marR="0" rtl="0" algn="l">
              <a:lnSpc>
                <a:spcPct val="100000"/>
              </a:lnSpc>
              <a:spcBef>
                <a:spcPts val="0"/>
              </a:spcBef>
              <a:spcAft>
                <a:spcPts val="0"/>
              </a:spcAft>
              <a:buClr>
                <a:srgbClr val="000000"/>
              </a:buClr>
              <a:buSzPts val="1100"/>
              <a:buFont typeface="Arial"/>
              <a:buChar char="•"/>
            </a:pPr>
            <a:r>
              <a:rPr b="0" i="0" lang="en" sz="1100" u="none" cap="none" strike="noStrike">
                <a:solidFill>
                  <a:srgbClr val="191919"/>
                </a:solidFill>
                <a:latin typeface="Roboto"/>
                <a:ea typeface="Roboto"/>
                <a:cs typeface="Roboto"/>
                <a:sym typeface="Roboto"/>
              </a:rPr>
              <a:t>Signature courses are </a:t>
            </a:r>
            <a:r>
              <a:rPr b="1" i="0" lang="en" sz="1100" u="none" cap="none" strike="noStrike">
                <a:solidFill>
                  <a:srgbClr val="191919"/>
                </a:solidFill>
                <a:latin typeface="Roboto"/>
                <a:ea typeface="Roboto"/>
                <a:cs typeface="Roboto"/>
                <a:sym typeface="Roboto"/>
              </a:rPr>
              <a:t>project-based</a:t>
            </a:r>
            <a:r>
              <a:rPr b="0" i="0" lang="en" sz="1100" u="none" cap="none" strike="noStrike">
                <a:solidFill>
                  <a:srgbClr val="191919"/>
                </a:solidFill>
                <a:latin typeface="Roboto"/>
                <a:ea typeface="Roboto"/>
                <a:cs typeface="Roboto"/>
                <a:sym typeface="Roboto"/>
              </a:rPr>
              <a:t> that focus on virtual collaboration with peers at partner institutions.</a:t>
            </a:r>
            <a:endParaRPr/>
          </a:p>
          <a:p>
            <a:pPr indent="0" lvl="0" marL="0" marR="0" rtl="0" algn="l">
              <a:lnSpc>
                <a:spcPct val="100000"/>
              </a:lnSpc>
              <a:spcBef>
                <a:spcPts val="0"/>
              </a:spcBef>
              <a:spcAft>
                <a:spcPts val="0"/>
              </a:spcAft>
              <a:buNone/>
            </a:pPr>
            <a:r>
              <a:t/>
            </a:r>
            <a:endParaRPr b="0" i="0" sz="1100" u="none" cap="none" strike="noStrike">
              <a:solidFill>
                <a:srgbClr val="000000"/>
              </a:solidFill>
              <a:latin typeface="Roboto"/>
              <a:ea typeface="Roboto"/>
              <a:cs typeface="Roboto"/>
              <a:sym typeface="Roboto"/>
            </a:endParaRPr>
          </a:p>
          <a:p>
            <a:pPr indent="-69850" lvl="0" marL="0" marR="0" rtl="0" algn="l">
              <a:lnSpc>
                <a:spcPct val="100000"/>
              </a:lnSpc>
              <a:spcBef>
                <a:spcPts val="0"/>
              </a:spcBef>
              <a:spcAft>
                <a:spcPts val="0"/>
              </a:spcAft>
              <a:buClr>
                <a:srgbClr val="000000"/>
              </a:buClr>
              <a:buSzPts val="1100"/>
              <a:buFont typeface="Arial"/>
              <a:buChar char="•"/>
            </a:pPr>
            <a:r>
              <a:rPr b="0" i="0" lang="en" sz="1100" u="none" cap="none" strike="noStrike">
                <a:solidFill>
                  <a:srgbClr val="191919"/>
                </a:solidFill>
                <a:latin typeface="Roboto"/>
                <a:ea typeface="Roboto"/>
                <a:cs typeface="Roboto"/>
                <a:sym typeface="Roboto"/>
              </a:rPr>
              <a:t>These courses aim to collaborate with classmates, faculty, and communities from 25+ partner universities around the world on virtual, project-based coursework that addresses global challenges.</a:t>
            </a:r>
            <a:endParaRPr/>
          </a:p>
          <a:p>
            <a:pPr indent="0" lvl="0" marL="0" marR="0" rtl="0" algn="l">
              <a:lnSpc>
                <a:spcPct val="100000"/>
              </a:lnSpc>
              <a:spcBef>
                <a:spcPts val="0"/>
              </a:spcBef>
              <a:spcAft>
                <a:spcPts val="0"/>
              </a:spcAft>
              <a:buNone/>
            </a:pPr>
            <a:r>
              <a:t/>
            </a:r>
            <a:endParaRPr b="0" i="0" sz="1100" u="none" cap="none" strike="noStrike">
              <a:solidFill>
                <a:srgbClr val="000000"/>
              </a:solidFill>
              <a:latin typeface="Roboto"/>
              <a:ea typeface="Roboto"/>
              <a:cs typeface="Roboto"/>
              <a:sym typeface="Roboto"/>
            </a:endParaRPr>
          </a:p>
          <a:p>
            <a:pPr indent="-69850" lvl="0" marL="0" marR="0" rtl="0" algn="l">
              <a:lnSpc>
                <a:spcPct val="100000"/>
              </a:lnSpc>
              <a:spcBef>
                <a:spcPts val="0"/>
              </a:spcBef>
              <a:spcAft>
                <a:spcPts val="0"/>
              </a:spcAft>
              <a:buClr>
                <a:srgbClr val="000000"/>
              </a:buClr>
              <a:buSzPts val="1100"/>
              <a:buFont typeface="Arial"/>
              <a:buChar char="•"/>
            </a:pPr>
            <a:r>
              <a:rPr b="0" i="0" lang="en" sz="1100" u="none" cap="none" strike="noStrike">
                <a:solidFill>
                  <a:srgbClr val="191919"/>
                </a:solidFill>
                <a:latin typeface="Roboto"/>
                <a:ea typeface="Roboto"/>
                <a:cs typeface="Roboto"/>
                <a:sym typeface="Roboto"/>
              </a:rPr>
              <a:t>A few examples would be, helping to advance healthcare in Bangladesh, designing agricultural technology in Liberia, or creating an AI language app in Ecuador, Global Classrooms Signature Courses empower you to have a global impact without leaving home!</a:t>
            </a:r>
            <a:endParaRPr b="0" i="0" sz="11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None/>
            </a:pPr>
            <a:r>
              <a:t/>
            </a:r>
            <a:endParaRPr b="0" i="0" sz="1100" u="none" cap="none" strike="noStrike">
              <a:solidFill>
                <a:srgbClr val="000000"/>
              </a:solidFill>
              <a:latin typeface="Roboto"/>
              <a:ea typeface="Roboto"/>
              <a:cs typeface="Roboto"/>
              <a:sym typeface="Roboto"/>
            </a:endParaRPr>
          </a:p>
        </p:txBody>
      </p:sp>
      <p:sp>
        <p:nvSpPr>
          <p:cNvPr id="184" name="Google Shape;184;p38"/>
          <p:cNvSpPr txBox="1"/>
          <p:nvPr/>
        </p:nvSpPr>
        <p:spPr>
          <a:xfrm>
            <a:off x="458657" y="2233196"/>
            <a:ext cx="8685343" cy="33855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1" lang="en" sz="1600" u="none" cap="none" strike="noStrike">
                <a:solidFill>
                  <a:srgbClr val="01A0C4"/>
                </a:solidFill>
                <a:latin typeface="Fira Sans Condensed ExtraBold"/>
                <a:ea typeface="Fira Sans Condensed ExtraBold"/>
                <a:cs typeface="Fira Sans Condensed ExtraBold"/>
                <a:sym typeface="Fira Sans Condensed ExtraBold"/>
              </a:rPr>
              <a:t>     </a:t>
            </a:r>
            <a:r>
              <a:rPr b="0" i="1" lang="en" sz="1600" u="none" cap="none" strike="noStrike">
                <a:solidFill>
                  <a:schemeClr val="accent5"/>
                </a:solidFill>
                <a:latin typeface="Fira Sans Condensed ExtraBold"/>
                <a:ea typeface="Fira Sans Condensed ExtraBold"/>
                <a:cs typeface="Fira Sans Condensed ExtraBold"/>
                <a:sym typeface="Fira Sans Condensed ExtraBold"/>
              </a:rPr>
              <a:t>Global Classrooms Connection courses</a:t>
            </a:r>
            <a:r>
              <a:rPr b="0" i="1" lang="en" sz="1600" u="none" cap="none" strike="noStrike">
                <a:solidFill>
                  <a:schemeClr val="accent4"/>
                </a:solidFill>
                <a:latin typeface="Fira Sans Condensed ExtraBold"/>
                <a:ea typeface="Fira Sans Condensed ExtraBold"/>
                <a:cs typeface="Fira Sans Condensed ExtraBold"/>
                <a:sym typeface="Fira Sans Condensed ExtraBold"/>
              </a:rPr>
              <a:t>     </a:t>
            </a:r>
            <a:r>
              <a:rPr b="0" i="1" lang="en" sz="1600" u="none" cap="none" strike="noStrike">
                <a:solidFill>
                  <a:srgbClr val="01A0C4"/>
                </a:solidFill>
                <a:latin typeface="Fira Sans Condensed ExtraBold"/>
                <a:ea typeface="Fira Sans Condensed ExtraBold"/>
                <a:cs typeface="Fira Sans Condensed ExtraBold"/>
                <a:sym typeface="Fira Sans Condensed ExtraBold"/>
              </a:rPr>
              <a:t>                                </a:t>
            </a:r>
            <a:r>
              <a:rPr b="0" i="1" lang="en" sz="1600" u="none" cap="none" strike="noStrike">
                <a:solidFill>
                  <a:schemeClr val="accent5"/>
                </a:solidFill>
                <a:latin typeface="Fira Sans Condensed ExtraBold"/>
                <a:ea typeface="Fira Sans Condensed ExtraBold"/>
                <a:cs typeface="Fira Sans Condensed ExtraBold"/>
                <a:sym typeface="Fira Sans Condensed ExtraBold"/>
              </a:rPr>
              <a:t>Global Classrooms Signature Courses</a:t>
            </a:r>
            <a:r>
              <a:rPr b="0" i="1" lang="en" sz="1600" u="none" cap="none" strike="noStrike">
                <a:solidFill>
                  <a:schemeClr val="accent6"/>
                </a:solidFill>
                <a:latin typeface="Fira Sans Condensed ExtraBold"/>
                <a:ea typeface="Fira Sans Condensed ExtraBold"/>
                <a:cs typeface="Fira Sans Condensed ExtraBold"/>
                <a:sym typeface="Fira Sans Condensed ExtraBold"/>
              </a:rPr>
              <a:t> </a:t>
            </a:r>
            <a:endParaRPr b="0" i="0" sz="1600" u="none" cap="none" strike="noStrike">
              <a:solidFill>
                <a:schemeClr val="accent6"/>
              </a:solidFill>
              <a:latin typeface="Fira Sans Condensed ExtraBold"/>
              <a:ea typeface="Fira Sans Condensed ExtraBold"/>
              <a:cs typeface="Fira Sans Condensed ExtraBold"/>
              <a:sym typeface="Fira Sans Condensed ExtraBo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39"/>
          <p:cNvSpPr txBox="1"/>
          <p:nvPr>
            <p:ph type="title"/>
          </p:nvPr>
        </p:nvSpPr>
        <p:spPr>
          <a:xfrm>
            <a:off x="140725" y="35560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900"/>
              <a:t>How does the student diversity (understood as race, ethnicity, gender, college, residency) vary by semester? By academic year?</a:t>
            </a:r>
            <a:endParaRPr sz="1900"/>
          </a:p>
        </p:txBody>
      </p:sp>
      <p:pic>
        <p:nvPicPr>
          <p:cNvPr id="190" name="Google Shape;190;p39"/>
          <p:cNvPicPr preferRelativeResize="0"/>
          <p:nvPr/>
        </p:nvPicPr>
        <p:blipFill>
          <a:blip r:embed="rId3">
            <a:alphaModFix/>
          </a:blip>
          <a:stretch>
            <a:fillRect/>
          </a:stretch>
        </p:blipFill>
        <p:spPr>
          <a:xfrm>
            <a:off x="437350" y="1335550"/>
            <a:ext cx="8520601" cy="36413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pic>
        <p:nvPicPr>
          <p:cNvPr descr="Dashboard 1" id="195" name="Google Shape;195;p40"/>
          <p:cNvPicPr preferRelativeResize="0"/>
          <p:nvPr/>
        </p:nvPicPr>
        <p:blipFill rotWithShape="1">
          <a:blip r:embed="rId3">
            <a:alphaModFix/>
          </a:blip>
          <a:srcRect b="0" l="0" r="0" t="0"/>
          <a:stretch/>
        </p:blipFill>
        <p:spPr>
          <a:xfrm>
            <a:off x="1191250" y="1703375"/>
            <a:ext cx="7164150" cy="3267576"/>
          </a:xfrm>
          <a:prstGeom prst="rect">
            <a:avLst/>
          </a:prstGeom>
          <a:noFill/>
          <a:ln>
            <a:noFill/>
          </a:ln>
        </p:spPr>
      </p:pic>
      <p:sp>
        <p:nvSpPr>
          <p:cNvPr id="196" name="Google Shape;196;p40"/>
          <p:cNvSpPr txBox="1"/>
          <p:nvPr/>
        </p:nvSpPr>
        <p:spPr>
          <a:xfrm>
            <a:off x="0" y="0"/>
            <a:ext cx="894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197" name="Google Shape;197;p40"/>
          <p:cNvSpPr txBox="1"/>
          <p:nvPr/>
        </p:nvSpPr>
        <p:spPr>
          <a:xfrm>
            <a:off x="152400" y="152400"/>
            <a:ext cx="8787600" cy="769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900">
                <a:solidFill>
                  <a:schemeClr val="dk1"/>
                </a:solidFill>
                <a:latin typeface="Fira Sans Extra Condensed SemiBold"/>
                <a:ea typeface="Fira Sans Extra Condensed SemiBold"/>
                <a:cs typeface="Fira Sans Extra Condensed SemiBold"/>
                <a:sym typeface="Fira Sans Extra Condensed SemiBold"/>
              </a:rPr>
              <a:t>The real time on-campus student diversity by race</a:t>
            </a:r>
            <a:endParaRPr sz="1900">
              <a:solidFill>
                <a:schemeClr val="dk1"/>
              </a:solidFill>
              <a:latin typeface="Fira Sans Extra Condensed SemiBold"/>
              <a:ea typeface="Fira Sans Extra Condensed SemiBold"/>
              <a:cs typeface="Fira Sans Extra Condensed SemiBold"/>
              <a:sym typeface="Fira Sans Extra Condensed SemiBold"/>
            </a:endParaRPr>
          </a:p>
          <a:p>
            <a:pPr indent="0" lvl="0" marL="0" rtl="0" algn="ctr">
              <a:spcBef>
                <a:spcPts val="0"/>
              </a:spcBef>
              <a:spcAft>
                <a:spcPts val="0"/>
              </a:spcAft>
              <a:buNone/>
            </a:pPr>
            <a:r>
              <a:rPr lang="en" sz="1900">
                <a:solidFill>
                  <a:schemeClr val="dk1"/>
                </a:solidFill>
                <a:latin typeface="Fira Sans Extra Condensed SemiBold"/>
                <a:ea typeface="Fira Sans Extra Condensed SemiBold"/>
                <a:cs typeface="Fira Sans Extra Condensed SemiBold"/>
                <a:sym typeface="Fira Sans Extra Condensed SemiBold"/>
              </a:rPr>
              <a:t>Fall 2020, Fall 2021</a:t>
            </a:r>
            <a:endParaRPr sz="1900">
              <a:solidFill>
                <a:schemeClr val="dk1"/>
              </a:solidFill>
              <a:latin typeface="Fira Sans Extra Condensed SemiBold"/>
              <a:ea typeface="Fira Sans Extra Condensed SemiBold"/>
              <a:cs typeface="Fira Sans Extra Condensed SemiBold"/>
              <a:sym typeface="Fira Sans Extra Condensed SemiBo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41"/>
          <p:cNvSpPr txBox="1"/>
          <p:nvPr>
            <p:ph type="title"/>
          </p:nvPr>
        </p:nvSpPr>
        <p:spPr>
          <a:xfrm>
            <a:off x="311700" y="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300"/>
              <a:t>Do these trends vary by student status (undergraduate/graduate)?</a:t>
            </a:r>
            <a:endParaRPr sz="1800"/>
          </a:p>
        </p:txBody>
      </p:sp>
      <p:pic>
        <p:nvPicPr>
          <p:cNvPr id="203" name="Google Shape;203;p41"/>
          <p:cNvPicPr preferRelativeResize="0"/>
          <p:nvPr/>
        </p:nvPicPr>
        <p:blipFill>
          <a:blip r:embed="rId3">
            <a:alphaModFix/>
          </a:blip>
          <a:stretch>
            <a:fillRect/>
          </a:stretch>
        </p:blipFill>
        <p:spPr>
          <a:xfrm>
            <a:off x="1045375" y="815450"/>
            <a:ext cx="6960249" cy="425802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42"/>
          <p:cNvSpPr txBox="1"/>
          <p:nvPr>
            <p:ph type="title"/>
          </p:nvPr>
        </p:nvSpPr>
        <p:spPr>
          <a:xfrm>
            <a:off x="311700" y="1276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400"/>
              <a:t>Relationship between courses and student enrollment </a:t>
            </a:r>
            <a:endParaRPr sz="2200"/>
          </a:p>
        </p:txBody>
      </p:sp>
      <p:pic>
        <p:nvPicPr>
          <p:cNvPr id="209" name="Google Shape;209;p42"/>
          <p:cNvPicPr preferRelativeResize="0"/>
          <p:nvPr/>
        </p:nvPicPr>
        <p:blipFill>
          <a:blip r:embed="rId3">
            <a:alphaModFix/>
          </a:blip>
          <a:stretch>
            <a:fillRect/>
          </a:stretch>
        </p:blipFill>
        <p:spPr>
          <a:xfrm>
            <a:off x="152400" y="1121850"/>
            <a:ext cx="4799405" cy="3869250"/>
          </a:xfrm>
          <a:prstGeom prst="rect">
            <a:avLst/>
          </a:prstGeom>
          <a:noFill/>
          <a:ln>
            <a:noFill/>
          </a:ln>
        </p:spPr>
      </p:pic>
      <p:sp>
        <p:nvSpPr>
          <p:cNvPr id="210" name="Google Shape;210;p42"/>
          <p:cNvSpPr txBox="1"/>
          <p:nvPr/>
        </p:nvSpPr>
        <p:spPr>
          <a:xfrm>
            <a:off x="5713025" y="1153750"/>
            <a:ext cx="3178500" cy="341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ENGL391(Advanced Composition) is the most popular course, followed by ANSC101(Animal Sciences) which was offered only in Fall 2020</a:t>
            </a:r>
            <a:br>
              <a:rPr lang="en">
                <a:latin typeface="Roboto"/>
                <a:ea typeface="Roboto"/>
                <a:cs typeface="Roboto"/>
                <a:sym typeface="Roboto"/>
              </a:rPr>
            </a:br>
            <a:br>
              <a:rPr lang="en">
                <a:latin typeface="Roboto"/>
                <a:ea typeface="Roboto"/>
                <a:cs typeface="Roboto"/>
                <a:sym typeface="Roboto"/>
              </a:rPr>
            </a:br>
            <a:r>
              <a:rPr lang="en">
                <a:latin typeface="Roboto"/>
                <a:ea typeface="Roboto"/>
                <a:cs typeface="Roboto"/>
                <a:sym typeface="Roboto"/>
              </a:rPr>
              <a:t>This, along with the pandemic might explain the high enrollment numbers of Fall 2020 as opposed to Fall 2021</a:t>
            </a:r>
            <a:br>
              <a:rPr lang="en">
                <a:latin typeface="Roboto"/>
                <a:ea typeface="Roboto"/>
                <a:cs typeface="Roboto"/>
                <a:sym typeface="Roboto"/>
              </a:rPr>
            </a:br>
            <a:br>
              <a:rPr lang="en">
                <a:latin typeface="Roboto"/>
                <a:ea typeface="Roboto"/>
                <a:cs typeface="Roboto"/>
                <a:sym typeface="Roboto"/>
              </a:rPr>
            </a:br>
            <a:r>
              <a:rPr lang="en">
                <a:latin typeface="Roboto"/>
                <a:ea typeface="Roboto"/>
                <a:cs typeface="Roboto"/>
                <a:sym typeface="Roboto"/>
              </a:rPr>
              <a:t>Spring and Fall are the most popular terms for students to join university, also longer duration than Winter and Summer.</a:t>
            </a:r>
            <a:br>
              <a:rPr lang="en">
                <a:latin typeface="Roboto"/>
                <a:ea typeface="Roboto"/>
                <a:cs typeface="Roboto"/>
                <a:sym typeface="Roboto"/>
              </a:rPr>
            </a:br>
            <a:br>
              <a:rPr lang="en">
                <a:latin typeface="Roboto"/>
                <a:ea typeface="Roboto"/>
                <a:cs typeface="Roboto"/>
                <a:sym typeface="Roboto"/>
              </a:rPr>
            </a:br>
            <a:endParaRPr>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43"/>
          <p:cNvSpPr txBox="1"/>
          <p:nvPr>
            <p:ph type="title"/>
          </p:nvPr>
        </p:nvSpPr>
        <p:spPr>
          <a:xfrm>
            <a:off x="311700" y="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400"/>
              <a:t>Enrollment differences between Signature and Collection courses</a:t>
            </a:r>
            <a:endParaRPr sz="2400"/>
          </a:p>
        </p:txBody>
      </p:sp>
      <p:pic>
        <p:nvPicPr>
          <p:cNvPr id="216" name="Google Shape;216;p43"/>
          <p:cNvPicPr preferRelativeResize="0"/>
          <p:nvPr/>
        </p:nvPicPr>
        <p:blipFill>
          <a:blip r:embed="rId3">
            <a:alphaModFix/>
          </a:blip>
          <a:stretch>
            <a:fillRect/>
          </a:stretch>
        </p:blipFill>
        <p:spPr>
          <a:xfrm>
            <a:off x="152400" y="994200"/>
            <a:ext cx="7488326" cy="39969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44"/>
          <p:cNvSpPr txBox="1"/>
          <p:nvPr>
            <p:ph type="title"/>
          </p:nvPr>
        </p:nvSpPr>
        <p:spPr>
          <a:xfrm>
            <a:off x="311700" y="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300"/>
              <a:t>Insights and Recommendations</a:t>
            </a:r>
            <a:endParaRPr sz="2300"/>
          </a:p>
        </p:txBody>
      </p:sp>
      <p:sp>
        <p:nvSpPr>
          <p:cNvPr id="222" name="Google Shape;222;p44"/>
          <p:cNvSpPr txBox="1"/>
          <p:nvPr/>
        </p:nvSpPr>
        <p:spPr>
          <a:xfrm>
            <a:off x="557275" y="862625"/>
            <a:ext cx="8274900" cy="19086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Roboto"/>
              <a:buChar char="-"/>
            </a:pPr>
            <a:r>
              <a:rPr lang="en">
                <a:latin typeface="Roboto"/>
                <a:ea typeface="Roboto"/>
                <a:cs typeface="Roboto"/>
                <a:sym typeface="Roboto"/>
              </a:rPr>
              <a:t>To increase the popularity of Signature courses, Global Classrooms can try to embed them into the student’s main curriculum and making it less standalone.</a:t>
            </a:r>
            <a:br>
              <a:rPr lang="en">
                <a:latin typeface="Roboto"/>
                <a:ea typeface="Roboto"/>
                <a:cs typeface="Roboto"/>
                <a:sym typeface="Roboto"/>
              </a:rPr>
            </a:b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We believe that , since graduate students have a shorter duration of study than undergrads and have less flexibility in their majors, there are very few of them enrolled in GC. Therefore, focus can be shifted to making undergrad GC better.</a:t>
            </a:r>
            <a:br>
              <a:rPr lang="en">
                <a:latin typeface="Roboto"/>
                <a:ea typeface="Roboto"/>
                <a:cs typeface="Roboto"/>
                <a:sym typeface="Roboto"/>
              </a:rPr>
            </a:b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Design a part of the curriculum around the more popular courses and offer them in more terms:  </a:t>
            </a:r>
            <a:endParaRPr>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45"/>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600"/>
              <a:buNone/>
            </a:pPr>
            <a:r>
              <a:rPr lang="en"/>
              <a:t>THANK YOU!</a:t>
            </a:r>
            <a:br>
              <a:rPr lang="en"/>
            </a:br>
            <a:endParaRPr/>
          </a:p>
        </p:txBody>
      </p:sp>
      <p:cxnSp>
        <p:nvCxnSpPr>
          <p:cNvPr id="228" name="Google Shape;228;p45"/>
          <p:cNvCxnSpPr/>
          <p:nvPr/>
        </p:nvCxnSpPr>
        <p:spPr>
          <a:xfrm>
            <a:off x="3526971" y="2645229"/>
            <a:ext cx="2090058" cy="0"/>
          </a:xfrm>
          <a:prstGeom prst="straightConnector1">
            <a:avLst/>
          </a:prstGeom>
          <a:noFill/>
          <a:ln cap="flat" cmpd="sng" w="38100">
            <a:solidFill>
              <a:schemeClr val="accent2"/>
            </a:solidFill>
            <a:prstDash val="solid"/>
            <a:round/>
            <a:headEnd len="sm" w="sm" type="none"/>
            <a:tailEnd len="sm" w="sm" type="none"/>
          </a:ln>
          <a:effectLst>
            <a:outerShdw blurRad="40000" rotWithShape="0" dir="5400000" dist="23000">
              <a:srgbClr val="000000">
                <a:alpha val="34901"/>
              </a:srgbClr>
            </a:outerShdw>
          </a:effectLst>
        </p:spPr>
      </p:cxnSp>
    </p:spTree>
  </p:cSld>
  <p:clrMapOvr>
    <a:masterClrMapping/>
  </p:clrMapOvr>
</p:sld>
</file>

<file path=ppt/theme/theme1.xml><?xml version="1.0" encoding="utf-8"?>
<a:theme xmlns:a="http://schemas.openxmlformats.org/drawingml/2006/main" xmlns:r="http://schemas.openxmlformats.org/officeDocument/2006/relationships" name="Big Data Infographics by Slidesgo">
  <a:themeElements>
    <a:clrScheme name="Simple Light">
      <a:dk1>
        <a:srgbClr val="000000"/>
      </a:dk1>
      <a:lt1>
        <a:srgbClr val="FFFFFF"/>
      </a:lt1>
      <a:dk2>
        <a:srgbClr val="595959"/>
      </a:dk2>
      <a:lt2>
        <a:srgbClr val="EEEEEE"/>
      </a:lt2>
      <a:accent1>
        <a:srgbClr val="FFC64E"/>
      </a:accent1>
      <a:accent2>
        <a:srgbClr val="FF8001"/>
      </a:accent2>
      <a:accent3>
        <a:srgbClr val="5FD0DB"/>
      </a:accent3>
      <a:accent4>
        <a:srgbClr val="32AAD9"/>
      </a:accent4>
      <a:accent5>
        <a:srgbClr val="1A569C"/>
      </a:accent5>
      <a:accent6>
        <a:srgbClr val="D55800"/>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Big Data Infographics by Slidesgo">
  <a:themeElements>
    <a:clrScheme name="Simple Light">
      <a:dk1>
        <a:srgbClr val="000000"/>
      </a:dk1>
      <a:lt1>
        <a:srgbClr val="FFFFFF"/>
      </a:lt1>
      <a:dk2>
        <a:srgbClr val="595959"/>
      </a:dk2>
      <a:lt2>
        <a:srgbClr val="EEEEEE"/>
      </a:lt2>
      <a:accent1>
        <a:srgbClr val="FFC64E"/>
      </a:accent1>
      <a:accent2>
        <a:srgbClr val="FF8001"/>
      </a:accent2>
      <a:accent3>
        <a:srgbClr val="5FD0DB"/>
      </a:accent3>
      <a:accent4>
        <a:srgbClr val="32AAD9"/>
      </a:accent4>
      <a:accent5>
        <a:srgbClr val="1A569C"/>
      </a:accent5>
      <a:accent6>
        <a:srgbClr val="D55800"/>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