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8" r:id="rId2"/>
    <p:sldId id="262" r:id="rId3"/>
    <p:sldId id="263" r:id="rId4"/>
    <p:sldId id="264" r:id="rId5"/>
    <p:sldId id="269" r:id="rId6"/>
    <p:sldId id="272" r:id="rId7"/>
    <p:sldId id="273" r:id="rId8"/>
    <p:sldId id="265" r:id="rId9"/>
    <p:sldId id="275" r:id="rId10"/>
    <p:sldId id="268" r:id="rId11"/>
    <p:sldId id="276" r:id="rId12"/>
    <p:sldId id="277" r:id="rId13"/>
    <p:sldId id="271" r:id="rId14"/>
    <p:sldId id="274" r:id="rId15"/>
    <p:sldId id="266" r:id="rId16"/>
    <p:sldId id="270" r:id="rId17"/>
    <p:sldId id="267" r:id="rId18"/>
    <p:sldId id="27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778" userDrawn="1">
          <p15:clr>
            <a:srgbClr val="A4A3A4"/>
          </p15:clr>
        </p15:guide>
        <p15:guide id="5" pos="69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A3"/>
    <a:srgbClr val="FFDB00"/>
    <a:srgbClr val="848C45"/>
    <a:srgbClr val="8C7764"/>
    <a:srgbClr val="595736"/>
    <a:srgbClr val="71733D"/>
    <a:srgbClr val="F0F0F2"/>
    <a:srgbClr val="C6AEA2"/>
    <a:srgbClr val="E1B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81" autoAdjust="0"/>
    <p:restoredTop sz="94660"/>
  </p:normalViewPr>
  <p:slideViewPr>
    <p:cSldViewPr snapToGrid="0">
      <p:cViewPr varScale="1">
        <p:scale>
          <a:sx n="55" d="100"/>
          <a:sy n="55" d="100"/>
        </p:scale>
        <p:origin x="629" y="34"/>
      </p:cViewPr>
      <p:guideLst>
        <p:guide orient="horz" pos="1049"/>
        <p:guide pos="3840"/>
        <p:guide orient="horz" pos="2160"/>
        <p:guide pos="778"/>
        <p:guide pos="69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1훈핑크풍차 Regular" panose="02020603020101020101" pitchFamily="18" charset="-127"/>
                <a:ea typeface="1훈핑크풍차 Regular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1훈핑크풍차 Regular" panose="02020603020101020101" pitchFamily="18" charset="-127"/>
                <a:ea typeface="1훈핑크풍차 Regular" panose="02020603020101020101" pitchFamily="18" charset="-127"/>
              </a:defRPr>
            </a:lvl1pPr>
          </a:lstStyle>
          <a:p>
            <a:fld id="{7797CA3B-8B0A-42AF-A461-4F489E4AF149}" type="datetimeFigureOut">
              <a:rPr lang="ko-KR" altLang="en-US" smtClean="0"/>
              <a:pPr/>
              <a:t>2020-01-06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1훈핑크풍차 Regular" panose="02020603020101020101" pitchFamily="18" charset="-127"/>
                <a:ea typeface="1훈핑크풍차 Regular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1훈핑크풍차 Regular" panose="02020603020101020101" pitchFamily="18" charset="-127"/>
                <a:ea typeface="1훈핑크풍차 Regular" panose="02020603020101020101" pitchFamily="18" charset="-127"/>
              </a:defRPr>
            </a:lvl1pPr>
          </a:lstStyle>
          <a:p>
            <a:fld id="{2EABE50B-CC28-41CC-90F7-C85D9F05D0C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09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1훈핑크풍차 Regular" panose="02020603020101020101" pitchFamily="18" charset="-127"/>
        <a:ea typeface="1훈핑크풍차 Regular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1훈핑크풍차 Regular" panose="02020603020101020101" pitchFamily="18" charset="-127"/>
        <a:ea typeface="1훈핑크풍차 Regular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1훈핑크풍차 Regular" panose="02020603020101020101" pitchFamily="18" charset="-127"/>
        <a:ea typeface="1훈핑크풍차 Regular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1훈핑크풍차 Regular" panose="02020603020101020101" pitchFamily="18" charset="-127"/>
        <a:ea typeface="1훈핑크풍차 Regular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1훈핑크풍차 Regular" panose="02020603020101020101" pitchFamily="18" charset="-127"/>
        <a:ea typeface="1훈핑크풍차 Regular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1훈핑크풍차 Regular" panose="02020603020101020101" pitchFamily="18" charset="-127"/>
                <a:ea typeface="1훈핑크풍차 Regular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1훈핑크풍차 Regular" panose="02020603020101020101" pitchFamily="18" charset="-127"/>
                <a:ea typeface="1훈핑크풍차 Regular" panose="02020603020101020101" pitchFamily="18" charset="-127"/>
              </a:defRPr>
            </a:lvl1pPr>
          </a:lstStyle>
          <a:p>
            <a:fld id="{7D273AF2-201B-418F-B8B2-7E4D7387CD19}" type="datetimeFigureOut">
              <a:rPr lang="ko-KR" altLang="en-US" smtClean="0"/>
              <a:pPr/>
              <a:t>2020-01-06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1훈핑크풍차 Regular" panose="02020603020101020101" pitchFamily="18" charset="-127"/>
                <a:ea typeface="1훈핑크풍차 Regular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1훈핑크풍차 Regular" panose="02020603020101020101" pitchFamily="18" charset="-127"/>
                <a:ea typeface="1훈핑크풍차 Regular" panose="02020603020101020101" pitchFamily="18" charset="-127"/>
              </a:defRPr>
            </a:lvl1pPr>
          </a:lstStyle>
          <a:p>
            <a:fld id="{F0F5E9E5-9C1B-40ED-8B7C-4D9E0847064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245028B-1DDD-42CC-89AA-1362E35569BE}"/>
              </a:ext>
            </a:extLst>
          </p:cNvPr>
          <p:cNvSpPr txBox="1">
            <a:spLocks/>
          </p:cNvSpPr>
          <p:nvPr userDrawn="1"/>
        </p:nvSpPr>
        <p:spPr>
          <a:xfrm>
            <a:off x="1524000" y="1148996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48346910"/>
      </p:ext>
    </p:extLst>
  </p:cSld>
  <p:clrMapOvr>
    <a:masterClrMapping/>
  </p:clrMapOvr>
  <p:transition advTm="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03126"/>
      </p:ext>
    </p:extLst>
  </p:cSld>
  <p:clrMapOvr>
    <a:masterClrMapping/>
  </p:clrMapOvr>
  <p:transition advTm="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97466"/>
      </p:ext>
    </p:extLst>
  </p:cSld>
  <p:clrMapOvr>
    <a:masterClrMapping/>
  </p:clrMapOvr>
  <p:transition advTm="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915672"/>
      </p:ext>
    </p:extLst>
  </p:cSld>
  <p:clrMapOvr>
    <a:masterClrMapping/>
  </p:clrMapOvr>
  <p:transition advTm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290196"/>
      </p:ext>
    </p:extLst>
  </p:cSld>
  <p:clrMapOvr>
    <a:masterClrMapping/>
  </p:clrMapOvr>
  <p:transition advTm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07903"/>
      </p:ext>
    </p:extLst>
  </p:cSld>
  <p:clrMapOvr>
    <a:masterClrMapping/>
  </p:clrMapOvr>
  <p:transition advTm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035590"/>
      </p:ext>
    </p:extLst>
  </p:cSld>
  <p:clrMapOvr>
    <a:masterClrMapping/>
  </p:clrMapOvr>
  <p:transition advTm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537772"/>
      </p:ext>
    </p:extLst>
  </p:cSld>
  <p:clrMapOvr>
    <a:masterClrMapping/>
  </p:clrMapOvr>
  <p:transition advTm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966757"/>
      </p:ext>
    </p:extLst>
  </p:cSld>
  <p:clrMapOvr>
    <a:masterClrMapping/>
  </p:clrMapOvr>
  <p:transition advTm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149401"/>
      </p:ext>
    </p:extLst>
  </p:cSld>
  <p:clrMapOvr>
    <a:masterClrMapping/>
  </p:clrMapOvr>
  <p:transition advTm="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070747"/>
      </p:ext>
    </p:extLst>
  </p:cSld>
  <p:clrMapOvr>
    <a:masterClrMapping/>
  </p:clrMapOvr>
  <p:transition advTm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</a:defRPr>
            </a:lvl1pPr>
          </a:lstStyle>
          <a:p>
            <a:fld id="{7D273AF2-201B-418F-B8B2-7E4D7387CD19}" type="datetimeFigureOut">
              <a:rPr lang="ko-KR" altLang="en-US" smtClean="0"/>
              <a:pPr/>
              <a:t>2020-01-06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</a:defRPr>
            </a:lvl1pPr>
          </a:lstStyle>
          <a:p>
            <a:fld id="{F0F5E9E5-9C1B-40ED-8B7C-4D9E0847064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42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Tm="0">
    <p:push dir="u"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1훈핑크풍차 Regular" panose="02020603020101020101" pitchFamily="18" charset="-127"/>
          <a:ea typeface="1훈핑크풍차 Regular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1훈핑크풍차 Regular" panose="02020603020101020101" pitchFamily="18" charset="-127"/>
          <a:ea typeface="1훈핑크풍차 Regular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1훈핑크풍차 Regular" panose="02020603020101020101" pitchFamily="18" charset="-127"/>
          <a:ea typeface="1훈핑크풍차 Regular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1훈핑크풍차 Regular" panose="02020603020101020101" pitchFamily="18" charset="-127"/>
          <a:ea typeface="1훈핑크풍차 Regular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1훈핑크풍차 Regular" panose="02020603020101020101" pitchFamily="18" charset="-127"/>
          <a:ea typeface="1훈핑크풍차 Regular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1훈핑크풍차 Regular" panose="02020603020101020101" pitchFamily="18" charset="-127"/>
          <a:ea typeface="1훈핑크풍차 Regular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542"/>
            <a:ext cx="12192000" cy="6858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20101" y="448871"/>
            <a:ext cx="11351799" cy="5960258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583595" y="2084918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0" dirty="0" err="1">
                <a:solidFill>
                  <a:schemeClr val="bg1"/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Denh</a:t>
            </a:r>
            <a:r>
              <a:rPr lang="en-US" altLang="ko-KR" sz="6000" dirty="0">
                <a:solidFill>
                  <a:schemeClr val="bg1"/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 </a:t>
            </a:r>
            <a:r>
              <a:rPr lang="en-US" altLang="ko-KR" sz="6000" dirty="0" err="1">
                <a:solidFill>
                  <a:schemeClr val="bg1"/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Tlai</a:t>
            </a:r>
            <a:endParaRPr lang="ko-KR" altLang="en-US" sz="6000" dirty="0">
              <a:solidFill>
                <a:schemeClr val="bg1"/>
              </a:solidFill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49040" y="3041621"/>
            <a:ext cx="764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FFDB00"/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A Front-Runner of E-commerce in Cambodia</a:t>
            </a:r>
            <a:endParaRPr lang="ko-KR" altLang="en-US" sz="1400" dirty="0">
              <a:solidFill>
                <a:srgbClr val="FFDB00"/>
              </a:solidFill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700" y="2184772"/>
            <a:ext cx="697791" cy="697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45CABC-5E4F-411A-A82E-5B8F72A6AAD9}"/>
              </a:ext>
            </a:extLst>
          </p:cNvPr>
          <p:cNvSpPr txBox="1"/>
          <p:nvPr/>
        </p:nvSpPr>
        <p:spPr>
          <a:xfrm>
            <a:off x="3596566" y="4520263"/>
            <a:ext cx="764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FFDB00"/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Yoon Sang Joon</a:t>
            </a:r>
            <a:endParaRPr lang="ko-KR" altLang="en-US" sz="1400" dirty="0">
              <a:solidFill>
                <a:srgbClr val="FFDB00"/>
              </a:solidFill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407BF-204C-43A8-81FD-75D71C0BB426}"/>
              </a:ext>
            </a:extLst>
          </p:cNvPr>
          <p:cNvSpPr txBox="1"/>
          <p:nvPr/>
        </p:nvSpPr>
        <p:spPr>
          <a:xfrm>
            <a:off x="3596566" y="4845189"/>
            <a:ext cx="764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FFDB00"/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Lee Jae </a:t>
            </a:r>
            <a:r>
              <a:rPr lang="en-US" altLang="ko-KR" sz="1400" dirty="0" err="1">
                <a:solidFill>
                  <a:srgbClr val="FFDB00"/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Seong</a:t>
            </a:r>
            <a:endParaRPr lang="ko-KR" altLang="en-US" sz="1400" dirty="0">
              <a:solidFill>
                <a:srgbClr val="FFDB00"/>
              </a:solidFill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8AFDCD-106D-4A5C-B937-166D141411AB}"/>
              </a:ext>
            </a:extLst>
          </p:cNvPr>
          <p:cNvSpPr txBox="1"/>
          <p:nvPr/>
        </p:nvSpPr>
        <p:spPr>
          <a:xfrm>
            <a:off x="3610111" y="5511014"/>
            <a:ext cx="764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err="1">
                <a:solidFill>
                  <a:srgbClr val="FFDB00"/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Roh</a:t>
            </a:r>
            <a:r>
              <a:rPr lang="en-US" altLang="ko-KR" sz="1400" dirty="0">
                <a:solidFill>
                  <a:srgbClr val="FFDB00"/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 </a:t>
            </a:r>
            <a:r>
              <a:rPr lang="en-US" altLang="ko-KR" sz="1400" dirty="0" err="1">
                <a:solidFill>
                  <a:srgbClr val="FFDB00"/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Seong</a:t>
            </a:r>
            <a:r>
              <a:rPr lang="en-US" altLang="ko-KR" sz="1400" dirty="0">
                <a:solidFill>
                  <a:srgbClr val="FFDB00"/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 Hyun</a:t>
            </a:r>
            <a:endParaRPr lang="ko-KR" altLang="en-US" sz="1400" dirty="0">
              <a:solidFill>
                <a:srgbClr val="FFDB00"/>
              </a:solidFill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FF8DE6-3F5D-41C3-AEC5-DEF90624B29E}"/>
              </a:ext>
            </a:extLst>
          </p:cNvPr>
          <p:cNvSpPr txBox="1"/>
          <p:nvPr/>
        </p:nvSpPr>
        <p:spPr>
          <a:xfrm>
            <a:off x="3596566" y="5181473"/>
            <a:ext cx="764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FFDB00"/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Park Sang Hun</a:t>
            </a:r>
            <a:endParaRPr lang="ko-KR" altLang="en-US" sz="1400" dirty="0">
              <a:solidFill>
                <a:srgbClr val="FFDB00"/>
              </a:solidFill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B9F557-3F46-432C-A38A-97F2614EB12B}"/>
              </a:ext>
            </a:extLst>
          </p:cNvPr>
          <p:cNvSpPr txBox="1"/>
          <p:nvPr/>
        </p:nvSpPr>
        <p:spPr>
          <a:xfrm>
            <a:off x="3677835" y="4150097"/>
            <a:ext cx="764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rgbClr val="FFDB00"/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Mini project Team2</a:t>
            </a:r>
            <a:endParaRPr lang="ko-KR" altLang="en-US" sz="2000" dirty="0">
              <a:solidFill>
                <a:srgbClr val="FFDB00"/>
              </a:solidFill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sp>
        <p:nvSpPr>
          <p:cNvPr id="2" name="액자 1">
            <a:extLst>
              <a:ext uri="{FF2B5EF4-FFF2-40B4-BE49-F238E27FC236}">
                <a16:creationId xmlns:a16="http://schemas.microsoft.com/office/drawing/2014/main" id="{1D019D3A-823D-4712-934C-B73203872F09}"/>
              </a:ext>
            </a:extLst>
          </p:cNvPr>
          <p:cNvSpPr/>
          <p:nvPr/>
        </p:nvSpPr>
        <p:spPr>
          <a:xfrm>
            <a:off x="8581890" y="4057284"/>
            <a:ext cx="3108741" cy="2067291"/>
          </a:xfrm>
          <a:prstGeom prst="frame">
            <a:avLst>
              <a:gd name="adj1" fmla="val 3285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4654381"/>
      </p:ext>
    </p:extLst>
  </p:cSld>
  <p:clrMapOvr>
    <a:masterClrMapping/>
  </p:clrMapOvr>
  <p:transition advTm="3389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73652" y="369502"/>
            <a:ext cx="2444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Improvement  Plan</a:t>
            </a:r>
            <a:endParaRPr lang="ko-KR" altLang="en-US" sz="2400" spc="-150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pic>
        <p:nvPicPr>
          <p:cNvPr id="21" name="그림 20" descr="스크린샷이(가) 표시된 사진&#10;&#10;자동 생성된 설명">
            <a:extLst>
              <a:ext uri="{FF2B5EF4-FFF2-40B4-BE49-F238E27FC236}">
                <a16:creationId xmlns:a16="http://schemas.microsoft.com/office/drawing/2014/main" id="{FA452F7D-28E3-486E-8A06-3A8328C2C6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35" y="874403"/>
            <a:ext cx="4891992" cy="510729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14BEB9-A9AF-4C3D-8887-0007F1B38D6C}"/>
              </a:ext>
            </a:extLst>
          </p:cNvPr>
          <p:cNvSpPr/>
          <p:nvPr/>
        </p:nvSpPr>
        <p:spPr>
          <a:xfrm>
            <a:off x="6624180" y="874402"/>
            <a:ext cx="4596765" cy="7308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AB7C41-5F60-4CED-A37D-1028CACA2492}"/>
              </a:ext>
            </a:extLst>
          </p:cNvPr>
          <p:cNvSpPr txBox="1"/>
          <p:nvPr/>
        </p:nvSpPr>
        <p:spPr>
          <a:xfrm>
            <a:off x="6624179" y="993907"/>
            <a:ext cx="4596765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spc="-50" dirty="0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Move category to top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3B9CA80-5FF6-4655-A70B-82F48E33B9B4}"/>
              </a:ext>
            </a:extLst>
          </p:cNvPr>
          <p:cNvSpPr/>
          <p:nvPr/>
        </p:nvSpPr>
        <p:spPr>
          <a:xfrm>
            <a:off x="6624177" y="2781867"/>
            <a:ext cx="4596765" cy="7308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5144B6-B191-4326-B237-67C089F191AD}"/>
              </a:ext>
            </a:extLst>
          </p:cNvPr>
          <p:cNvSpPr txBox="1"/>
          <p:nvPr/>
        </p:nvSpPr>
        <p:spPr>
          <a:xfrm>
            <a:off x="6624176" y="2901372"/>
            <a:ext cx="4596765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spc="-50" dirty="0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Add direct bidding box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EA55EE-238E-4C46-B57F-EFFD44D54A50}"/>
              </a:ext>
            </a:extLst>
          </p:cNvPr>
          <p:cNvSpPr/>
          <p:nvPr/>
        </p:nvSpPr>
        <p:spPr>
          <a:xfrm>
            <a:off x="6624178" y="4596606"/>
            <a:ext cx="4596765" cy="7308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E041EA-CF22-422D-AB71-75915E39465C}"/>
              </a:ext>
            </a:extLst>
          </p:cNvPr>
          <p:cNvSpPr txBox="1"/>
          <p:nvPr/>
        </p:nvSpPr>
        <p:spPr>
          <a:xfrm>
            <a:off x="6624177" y="4716111"/>
            <a:ext cx="4596765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spc="-50" dirty="0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Emphasize item detail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4914EC4-2760-4D1F-96AB-3F54B09FA331}"/>
              </a:ext>
            </a:extLst>
          </p:cNvPr>
          <p:cNvSpPr/>
          <p:nvPr/>
        </p:nvSpPr>
        <p:spPr>
          <a:xfrm>
            <a:off x="857653" y="1485773"/>
            <a:ext cx="1093059" cy="3330067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31E4167-3FF2-46CD-ACA3-B6A3445F6860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1950712" y="1243206"/>
            <a:ext cx="4673467" cy="192671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DE65E5C-3F24-492A-AA3A-073552C444B0}"/>
              </a:ext>
            </a:extLst>
          </p:cNvPr>
          <p:cNvSpPr/>
          <p:nvPr/>
        </p:nvSpPr>
        <p:spPr>
          <a:xfrm>
            <a:off x="1950711" y="1412239"/>
            <a:ext cx="3798934" cy="4569455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4C3CA02-784F-49B2-887F-7695A5CEAB31}"/>
              </a:ext>
            </a:extLst>
          </p:cNvPr>
          <p:cNvCxnSpPr>
            <a:cxnSpLocks/>
            <a:stCxn id="32" idx="3"/>
            <a:endCxn id="26" idx="1"/>
          </p:cNvCxnSpPr>
          <p:nvPr/>
        </p:nvCxnSpPr>
        <p:spPr>
          <a:xfrm>
            <a:off x="5749645" y="3696967"/>
            <a:ext cx="874532" cy="1268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02216A4-7ABA-4162-A9C7-18C72AFF019A}"/>
              </a:ext>
            </a:extLst>
          </p:cNvPr>
          <p:cNvSpPr/>
          <p:nvPr/>
        </p:nvSpPr>
        <p:spPr>
          <a:xfrm>
            <a:off x="1699286" y="6098092"/>
            <a:ext cx="3174366" cy="498957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62E1D1-C265-4EF0-B570-A4B0A30CC0C7}"/>
              </a:ext>
            </a:extLst>
          </p:cNvPr>
          <p:cNvSpPr txBox="1"/>
          <p:nvPr/>
        </p:nvSpPr>
        <p:spPr>
          <a:xfrm>
            <a:off x="1696148" y="6098092"/>
            <a:ext cx="3174366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spc="-50" dirty="0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Item Detail Page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7967840"/>
      </p:ext>
    </p:extLst>
  </p:cSld>
  <p:clrMapOvr>
    <a:masterClrMapping/>
  </p:clrMapOvr>
  <p:transition advTm="275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23" grpId="1" animBg="1"/>
      <p:bldP spid="24" grpId="1"/>
      <p:bldP spid="25" grpId="1" animBg="1"/>
      <p:bldP spid="26" grpId="1"/>
      <p:bldP spid="28" grpId="0" animBg="1"/>
      <p:bldP spid="28" grpId="1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73652" y="369502"/>
            <a:ext cx="2444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Improvement  Plan</a:t>
            </a:r>
            <a:endParaRPr lang="ko-KR" altLang="en-US" sz="2400" spc="-150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D4C5478-FB2C-4201-8561-6A3174BD6504}"/>
              </a:ext>
            </a:extLst>
          </p:cNvPr>
          <p:cNvSpPr/>
          <p:nvPr/>
        </p:nvSpPr>
        <p:spPr>
          <a:xfrm>
            <a:off x="1699286" y="6098092"/>
            <a:ext cx="3174366" cy="498957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9EE29C13-A12A-4953-B02F-2C71AE24A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40473" y="886962"/>
            <a:ext cx="4891991" cy="508217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34A419-CF14-4F9C-9663-B09AD69F0AEB}"/>
              </a:ext>
            </a:extLst>
          </p:cNvPr>
          <p:cNvSpPr/>
          <p:nvPr/>
        </p:nvSpPr>
        <p:spPr>
          <a:xfrm>
            <a:off x="6624180" y="874402"/>
            <a:ext cx="4596765" cy="7308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424AF5-4DA4-4325-A85E-7678B2A55B9C}"/>
              </a:ext>
            </a:extLst>
          </p:cNvPr>
          <p:cNvSpPr txBox="1"/>
          <p:nvPr/>
        </p:nvSpPr>
        <p:spPr>
          <a:xfrm>
            <a:off x="6624179" y="993907"/>
            <a:ext cx="4596765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spc="-50" dirty="0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Add multiple logos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9A6B70-FAF0-482E-9F65-7826D232ED3B}"/>
              </a:ext>
            </a:extLst>
          </p:cNvPr>
          <p:cNvSpPr/>
          <p:nvPr/>
        </p:nvSpPr>
        <p:spPr>
          <a:xfrm>
            <a:off x="6624177" y="2781867"/>
            <a:ext cx="4596765" cy="7308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A09801-47C1-49C9-8C9F-72302B3CC8A0}"/>
              </a:ext>
            </a:extLst>
          </p:cNvPr>
          <p:cNvSpPr txBox="1"/>
          <p:nvPr/>
        </p:nvSpPr>
        <p:spPr>
          <a:xfrm>
            <a:off x="6624176" y="2901372"/>
            <a:ext cx="4596765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spc="-50" dirty="0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Relocate whole contents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D6B8F4-3EAA-40B5-B2B0-25D74463342B}"/>
              </a:ext>
            </a:extLst>
          </p:cNvPr>
          <p:cNvSpPr txBox="1"/>
          <p:nvPr/>
        </p:nvSpPr>
        <p:spPr>
          <a:xfrm>
            <a:off x="1696148" y="6098092"/>
            <a:ext cx="3174366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spc="-50" dirty="0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About Us Page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70321"/>
      </p:ext>
    </p:extLst>
  </p:cSld>
  <p:clrMapOvr>
    <a:masterClrMapping/>
  </p:clrMapOvr>
  <p:transition advTm="275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20" grpId="1" animBg="1"/>
      <p:bldP spid="2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73652" y="369502"/>
            <a:ext cx="2444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Improvement  Plan</a:t>
            </a:r>
            <a:endParaRPr lang="ko-KR" altLang="en-US" sz="2400" spc="-150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C87BE02-34FF-40B4-8C4F-66A3675C6ADD}"/>
              </a:ext>
            </a:extLst>
          </p:cNvPr>
          <p:cNvSpPr/>
          <p:nvPr/>
        </p:nvSpPr>
        <p:spPr>
          <a:xfrm>
            <a:off x="1699286" y="6098092"/>
            <a:ext cx="3174366" cy="498957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CB8B8E-4024-40E4-93EA-0458208038AD}"/>
              </a:ext>
            </a:extLst>
          </p:cNvPr>
          <p:cNvSpPr txBox="1"/>
          <p:nvPr/>
        </p:nvSpPr>
        <p:spPr>
          <a:xfrm>
            <a:off x="1699286" y="6090987"/>
            <a:ext cx="3174366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spc="-50" dirty="0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Contact Us Page</a:t>
            </a:r>
          </a:p>
        </p:txBody>
      </p:sp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58DBD0FF-CE26-411C-94BC-B86B447642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73" y="886962"/>
            <a:ext cx="4891991" cy="508217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E00214-D929-4BC3-BFA2-3B065B8C2BC8}"/>
              </a:ext>
            </a:extLst>
          </p:cNvPr>
          <p:cNvSpPr/>
          <p:nvPr/>
        </p:nvSpPr>
        <p:spPr>
          <a:xfrm>
            <a:off x="6624175" y="4099220"/>
            <a:ext cx="4596765" cy="7308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F24774-1AB6-4F4C-954D-EA0CA7E60F76}"/>
              </a:ext>
            </a:extLst>
          </p:cNvPr>
          <p:cNvSpPr txBox="1"/>
          <p:nvPr/>
        </p:nvSpPr>
        <p:spPr>
          <a:xfrm>
            <a:off x="6624175" y="4130381"/>
            <a:ext cx="4596765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spc="-50" dirty="0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Add FAQ </a:t>
            </a:r>
            <a:r>
              <a:rPr lang="en-US" altLang="ko-KR" sz="1500" spc="-50" dirty="0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(Frequently Asked Questions)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2F9BAF-A719-4F7F-8E13-1BF40B5B1701}"/>
              </a:ext>
            </a:extLst>
          </p:cNvPr>
          <p:cNvSpPr/>
          <p:nvPr/>
        </p:nvSpPr>
        <p:spPr>
          <a:xfrm>
            <a:off x="6624177" y="1488855"/>
            <a:ext cx="4596765" cy="7308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156B7C-A12D-43F8-AE9A-5A8736E66260}"/>
              </a:ext>
            </a:extLst>
          </p:cNvPr>
          <p:cNvSpPr txBox="1"/>
          <p:nvPr/>
        </p:nvSpPr>
        <p:spPr>
          <a:xfrm>
            <a:off x="6624176" y="1608360"/>
            <a:ext cx="4596765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spc="-50" dirty="0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Add Top movement bar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9CBAED0-61AF-4C9F-929A-8079A9419C01}"/>
              </a:ext>
            </a:extLst>
          </p:cNvPr>
          <p:cNvSpPr/>
          <p:nvPr/>
        </p:nvSpPr>
        <p:spPr>
          <a:xfrm>
            <a:off x="6624175" y="2744060"/>
            <a:ext cx="4596765" cy="7308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173B26-070B-40BB-9BA8-DD43FFCE8DF7}"/>
              </a:ext>
            </a:extLst>
          </p:cNvPr>
          <p:cNvSpPr txBox="1"/>
          <p:nvPr/>
        </p:nvSpPr>
        <p:spPr>
          <a:xfrm>
            <a:off x="6624175" y="2872735"/>
            <a:ext cx="4596765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spc="-50" dirty="0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Rename : Customer Service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16A7A9-BE2C-43A0-8A9A-7319AB8E3B32}"/>
              </a:ext>
            </a:extLst>
          </p:cNvPr>
          <p:cNvSpPr/>
          <p:nvPr/>
        </p:nvSpPr>
        <p:spPr>
          <a:xfrm>
            <a:off x="857653" y="4378959"/>
            <a:ext cx="4871668" cy="829017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68B8897-F42B-4B8C-AE5C-00CD0A0BC9DE}"/>
              </a:ext>
            </a:extLst>
          </p:cNvPr>
          <p:cNvCxnSpPr>
            <a:cxnSpLocks/>
            <a:stCxn id="26" idx="3"/>
            <a:endCxn id="17" idx="1"/>
          </p:cNvCxnSpPr>
          <p:nvPr/>
        </p:nvCxnSpPr>
        <p:spPr>
          <a:xfrm flipV="1">
            <a:off x="5729321" y="4464659"/>
            <a:ext cx="894854" cy="32880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57267785"/>
      </p:ext>
    </p:extLst>
  </p:cSld>
  <p:clrMapOvr>
    <a:masterClrMapping/>
  </p:clrMapOvr>
  <p:transition advTm="275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  <p:bldP spid="22" grpId="1" animBg="1"/>
      <p:bldP spid="23" grpId="1"/>
      <p:bldP spid="24" grpId="1" animBg="1"/>
      <p:bldP spid="25" grpId="1"/>
      <p:bldP spid="26" grpId="0" animBg="1"/>
      <p:bldP spid="2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99" b="17514"/>
          <a:stretch/>
        </p:blipFill>
        <p:spPr>
          <a:xfrm>
            <a:off x="0" y="0"/>
            <a:ext cx="12195184" cy="343408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-5080"/>
            <a:ext cx="12192000" cy="3434080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543040"/>
            <a:ext cx="12192000" cy="314960"/>
          </a:xfrm>
          <a:prstGeom prst="rect">
            <a:avLst/>
          </a:prstGeom>
          <a:solidFill>
            <a:srgbClr val="005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7078355-E73B-4960-82D2-2D6EAAAAFC3D}"/>
              </a:ext>
            </a:extLst>
          </p:cNvPr>
          <p:cNvGrpSpPr/>
          <p:nvPr/>
        </p:nvGrpSpPr>
        <p:grpSpPr>
          <a:xfrm>
            <a:off x="4533218" y="4219192"/>
            <a:ext cx="4308680" cy="830997"/>
            <a:chOff x="7772483" y="3588877"/>
            <a:chExt cx="4308680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ED8824-0BA3-4354-A1E1-6A8CC1C2584C}"/>
                </a:ext>
              </a:extLst>
            </p:cNvPr>
            <p:cNvSpPr txBox="1"/>
            <p:nvPr/>
          </p:nvSpPr>
          <p:spPr>
            <a:xfrm>
              <a:off x="8649530" y="3588877"/>
              <a:ext cx="34316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Comparison&amp; Demonstration</a:t>
              </a:r>
              <a:endParaRPr lang="ko-KR" altLang="en-US" sz="2400" spc="-150" dirty="0">
                <a:latin typeface="1훈핑크풍차 Regular" panose="02020603020101020101" pitchFamily="18" charset="-127"/>
                <a:ea typeface="1훈핑크풍차 Regular" panose="02020603020101020101" pitchFamily="18" charset="-127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6BFB0B2-947F-4654-B44A-A4CA881A8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83" y="3702159"/>
              <a:ext cx="604433" cy="604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4119951"/>
      </p:ext>
    </p:extLst>
  </p:cSld>
  <p:clrMapOvr>
    <a:masterClrMapping/>
  </p:clrMapOvr>
  <p:transition advTm="1366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99" b="17514"/>
          <a:stretch/>
        </p:blipFill>
        <p:spPr>
          <a:xfrm>
            <a:off x="0" y="0"/>
            <a:ext cx="12195184" cy="343408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-5080"/>
            <a:ext cx="12192000" cy="3434080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543040"/>
            <a:ext cx="12192000" cy="314960"/>
          </a:xfrm>
          <a:prstGeom prst="rect">
            <a:avLst/>
          </a:prstGeom>
          <a:solidFill>
            <a:srgbClr val="005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E171242-ECE6-4BB8-A979-39E6AD1FA196}"/>
              </a:ext>
            </a:extLst>
          </p:cNvPr>
          <p:cNvGrpSpPr/>
          <p:nvPr/>
        </p:nvGrpSpPr>
        <p:grpSpPr>
          <a:xfrm>
            <a:off x="4699789" y="4499181"/>
            <a:ext cx="3383197" cy="604433"/>
            <a:chOff x="7782644" y="4807540"/>
            <a:chExt cx="3383197" cy="60443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3051B1-0B96-405A-9C36-3F262F7E8F6C}"/>
                </a:ext>
              </a:extLst>
            </p:cNvPr>
            <p:cNvSpPr txBox="1"/>
            <p:nvPr/>
          </p:nvSpPr>
          <p:spPr>
            <a:xfrm>
              <a:off x="8547931" y="4878924"/>
              <a:ext cx="2617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Limit &amp; Conclusion</a:t>
              </a:r>
              <a:endParaRPr lang="ko-KR" altLang="en-US" sz="2400" spc="-150" dirty="0">
                <a:latin typeface="1훈핑크풍차 Regular" panose="02020603020101020101" pitchFamily="18" charset="-127"/>
                <a:ea typeface="1훈핑크풍차 Regular" panose="02020603020101020101" pitchFamily="18" charset="-127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7D993B3-8B81-4338-A8A6-C987F0428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2644" y="4807540"/>
              <a:ext cx="604433" cy="604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5132415"/>
      </p:ext>
    </p:extLst>
  </p:cSld>
  <p:clrMapOvr>
    <a:masterClrMapping/>
  </p:clrMapOvr>
  <p:transition advTm="1366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E74E5BD-CE21-425C-BB61-E3C3D9635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81" y="1004013"/>
            <a:ext cx="4848885" cy="4915859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5843273" y="3408335"/>
            <a:ext cx="5622926" cy="1313351"/>
            <a:chOff x="5334000" y="2218604"/>
            <a:chExt cx="5622926" cy="1313351"/>
          </a:xfrm>
        </p:grpSpPr>
        <p:sp>
          <p:nvSpPr>
            <p:cNvPr id="7" name="직사각형 6"/>
            <p:cNvSpPr/>
            <p:nvPr/>
          </p:nvSpPr>
          <p:spPr>
            <a:xfrm>
              <a:off x="6360160" y="2218604"/>
              <a:ext cx="4596766" cy="1313351"/>
            </a:xfrm>
            <a:prstGeom prst="rect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1훈핑크풍차 Regular" panose="02020603020101020101" pitchFamily="18" charset="-127"/>
                <a:ea typeface="1훈핑크풍차 Regular" panose="02020603020101020101" pitchFamily="18" charset="-127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 flipH="1">
              <a:off x="5334000" y="2875280"/>
              <a:ext cx="1290320" cy="0"/>
            </a:xfrm>
            <a:prstGeom prst="straightConnector1">
              <a:avLst/>
            </a:prstGeom>
            <a:ln w="25400">
              <a:solidFill>
                <a:srgbClr val="0058A3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11D7918-D053-43A3-8464-D9F38FB9DE30}"/>
              </a:ext>
            </a:extLst>
          </p:cNvPr>
          <p:cNvSpPr txBox="1"/>
          <p:nvPr/>
        </p:nvSpPr>
        <p:spPr>
          <a:xfrm>
            <a:off x="6869433" y="3725974"/>
            <a:ext cx="4297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Some Khmer language are broken after being edited with html.</a:t>
            </a:r>
            <a:endParaRPr lang="ko-KR" altLang="en-US" sz="2000" spc="-150" dirty="0">
              <a:solidFill>
                <a:schemeClr val="bg1"/>
              </a:solidFill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E6C2A1-2E1C-446D-84CD-A9C2C569253F}"/>
              </a:ext>
            </a:extLst>
          </p:cNvPr>
          <p:cNvSpPr txBox="1"/>
          <p:nvPr/>
        </p:nvSpPr>
        <p:spPr>
          <a:xfrm>
            <a:off x="4531366" y="372829"/>
            <a:ext cx="2623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58A3"/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Limit</a:t>
            </a:r>
            <a:r>
              <a:rPr lang="ko-KR" altLang="en-US" sz="2400" spc="-150" dirty="0">
                <a:solidFill>
                  <a:srgbClr val="0058A3"/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 </a:t>
            </a:r>
            <a:r>
              <a:rPr lang="en-US" altLang="ko-KR" sz="2400" spc="-150" dirty="0">
                <a:solidFill>
                  <a:srgbClr val="0058A3"/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&amp;</a:t>
            </a:r>
            <a:r>
              <a:rPr lang="ko-KR" altLang="en-US" sz="2400" spc="-150" dirty="0">
                <a:solidFill>
                  <a:srgbClr val="0058A3"/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 </a:t>
            </a:r>
            <a:r>
              <a:rPr lang="en-US" altLang="ko-KR" sz="2400" spc="-150" dirty="0">
                <a:solidFill>
                  <a:srgbClr val="0058A3"/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Conclusion</a:t>
            </a:r>
            <a:endParaRPr lang="ko-KR" altLang="en-US" sz="2400" spc="-150" dirty="0">
              <a:solidFill>
                <a:srgbClr val="0058A3"/>
              </a:solidFill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9D8ECC-E1BC-4E22-ABD0-670625090D74}"/>
              </a:ext>
            </a:extLst>
          </p:cNvPr>
          <p:cNvSpPr/>
          <p:nvPr/>
        </p:nvSpPr>
        <p:spPr>
          <a:xfrm>
            <a:off x="834681" y="1882671"/>
            <a:ext cx="4928693" cy="4074014"/>
          </a:xfrm>
          <a:prstGeom prst="rect">
            <a:avLst/>
          </a:prstGeom>
          <a:noFill/>
          <a:ln w="762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610128"/>
      </p:ext>
    </p:extLst>
  </p:cSld>
  <p:clrMapOvr>
    <a:masterClrMapping/>
  </p:clrMapOvr>
  <p:transition advTm="6005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D49E89F-A067-4076-9901-2F2A780B8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100" y="1076589"/>
            <a:ext cx="4591050" cy="4867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4384" y="369501"/>
            <a:ext cx="2623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58A3"/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Limit</a:t>
            </a:r>
            <a:r>
              <a:rPr lang="ko-KR" altLang="en-US" sz="2400" spc="-150" dirty="0">
                <a:solidFill>
                  <a:srgbClr val="0058A3"/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 </a:t>
            </a:r>
            <a:r>
              <a:rPr lang="en-US" altLang="ko-KR" sz="2400" spc="-150" dirty="0">
                <a:solidFill>
                  <a:srgbClr val="0058A3"/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&amp;</a:t>
            </a:r>
            <a:r>
              <a:rPr lang="ko-KR" altLang="en-US" sz="2400" spc="-150" dirty="0">
                <a:solidFill>
                  <a:srgbClr val="0058A3"/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 </a:t>
            </a:r>
            <a:r>
              <a:rPr lang="en-US" altLang="ko-KR" sz="2400" spc="-150" dirty="0">
                <a:solidFill>
                  <a:srgbClr val="0058A3"/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Conclusion</a:t>
            </a:r>
            <a:endParaRPr lang="ko-KR" altLang="en-US" sz="2400" spc="-150" dirty="0">
              <a:solidFill>
                <a:srgbClr val="0058A3"/>
              </a:solidFill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662813" y="1215851"/>
            <a:ext cx="8623002" cy="2051132"/>
            <a:chOff x="2428267" y="1281647"/>
            <a:chExt cx="8623002" cy="2051132"/>
          </a:xfrm>
          <a:solidFill>
            <a:srgbClr val="FF0000"/>
          </a:solidFill>
        </p:grpSpPr>
        <p:sp>
          <p:nvSpPr>
            <p:cNvPr id="7" name="직사각형 6"/>
            <p:cNvSpPr/>
            <p:nvPr/>
          </p:nvSpPr>
          <p:spPr>
            <a:xfrm>
              <a:off x="6454504" y="2417110"/>
              <a:ext cx="4596765" cy="9156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1훈핑크풍차 Regular" panose="02020603020101020101" pitchFamily="18" charset="-127"/>
                <a:ea typeface="1훈핑크풍차 Regular" panose="02020603020101020101" pitchFamily="18" charset="-127"/>
              </a:endParaRPr>
            </a:p>
          </p:txBody>
        </p:sp>
        <p:cxnSp>
          <p:nvCxnSpPr>
            <p:cNvPr id="12" name="직선 화살표 연결선 11"/>
            <p:cNvCxnSpPr>
              <a:cxnSpLocks/>
            </p:cNvCxnSpPr>
            <p:nvPr/>
          </p:nvCxnSpPr>
          <p:spPr>
            <a:xfrm flipH="1" flipV="1">
              <a:off x="2428267" y="1281647"/>
              <a:ext cx="4196055" cy="1593634"/>
            </a:xfrm>
            <a:prstGeom prst="straightConnector1">
              <a:avLst/>
            </a:prstGeom>
            <a:grpFill/>
            <a:ln w="25400">
              <a:solidFill>
                <a:srgbClr val="FF0000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액자 3">
            <a:extLst>
              <a:ext uri="{FF2B5EF4-FFF2-40B4-BE49-F238E27FC236}">
                <a16:creationId xmlns:a16="http://schemas.microsoft.com/office/drawing/2014/main" id="{B7491F26-5475-4435-B88A-C011EECC3D52}"/>
              </a:ext>
            </a:extLst>
          </p:cNvPr>
          <p:cNvSpPr/>
          <p:nvPr/>
        </p:nvSpPr>
        <p:spPr>
          <a:xfrm>
            <a:off x="1087100" y="1012948"/>
            <a:ext cx="1495326" cy="379757"/>
          </a:xfrm>
          <a:prstGeom prst="frame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A2F43F-0071-4AC0-BA0D-233FBEE7E567}"/>
              </a:ext>
            </a:extLst>
          </p:cNvPr>
          <p:cNvCxnSpPr>
            <a:cxnSpLocks/>
          </p:cNvCxnSpPr>
          <p:nvPr/>
        </p:nvCxnSpPr>
        <p:spPr>
          <a:xfrm flipH="1">
            <a:off x="5757705" y="3054908"/>
            <a:ext cx="1336433" cy="592644"/>
          </a:xfrm>
          <a:prstGeom prst="straightConnector1">
            <a:avLst/>
          </a:prstGeom>
          <a:ln w="254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액자 22">
            <a:extLst>
              <a:ext uri="{FF2B5EF4-FFF2-40B4-BE49-F238E27FC236}">
                <a16:creationId xmlns:a16="http://schemas.microsoft.com/office/drawing/2014/main" id="{ED09C9F9-E9B9-4695-BC1F-A0D30B530FE1}"/>
              </a:ext>
            </a:extLst>
          </p:cNvPr>
          <p:cNvSpPr/>
          <p:nvPr/>
        </p:nvSpPr>
        <p:spPr>
          <a:xfrm>
            <a:off x="4622242" y="2423194"/>
            <a:ext cx="1055908" cy="2611030"/>
          </a:xfrm>
          <a:prstGeom prst="frame">
            <a:avLst>
              <a:gd name="adj1" fmla="val 5780"/>
            </a:avLst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D4405B-683C-4462-B3FE-8048F81D79E0}"/>
              </a:ext>
            </a:extLst>
          </p:cNvPr>
          <p:cNvSpPr/>
          <p:nvPr/>
        </p:nvSpPr>
        <p:spPr>
          <a:xfrm>
            <a:off x="7133008" y="2593243"/>
            <a:ext cx="38987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The layouts are not flexible.</a:t>
            </a:r>
            <a:endParaRPr lang="ko-KR" altLang="en-US" dirty="0">
              <a:solidFill>
                <a:schemeClr val="bg1"/>
              </a:solidFill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3033411"/>
      </p:ext>
    </p:extLst>
  </p:cSld>
  <p:clrMapOvr>
    <a:masterClrMapping/>
  </p:clrMapOvr>
  <p:transition advTm="6005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115979" y="1480765"/>
            <a:ext cx="8856821" cy="4296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92" t="754" r="41601"/>
          <a:stretch/>
        </p:blipFill>
        <p:spPr>
          <a:xfrm>
            <a:off x="735496" y="190919"/>
            <a:ext cx="1567158" cy="620554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40AD0AF-230F-42EB-9054-AE86F38C01BC}"/>
              </a:ext>
            </a:extLst>
          </p:cNvPr>
          <p:cNvSpPr/>
          <p:nvPr/>
        </p:nvSpPr>
        <p:spPr>
          <a:xfrm>
            <a:off x="2315619" y="2158069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✓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2D9150-3BA4-4FA4-8350-9002F511CB7F}"/>
              </a:ext>
            </a:extLst>
          </p:cNvPr>
          <p:cNvSpPr/>
          <p:nvPr/>
        </p:nvSpPr>
        <p:spPr>
          <a:xfrm>
            <a:off x="2302654" y="2982754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✓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0F3BFF-FB5A-408B-B922-C74C03839C9E}"/>
              </a:ext>
            </a:extLst>
          </p:cNvPr>
          <p:cNvSpPr/>
          <p:nvPr/>
        </p:nvSpPr>
        <p:spPr>
          <a:xfrm>
            <a:off x="2270251" y="4606147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✓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931E62-4660-4D7C-87C3-F745E75B0333}"/>
              </a:ext>
            </a:extLst>
          </p:cNvPr>
          <p:cNvSpPr/>
          <p:nvPr/>
        </p:nvSpPr>
        <p:spPr>
          <a:xfrm>
            <a:off x="3502030" y="2311897"/>
            <a:ext cx="6271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Apply the </a:t>
            </a:r>
            <a:r>
              <a:rPr lang="en-US" altLang="ko-KR" dirty="0" err="1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Khmerian</a:t>
            </a:r>
            <a:r>
              <a:rPr lang="en-US" altLang="ko-KR" dirty="0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 font well so that it won't break..</a:t>
            </a:r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800D46-7492-4477-BE29-0EA18CF4939E}"/>
              </a:ext>
            </a:extLst>
          </p:cNvPr>
          <p:cNvSpPr/>
          <p:nvPr/>
        </p:nvSpPr>
        <p:spPr>
          <a:xfrm>
            <a:off x="3502029" y="2975932"/>
            <a:ext cx="62713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Make </a:t>
            </a:r>
            <a:r>
              <a:rPr lang="en-US" altLang="ko-KR" dirty="0" err="1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Denh</a:t>
            </a:r>
            <a:r>
              <a:rPr lang="en-US" altLang="ko-KR" dirty="0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 </a:t>
            </a:r>
            <a:r>
              <a:rPr lang="en-US" altLang="ko-KR" dirty="0" err="1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Tlai</a:t>
            </a:r>
            <a:r>
              <a:rPr lang="en-US" altLang="ko-KR" dirty="0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 homepage kept flexible, When It is opened on mobile.</a:t>
            </a:r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49B5F94-FA7E-4626-8FAD-63722C924B0F}"/>
              </a:ext>
            </a:extLst>
          </p:cNvPr>
          <p:cNvSpPr/>
          <p:nvPr/>
        </p:nvSpPr>
        <p:spPr>
          <a:xfrm>
            <a:off x="3502027" y="4740303"/>
            <a:ext cx="62713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Create a structure that makes people access to </a:t>
            </a:r>
            <a:r>
              <a:rPr lang="en-US" altLang="ko-KR" dirty="0" err="1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Denh</a:t>
            </a:r>
            <a:r>
              <a:rPr lang="en-US" altLang="ko-KR" dirty="0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 </a:t>
            </a:r>
            <a:r>
              <a:rPr lang="en-US" altLang="ko-KR" dirty="0" err="1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Tlai</a:t>
            </a:r>
            <a:r>
              <a:rPr lang="ko-KR" altLang="en-US" dirty="0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 </a:t>
            </a:r>
            <a:r>
              <a:rPr lang="en-US" altLang="ko-KR" dirty="0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more easily.</a:t>
            </a:r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CEBA50-935A-41AD-B46A-DEC09E20C8E2}"/>
              </a:ext>
            </a:extLst>
          </p:cNvPr>
          <p:cNvSpPr/>
          <p:nvPr/>
        </p:nvSpPr>
        <p:spPr>
          <a:xfrm>
            <a:off x="5583601" y="1690698"/>
            <a:ext cx="1396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Next Time…</a:t>
            </a:r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531E2D-D279-4812-BCF6-9CC90FB55E64}"/>
              </a:ext>
            </a:extLst>
          </p:cNvPr>
          <p:cNvSpPr/>
          <p:nvPr/>
        </p:nvSpPr>
        <p:spPr>
          <a:xfrm>
            <a:off x="2287056" y="3862725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✓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54B86B-42DD-402C-97F6-086093DB4D4F}"/>
              </a:ext>
            </a:extLst>
          </p:cNvPr>
          <p:cNvSpPr/>
          <p:nvPr/>
        </p:nvSpPr>
        <p:spPr>
          <a:xfrm>
            <a:off x="3502028" y="3906151"/>
            <a:ext cx="62713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Review detailed design and connection, and make up for deficiencies.</a:t>
            </a:r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12783E-B14D-412D-9B08-BB1AC855FF6E}"/>
              </a:ext>
            </a:extLst>
          </p:cNvPr>
          <p:cNvSpPr txBox="1"/>
          <p:nvPr/>
        </p:nvSpPr>
        <p:spPr>
          <a:xfrm>
            <a:off x="4795381" y="334030"/>
            <a:ext cx="258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58A3"/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Limit</a:t>
            </a:r>
            <a:r>
              <a:rPr lang="ko-KR" altLang="en-US" sz="2400" spc="-150" dirty="0">
                <a:solidFill>
                  <a:srgbClr val="0058A3"/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 </a:t>
            </a:r>
            <a:r>
              <a:rPr lang="en-US" altLang="ko-KR" sz="2400" spc="-150" dirty="0">
                <a:solidFill>
                  <a:srgbClr val="0058A3"/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&amp;</a:t>
            </a:r>
            <a:r>
              <a:rPr lang="ko-KR" altLang="en-US" sz="2400" spc="-150" dirty="0">
                <a:solidFill>
                  <a:srgbClr val="0058A3"/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 </a:t>
            </a:r>
            <a:r>
              <a:rPr lang="en-US" altLang="ko-KR" sz="2400" spc="-150" dirty="0">
                <a:solidFill>
                  <a:srgbClr val="0058A3"/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Conclusion</a:t>
            </a:r>
            <a:endParaRPr lang="ko-KR" altLang="en-US" sz="2400" spc="-150" dirty="0">
              <a:solidFill>
                <a:srgbClr val="0058A3"/>
              </a:solidFill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2189336"/>
      </p:ext>
    </p:extLst>
  </p:cSld>
  <p:clrMapOvr>
    <a:masterClrMapping/>
  </p:clrMapOvr>
  <p:transition advTm="2865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99" b="17514"/>
          <a:stretch/>
        </p:blipFill>
        <p:spPr>
          <a:xfrm>
            <a:off x="0" y="0"/>
            <a:ext cx="12195184" cy="343408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-5080"/>
            <a:ext cx="12192000" cy="3434080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543040"/>
            <a:ext cx="12192000" cy="314960"/>
          </a:xfrm>
          <a:prstGeom prst="rect">
            <a:avLst/>
          </a:prstGeom>
          <a:solidFill>
            <a:srgbClr val="005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3051B1-0B96-405A-9C36-3F262F7E8F6C}"/>
              </a:ext>
            </a:extLst>
          </p:cNvPr>
          <p:cNvSpPr txBox="1"/>
          <p:nvPr/>
        </p:nvSpPr>
        <p:spPr>
          <a:xfrm>
            <a:off x="5417971" y="4513327"/>
            <a:ext cx="2617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Q &amp; A</a:t>
            </a:r>
            <a:endParaRPr lang="ko-KR" altLang="en-US" sz="3200" spc="-150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DC9C01-CAF4-4D05-90B3-C99436328A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060" y="4612619"/>
            <a:ext cx="450016" cy="38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28857"/>
      </p:ext>
    </p:extLst>
  </p:cSld>
  <p:clrMapOvr>
    <a:masterClrMapping/>
  </p:clrMapOvr>
  <p:transition advTm="1366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1" r="2221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6607" y="629166"/>
            <a:ext cx="2651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chemeClr val="bg1"/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Index</a:t>
            </a:r>
            <a:endParaRPr lang="ko-KR" altLang="en-US" sz="4800" spc="-150" dirty="0">
              <a:solidFill>
                <a:schemeClr val="bg1"/>
              </a:solidFill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7772486" y="2596778"/>
            <a:ext cx="3393355" cy="604433"/>
            <a:chOff x="7772486" y="2596778"/>
            <a:chExt cx="3393355" cy="604433"/>
          </a:xfrm>
        </p:grpSpPr>
        <p:sp>
          <p:nvSpPr>
            <p:cNvPr id="13" name="TextBox 12"/>
            <p:cNvSpPr txBox="1"/>
            <p:nvPr/>
          </p:nvSpPr>
          <p:spPr>
            <a:xfrm>
              <a:off x="8547931" y="2668162"/>
              <a:ext cx="2617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Improvement  Plan</a:t>
              </a:r>
              <a:endParaRPr lang="ko-KR" altLang="en-US" sz="2400" spc="-150" dirty="0">
                <a:latin typeface="1훈핑크풍차 Regular" panose="02020603020101020101" pitchFamily="18" charset="-127"/>
                <a:ea typeface="1훈핑크풍차 Regular" panose="02020603020101020101" pitchFamily="18" charset="-127"/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86" y="2596778"/>
              <a:ext cx="604433" cy="604433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7772485" y="1491397"/>
            <a:ext cx="3393356" cy="604433"/>
            <a:chOff x="7772485" y="1491397"/>
            <a:chExt cx="3393356" cy="604433"/>
          </a:xfrm>
        </p:grpSpPr>
        <p:sp>
          <p:nvSpPr>
            <p:cNvPr id="9" name="TextBox 8"/>
            <p:cNvSpPr txBox="1"/>
            <p:nvPr/>
          </p:nvSpPr>
          <p:spPr>
            <a:xfrm>
              <a:off x="8547931" y="1562781"/>
              <a:ext cx="2617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Current  Problem</a:t>
              </a:r>
              <a:endParaRPr lang="ko-KR" altLang="en-US" sz="2400" spc="-150" dirty="0">
                <a:latin typeface="1훈핑크풍차 Regular" panose="02020603020101020101" pitchFamily="18" charset="-127"/>
                <a:ea typeface="1훈핑크풍차 Regular" panose="02020603020101020101" pitchFamily="18" charset="-127"/>
              </a:endParaRPr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85" y="1491397"/>
              <a:ext cx="604433" cy="604433"/>
            </a:xfrm>
            <a:prstGeom prst="rect">
              <a:avLst/>
            </a:prstGeom>
          </p:spPr>
        </p:pic>
      </p:grpSp>
      <p:grpSp>
        <p:nvGrpSpPr>
          <p:cNvPr id="29" name="그룹 28"/>
          <p:cNvGrpSpPr/>
          <p:nvPr/>
        </p:nvGrpSpPr>
        <p:grpSpPr>
          <a:xfrm>
            <a:off x="7782644" y="4807540"/>
            <a:ext cx="3383197" cy="604433"/>
            <a:chOff x="7782644" y="4807540"/>
            <a:chExt cx="3383197" cy="604433"/>
          </a:xfrm>
        </p:grpSpPr>
        <p:sp>
          <p:nvSpPr>
            <p:cNvPr id="15" name="TextBox 14"/>
            <p:cNvSpPr txBox="1"/>
            <p:nvPr/>
          </p:nvSpPr>
          <p:spPr>
            <a:xfrm>
              <a:off x="8547931" y="4878924"/>
              <a:ext cx="2617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Limit &amp; Conclusion</a:t>
              </a:r>
              <a:endParaRPr lang="ko-KR" altLang="en-US" sz="2400" spc="-150" dirty="0">
                <a:latin typeface="1훈핑크풍차 Regular" panose="02020603020101020101" pitchFamily="18" charset="-127"/>
                <a:ea typeface="1훈핑크풍차 Regular" panose="02020603020101020101" pitchFamily="18" charset="-127"/>
              </a:endParaRPr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2644" y="4807540"/>
              <a:ext cx="604433" cy="604433"/>
            </a:xfrm>
            <a:prstGeom prst="rect">
              <a:avLst/>
            </a:prstGeom>
          </p:spPr>
        </p:pic>
      </p:grpSp>
      <p:grpSp>
        <p:nvGrpSpPr>
          <p:cNvPr id="28" name="그룹 27"/>
          <p:cNvGrpSpPr/>
          <p:nvPr/>
        </p:nvGrpSpPr>
        <p:grpSpPr>
          <a:xfrm>
            <a:off x="7702546" y="3588877"/>
            <a:ext cx="4308680" cy="830997"/>
            <a:chOff x="7772483" y="3588877"/>
            <a:chExt cx="4308680" cy="830997"/>
          </a:xfrm>
        </p:grpSpPr>
        <p:sp>
          <p:nvSpPr>
            <p:cNvPr id="14" name="TextBox 13"/>
            <p:cNvSpPr txBox="1"/>
            <p:nvPr/>
          </p:nvSpPr>
          <p:spPr>
            <a:xfrm>
              <a:off x="8649530" y="3588877"/>
              <a:ext cx="34316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Comparison&amp; Demonstration</a:t>
              </a:r>
              <a:endParaRPr lang="ko-KR" altLang="en-US" sz="2400" spc="-150" dirty="0">
                <a:latin typeface="1훈핑크풍차 Regular" panose="02020603020101020101" pitchFamily="18" charset="-127"/>
                <a:ea typeface="1훈핑크풍차 Regular" panose="02020603020101020101" pitchFamily="18" charset="-127"/>
              </a:endParaRP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83" y="3702159"/>
              <a:ext cx="604433" cy="604433"/>
            </a:xfrm>
            <a:prstGeom prst="rect">
              <a:avLst/>
            </a:prstGeom>
          </p:spPr>
        </p:pic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99" y="762372"/>
            <a:ext cx="697791" cy="69779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90E4712-4F11-4A8A-B1FA-0F1780E436CA}"/>
              </a:ext>
            </a:extLst>
          </p:cNvPr>
          <p:cNvSpPr txBox="1"/>
          <p:nvPr/>
        </p:nvSpPr>
        <p:spPr>
          <a:xfrm>
            <a:off x="-2184780" y="1460163"/>
            <a:ext cx="764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FFDB00"/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A Front-Runner of E-commerce in Cambodia</a:t>
            </a:r>
            <a:endParaRPr lang="ko-KR" altLang="en-US" sz="1400" dirty="0">
              <a:solidFill>
                <a:srgbClr val="FFDB00"/>
              </a:solidFill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6018629"/>
      </p:ext>
    </p:extLst>
  </p:cSld>
  <p:clrMapOvr>
    <a:masterClrMapping/>
  </p:clrMapOvr>
  <p:transition advTm="4757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99" b="17514"/>
          <a:stretch/>
        </p:blipFill>
        <p:spPr>
          <a:xfrm>
            <a:off x="0" y="0"/>
            <a:ext cx="12195184" cy="343408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-5080"/>
            <a:ext cx="12192000" cy="3434080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543040"/>
            <a:ext cx="12192000" cy="314960"/>
          </a:xfrm>
          <a:prstGeom prst="rect">
            <a:avLst/>
          </a:prstGeom>
          <a:solidFill>
            <a:srgbClr val="005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DB0CC7E-9DAA-401E-9147-9BA1BEA73704}"/>
              </a:ext>
            </a:extLst>
          </p:cNvPr>
          <p:cNvGrpSpPr/>
          <p:nvPr/>
        </p:nvGrpSpPr>
        <p:grpSpPr>
          <a:xfrm>
            <a:off x="4114884" y="4554071"/>
            <a:ext cx="3827845" cy="684223"/>
            <a:chOff x="7772485" y="1491397"/>
            <a:chExt cx="3393356" cy="60443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CE49C7-36F9-4060-B529-6454781B8CAC}"/>
                </a:ext>
              </a:extLst>
            </p:cNvPr>
            <p:cNvSpPr txBox="1"/>
            <p:nvPr/>
          </p:nvSpPr>
          <p:spPr>
            <a:xfrm>
              <a:off x="8547931" y="1562781"/>
              <a:ext cx="2617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Current  Problem</a:t>
              </a:r>
              <a:endParaRPr lang="ko-KR" altLang="en-US" sz="2400" spc="-150" dirty="0">
                <a:latin typeface="1훈핑크풍차 Regular" panose="02020603020101020101" pitchFamily="18" charset="-127"/>
                <a:ea typeface="1훈핑크풍차 Regular" panose="02020603020101020101" pitchFamily="18" charset="-127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9F0F2D5-C717-49D6-9620-96FC2D5F3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85" y="1491397"/>
              <a:ext cx="604433" cy="604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645602"/>
      </p:ext>
    </p:extLst>
  </p:cSld>
  <p:clrMapOvr>
    <a:masterClrMapping/>
  </p:clrMapOvr>
  <p:transition advTm="1366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69950" y="283839"/>
            <a:ext cx="317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58A3"/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Current problem</a:t>
            </a:r>
            <a:endParaRPr lang="ko-KR" altLang="en-US" sz="2400" spc="-150" dirty="0">
              <a:solidFill>
                <a:srgbClr val="0058A3"/>
              </a:solidFill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247206" y="4443730"/>
            <a:ext cx="3002400" cy="1090262"/>
            <a:chOff x="1247206" y="4443730"/>
            <a:chExt cx="3002400" cy="1090262"/>
          </a:xfrm>
        </p:grpSpPr>
        <p:sp>
          <p:nvSpPr>
            <p:cNvPr id="18" name="직사각형 17"/>
            <p:cNvSpPr/>
            <p:nvPr/>
          </p:nvSpPr>
          <p:spPr>
            <a:xfrm>
              <a:off x="1248611" y="4443730"/>
              <a:ext cx="3000995" cy="416560"/>
            </a:xfrm>
            <a:prstGeom prst="rect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1훈핑크풍차 Regular" panose="02020603020101020101" pitchFamily="18" charset="-127"/>
                <a:ea typeface="1훈핑크풍차 Regular" panose="02020603020101020101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47206" y="4490958"/>
              <a:ext cx="30009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>
                  <a:solidFill>
                    <a:schemeClr val="bg1"/>
                  </a:solidFill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Login page</a:t>
              </a:r>
              <a:endParaRPr lang="ko-KR" altLang="en-US" sz="1600" spc="-150" dirty="0">
                <a:solidFill>
                  <a:schemeClr val="bg1"/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47206" y="5156196"/>
              <a:ext cx="3000996" cy="37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spc="-50" dirty="0"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Limited login method.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7938177" y="4443730"/>
            <a:ext cx="3006617" cy="416560"/>
            <a:chOff x="7938177" y="4443730"/>
            <a:chExt cx="3006617" cy="416560"/>
          </a:xfrm>
        </p:grpSpPr>
        <p:sp>
          <p:nvSpPr>
            <p:cNvPr id="25" name="직사각형 24"/>
            <p:cNvSpPr/>
            <p:nvPr/>
          </p:nvSpPr>
          <p:spPr>
            <a:xfrm>
              <a:off x="7942393" y="4443730"/>
              <a:ext cx="3002401" cy="416560"/>
            </a:xfrm>
            <a:prstGeom prst="rect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1훈핑크풍차 Regular" panose="02020603020101020101" pitchFamily="18" charset="-127"/>
                <a:ea typeface="1훈핑크풍차 Regular" panose="02020603020101020101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938177" y="4490958"/>
              <a:ext cx="30024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>
                  <a:solidFill>
                    <a:schemeClr val="bg1"/>
                  </a:solidFill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Detail page</a:t>
              </a:r>
              <a:endParaRPr lang="ko-KR" altLang="en-US" sz="1600" spc="-150" dirty="0">
                <a:solidFill>
                  <a:schemeClr val="bg1"/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0044C4-ED56-468A-AD9B-A89DAD2E3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112" y="831167"/>
            <a:ext cx="3190367" cy="365979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CF32886-034C-40D1-92CD-B769B934A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179" y="831167"/>
            <a:ext cx="3008022" cy="36125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377912A-CE2F-4DCB-A3A4-4068593A5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4922" y="847616"/>
            <a:ext cx="3000995" cy="36125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C5E441D-F4B5-4488-81F2-136F718FB8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253" y="188598"/>
            <a:ext cx="4580302" cy="6574152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03C37A0E-C6C5-4071-A626-7F88CB3A254E}"/>
              </a:ext>
            </a:extLst>
          </p:cNvPr>
          <p:cNvGrpSpPr/>
          <p:nvPr/>
        </p:nvGrpSpPr>
        <p:grpSpPr>
          <a:xfrm>
            <a:off x="4484175" y="4443730"/>
            <a:ext cx="3113025" cy="1038760"/>
            <a:chOff x="4484175" y="4443730"/>
            <a:chExt cx="3113025" cy="103876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EA1BECD-CEA4-4736-94FB-5E9422763CD9}"/>
                </a:ext>
              </a:extLst>
            </p:cNvPr>
            <p:cNvSpPr/>
            <p:nvPr/>
          </p:nvSpPr>
          <p:spPr>
            <a:xfrm>
              <a:off x="4596205" y="4443730"/>
              <a:ext cx="3000995" cy="416560"/>
            </a:xfrm>
            <a:prstGeom prst="rect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1훈핑크풍차 Regular" panose="02020603020101020101" pitchFamily="18" charset="-127"/>
                <a:ea typeface="1훈핑크풍차 Regular" panose="02020603020101020101" pitchFamily="18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41CAC8B-E646-428B-B97F-444F6022E5B0}"/>
                </a:ext>
              </a:extLst>
            </p:cNvPr>
            <p:cNvSpPr txBox="1"/>
            <p:nvPr/>
          </p:nvSpPr>
          <p:spPr>
            <a:xfrm>
              <a:off x="4593394" y="4490958"/>
              <a:ext cx="30009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>
                  <a:solidFill>
                    <a:schemeClr val="bg1"/>
                  </a:solidFill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Main page</a:t>
              </a:r>
              <a:endParaRPr lang="ko-KR" altLang="en-US" sz="1600" spc="-150" dirty="0">
                <a:solidFill>
                  <a:schemeClr val="bg1"/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A95F2D9-AEF7-4F5D-B0B6-4D2A431AA4F3}"/>
                </a:ext>
              </a:extLst>
            </p:cNvPr>
            <p:cNvSpPr txBox="1"/>
            <p:nvPr/>
          </p:nvSpPr>
          <p:spPr>
            <a:xfrm>
              <a:off x="4484175" y="5104694"/>
              <a:ext cx="3000996" cy="37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spc="-50" dirty="0"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Low</a:t>
              </a:r>
              <a:r>
                <a:rPr lang="ko-KR" altLang="en-US" sz="1400" spc="-50" dirty="0"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 </a:t>
              </a:r>
              <a:r>
                <a:rPr lang="en-US" altLang="ko-KR" sz="1400" spc="-50" dirty="0"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legibility 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9399B67-5122-4135-BF6F-5289890D87DB}"/>
              </a:ext>
            </a:extLst>
          </p:cNvPr>
          <p:cNvSpPr txBox="1"/>
          <p:nvPr/>
        </p:nvSpPr>
        <p:spPr>
          <a:xfrm>
            <a:off x="7943798" y="5156194"/>
            <a:ext cx="3000996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Complicated User </a:t>
            </a:r>
            <a:r>
              <a:rPr lang="en-US" altLang="ko-KR" sz="1400" dirty="0" err="1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Iterface</a:t>
            </a:r>
            <a:endParaRPr lang="en-US" altLang="ko-KR" sz="1400" spc="-50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251AF733-9C98-40A7-9CFA-A07229246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94" y="112398"/>
            <a:ext cx="11785602" cy="663130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8EB492F-66CC-48D5-9A77-599DB464A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497" y="169548"/>
            <a:ext cx="6096000" cy="64808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72241553"/>
      </p:ext>
    </p:extLst>
  </p:cSld>
  <p:clrMapOvr>
    <a:masterClrMapping/>
  </p:clrMapOvr>
  <p:transition advTm="395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69950" y="283839"/>
            <a:ext cx="317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58A3"/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Current problem</a:t>
            </a:r>
            <a:endParaRPr lang="ko-KR" altLang="en-US" sz="2400" spc="-150" dirty="0">
              <a:solidFill>
                <a:srgbClr val="0058A3"/>
              </a:solidFill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BF1D71-456D-4CBB-8BDF-77285F38A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343" y="894953"/>
            <a:ext cx="3002402" cy="35296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6F3825C-F9A8-4584-B24C-024088567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0369" y="955045"/>
            <a:ext cx="3000995" cy="3453095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71A7BCC8-B9A0-4AF8-8BDD-A3F31C340E85}"/>
              </a:ext>
            </a:extLst>
          </p:cNvPr>
          <p:cNvGrpSpPr/>
          <p:nvPr/>
        </p:nvGrpSpPr>
        <p:grpSpPr>
          <a:xfrm>
            <a:off x="2837046" y="4408140"/>
            <a:ext cx="3002400" cy="1090262"/>
            <a:chOff x="1247206" y="4443730"/>
            <a:chExt cx="3002400" cy="109026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D8EAFB9-0729-4800-B9AF-5F5216728F33}"/>
                </a:ext>
              </a:extLst>
            </p:cNvPr>
            <p:cNvSpPr/>
            <p:nvPr/>
          </p:nvSpPr>
          <p:spPr>
            <a:xfrm>
              <a:off x="1248611" y="4443730"/>
              <a:ext cx="3000995" cy="416560"/>
            </a:xfrm>
            <a:prstGeom prst="rect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1훈핑크풍차 Regular" panose="02020603020101020101" pitchFamily="18" charset="-127"/>
                <a:ea typeface="1훈핑크풍차 Regular" panose="0202060302010102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8D652BC-5D29-4301-9E44-D96C2C50DF21}"/>
                </a:ext>
              </a:extLst>
            </p:cNvPr>
            <p:cNvSpPr txBox="1"/>
            <p:nvPr/>
          </p:nvSpPr>
          <p:spPr>
            <a:xfrm>
              <a:off x="1247206" y="4490958"/>
              <a:ext cx="30009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>
                  <a:solidFill>
                    <a:schemeClr val="bg1"/>
                  </a:solidFill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About us </a:t>
              </a:r>
              <a:endParaRPr lang="ko-KR" altLang="en-US" sz="1600" spc="-150" dirty="0">
                <a:solidFill>
                  <a:schemeClr val="bg1"/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6B72C4-4D32-4927-AD11-ABA68C62C893}"/>
                </a:ext>
              </a:extLst>
            </p:cNvPr>
            <p:cNvSpPr txBox="1"/>
            <p:nvPr/>
          </p:nvSpPr>
          <p:spPr>
            <a:xfrm>
              <a:off x="1247206" y="5156196"/>
              <a:ext cx="3000996" cy="37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spc="-50" dirty="0"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Lack of information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7E9504F-E156-411C-9627-6D4DC89EA6D6}"/>
              </a:ext>
            </a:extLst>
          </p:cNvPr>
          <p:cNvGrpSpPr/>
          <p:nvPr/>
        </p:nvGrpSpPr>
        <p:grpSpPr>
          <a:xfrm>
            <a:off x="7060369" y="4408140"/>
            <a:ext cx="3003806" cy="1090261"/>
            <a:chOff x="4593394" y="4443730"/>
            <a:chExt cx="3003806" cy="1090261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33FAFC3-A4F9-4C7D-8A90-EBA2A6957C3D}"/>
                </a:ext>
              </a:extLst>
            </p:cNvPr>
            <p:cNvSpPr/>
            <p:nvPr/>
          </p:nvSpPr>
          <p:spPr>
            <a:xfrm>
              <a:off x="4596205" y="4443730"/>
              <a:ext cx="3000995" cy="416560"/>
            </a:xfrm>
            <a:prstGeom prst="rect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1훈핑크풍차 Regular" panose="02020603020101020101" pitchFamily="18" charset="-127"/>
                <a:ea typeface="1훈핑크풍차 Regular" panose="02020603020101020101" pitchFamily="18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091F7A6-A6DE-4ED3-A50B-D72F075B8C0B}"/>
                </a:ext>
              </a:extLst>
            </p:cNvPr>
            <p:cNvSpPr txBox="1"/>
            <p:nvPr/>
          </p:nvSpPr>
          <p:spPr>
            <a:xfrm>
              <a:off x="4593394" y="4490958"/>
              <a:ext cx="30009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>
                  <a:solidFill>
                    <a:schemeClr val="bg1"/>
                  </a:solidFill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Contact us </a:t>
              </a:r>
              <a:endParaRPr lang="ko-KR" altLang="en-US" sz="1600" spc="-150" dirty="0">
                <a:solidFill>
                  <a:schemeClr val="bg1"/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F360B93-08B9-48A0-A3B2-1DC8CE9B8894}"/>
                </a:ext>
              </a:extLst>
            </p:cNvPr>
            <p:cNvSpPr txBox="1"/>
            <p:nvPr/>
          </p:nvSpPr>
          <p:spPr>
            <a:xfrm>
              <a:off x="4595502" y="5156195"/>
              <a:ext cx="3000996" cy="37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spc="-50" dirty="0"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Improvement of customer service</a:t>
              </a:r>
            </a:p>
          </p:txBody>
        </p:sp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6E063BC5-5033-4EB2-9161-83D378C42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358" y="276610"/>
            <a:ext cx="5647895" cy="629755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2B7B577-D425-45F2-A67C-2A3D0D3A4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090" y="342142"/>
            <a:ext cx="4703006" cy="61718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78063788"/>
      </p:ext>
    </p:extLst>
  </p:cSld>
  <p:clrMapOvr>
    <a:masterClrMapping/>
  </p:clrMapOvr>
  <p:transition advTm="395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99" b="17514"/>
          <a:stretch/>
        </p:blipFill>
        <p:spPr>
          <a:xfrm>
            <a:off x="0" y="0"/>
            <a:ext cx="12195184" cy="343408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-5080"/>
            <a:ext cx="12192000" cy="3434080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543040"/>
            <a:ext cx="12192000" cy="314960"/>
          </a:xfrm>
          <a:prstGeom prst="rect">
            <a:avLst/>
          </a:prstGeom>
          <a:solidFill>
            <a:srgbClr val="005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46B4B06-B523-46E5-B824-691DEDAC5592}"/>
              </a:ext>
            </a:extLst>
          </p:cNvPr>
          <p:cNvGrpSpPr/>
          <p:nvPr/>
        </p:nvGrpSpPr>
        <p:grpSpPr>
          <a:xfrm>
            <a:off x="4667336" y="4577978"/>
            <a:ext cx="3393355" cy="604433"/>
            <a:chOff x="7772486" y="2596778"/>
            <a:chExt cx="3393355" cy="60443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FBC5F7-227E-455E-816F-7E2703E1D4FB}"/>
                </a:ext>
              </a:extLst>
            </p:cNvPr>
            <p:cNvSpPr txBox="1"/>
            <p:nvPr/>
          </p:nvSpPr>
          <p:spPr>
            <a:xfrm>
              <a:off x="8547931" y="2668162"/>
              <a:ext cx="2617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Improvement  Plan</a:t>
              </a:r>
              <a:endParaRPr lang="ko-KR" altLang="en-US" sz="2400" spc="-150" dirty="0">
                <a:latin typeface="1훈핑크풍차 Regular" panose="02020603020101020101" pitchFamily="18" charset="-127"/>
                <a:ea typeface="1훈핑크풍차 Regular" panose="02020603020101020101" pitchFamily="18" charset="-127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EDB0A59-DD8A-4A89-A437-F20A39955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86" y="2596778"/>
              <a:ext cx="604433" cy="604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5273158"/>
      </p:ext>
    </p:extLst>
  </p:cSld>
  <p:clrMapOvr>
    <a:masterClrMapping/>
  </p:clrMapOvr>
  <p:transition advTm="1366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867836-A79B-446E-AB96-7FF1CD4DB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23" y="724100"/>
            <a:ext cx="5887288" cy="5875023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6306503" y="3004936"/>
            <a:ext cx="5323793" cy="1323784"/>
            <a:chOff x="5633130" y="3443615"/>
            <a:chExt cx="5323793" cy="1313351"/>
          </a:xfrm>
          <a:solidFill>
            <a:srgbClr val="7030A0"/>
          </a:solidFill>
        </p:grpSpPr>
        <p:sp>
          <p:nvSpPr>
            <p:cNvPr id="7" name="직사각형 6"/>
            <p:cNvSpPr/>
            <p:nvPr/>
          </p:nvSpPr>
          <p:spPr>
            <a:xfrm>
              <a:off x="6360158" y="3443615"/>
              <a:ext cx="4596765" cy="13133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1훈핑크풍차 Regular" panose="02020603020101020101" pitchFamily="18" charset="-127"/>
                <a:ea typeface="1훈핑크풍차 Regular" panose="02020603020101020101" pitchFamily="18" charset="-127"/>
              </a:endParaRPr>
            </a:p>
          </p:txBody>
        </p:sp>
        <p:cxnSp>
          <p:nvCxnSpPr>
            <p:cNvPr id="12" name="직선 화살표 연결선 11"/>
            <p:cNvCxnSpPr>
              <a:cxnSpLocks/>
            </p:cNvCxnSpPr>
            <p:nvPr/>
          </p:nvCxnSpPr>
          <p:spPr>
            <a:xfrm flipH="1">
              <a:off x="5633130" y="4100290"/>
              <a:ext cx="1140684" cy="0"/>
            </a:xfrm>
            <a:prstGeom prst="straightConnector1">
              <a:avLst/>
            </a:prstGeom>
            <a:grpFill/>
            <a:ln w="25400">
              <a:solidFill>
                <a:srgbClr val="7030A0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11D7918-D053-43A3-8464-D9F38FB9DE30}"/>
              </a:ext>
            </a:extLst>
          </p:cNvPr>
          <p:cNvSpPr txBox="1"/>
          <p:nvPr/>
        </p:nvSpPr>
        <p:spPr>
          <a:xfrm>
            <a:off x="7361101" y="3050147"/>
            <a:ext cx="4033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Before we started the mini-project, we prepared a plan and got confirmation from Mr. Ly </a:t>
            </a:r>
            <a:r>
              <a:rPr lang="en-US" altLang="ko-KR" dirty="0" err="1">
                <a:solidFill>
                  <a:schemeClr val="bg1"/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Pichonary</a:t>
            </a:r>
            <a:r>
              <a:rPr lang="en-US" altLang="ko-KR" dirty="0">
                <a:solidFill>
                  <a:schemeClr val="bg1"/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 and Ms. </a:t>
            </a:r>
            <a:r>
              <a:rPr lang="en-US" altLang="ko-KR" dirty="0" err="1">
                <a:solidFill>
                  <a:schemeClr val="bg1"/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Eath</a:t>
            </a:r>
            <a:r>
              <a:rPr lang="en-US" altLang="ko-KR" dirty="0">
                <a:solidFill>
                  <a:schemeClr val="bg1"/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Manith</a:t>
            </a:r>
            <a:r>
              <a:rPr lang="en-US" altLang="ko-KR" dirty="0">
                <a:solidFill>
                  <a:schemeClr val="bg1"/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.</a:t>
            </a:r>
            <a:endParaRPr lang="ko-KR" altLang="en-US" sz="2000" spc="-150" dirty="0">
              <a:solidFill>
                <a:schemeClr val="bg1"/>
              </a:solidFill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5496B0D-17C6-4405-8817-1C49B5B63108}"/>
              </a:ext>
            </a:extLst>
          </p:cNvPr>
          <p:cNvGrpSpPr/>
          <p:nvPr/>
        </p:nvGrpSpPr>
        <p:grpSpPr>
          <a:xfrm>
            <a:off x="5425481" y="258877"/>
            <a:ext cx="3393355" cy="604433"/>
            <a:chOff x="7772486" y="2596778"/>
            <a:chExt cx="3393355" cy="60443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77D490-D07D-4296-AC71-83BF7C93C766}"/>
                </a:ext>
              </a:extLst>
            </p:cNvPr>
            <p:cNvSpPr txBox="1"/>
            <p:nvPr/>
          </p:nvSpPr>
          <p:spPr>
            <a:xfrm>
              <a:off x="8547931" y="2668162"/>
              <a:ext cx="2617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Improvement  Plan</a:t>
              </a:r>
              <a:endParaRPr lang="ko-KR" altLang="en-US" sz="2400" spc="-150" dirty="0">
                <a:latin typeface="1훈핑크풍차 Regular" panose="02020603020101020101" pitchFamily="18" charset="-127"/>
                <a:ea typeface="1훈핑크풍차 Regular" panose="02020603020101020101" pitchFamily="18" charset="-127"/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0FC190D-9FB7-41BC-805E-CEFCC0AFA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86" y="2596778"/>
              <a:ext cx="604433" cy="604433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716809717"/>
      </p:ext>
    </p:extLst>
  </p:cSld>
  <p:clrMapOvr>
    <a:masterClrMapping/>
  </p:clrMapOvr>
  <p:transition advTm="6005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73652" y="369502"/>
            <a:ext cx="2444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Improvement  Plan</a:t>
            </a:r>
            <a:endParaRPr lang="ko-KR" altLang="en-US" sz="2400" spc="-150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E0009BB7-C5BA-47D3-A357-A4B068622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94" y="874402"/>
            <a:ext cx="4891993" cy="5107293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5C87BE02-34FF-40B4-8C4F-66A3675C6ADD}"/>
              </a:ext>
            </a:extLst>
          </p:cNvPr>
          <p:cNvSpPr/>
          <p:nvPr/>
        </p:nvSpPr>
        <p:spPr>
          <a:xfrm>
            <a:off x="1696148" y="6098092"/>
            <a:ext cx="3174366" cy="498957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CB8B8E-4024-40E4-93EA-0458208038AD}"/>
              </a:ext>
            </a:extLst>
          </p:cNvPr>
          <p:cNvSpPr txBox="1"/>
          <p:nvPr/>
        </p:nvSpPr>
        <p:spPr>
          <a:xfrm>
            <a:off x="1696148" y="6098092"/>
            <a:ext cx="3174366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spc="-50" dirty="0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Main Homepage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E94B179-89F7-4ED8-8034-40525AFBB5A3}"/>
              </a:ext>
            </a:extLst>
          </p:cNvPr>
          <p:cNvSpPr/>
          <p:nvPr/>
        </p:nvSpPr>
        <p:spPr>
          <a:xfrm>
            <a:off x="6624180" y="874402"/>
            <a:ext cx="4596765" cy="7308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6FC5FF-563D-45A1-8CF0-0760F6F1AF0B}"/>
              </a:ext>
            </a:extLst>
          </p:cNvPr>
          <p:cNvSpPr txBox="1"/>
          <p:nvPr/>
        </p:nvSpPr>
        <p:spPr>
          <a:xfrm>
            <a:off x="6624179" y="993907"/>
            <a:ext cx="4596765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spc="-50" dirty="0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Create New main homepage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6A20D74-ECF3-4938-86C5-97F0698337C3}"/>
              </a:ext>
            </a:extLst>
          </p:cNvPr>
          <p:cNvSpPr/>
          <p:nvPr/>
        </p:nvSpPr>
        <p:spPr>
          <a:xfrm>
            <a:off x="6624179" y="2154562"/>
            <a:ext cx="4596765" cy="7308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0B8A7F-6267-4DF2-8066-BFC3FB7092E9}"/>
              </a:ext>
            </a:extLst>
          </p:cNvPr>
          <p:cNvSpPr txBox="1"/>
          <p:nvPr/>
        </p:nvSpPr>
        <p:spPr>
          <a:xfrm>
            <a:off x="6624178" y="2274067"/>
            <a:ext cx="4596765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spc="-50" dirty="0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Add Top movement bar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940840-B81B-4E9D-8107-9848CE713A09}"/>
              </a:ext>
            </a:extLst>
          </p:cNvPr>
          <p:cNvSpPr/>
          <p:nvPr/>
        </p:nvSpPr>
        <p:spPr>
          <a:xfrm>
            <a:off x="6637196" y="3431064"/>
            <a:ext cx="4596765" cy="7308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BA91C53-6548-4915-BB95-43AFD542ABEE}"/>
              </a:ext>
            </a:extLst>
          </p:cNvPr>
          <p:cNvSpPr txBox="1"/>
          <p:nvPr/>
        </p:nvSpPr>
        <p:spPr>
          <a:xfrm>
            <a:off x="6637195" y="3550569"/>
            <a:ext cx="4596765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spc="-50" dirty="0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Move category to top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C864635-DE98-4C7A-9351-51A74CB2E22C}"/>
              </a:ext>
            </a:extLst>
          </p:cNvPr>
          <p:cNvSpPr/>
          <p:nvPr/>
        </p:nvSpPr>
        <p:spPr>
          <a:xfrm>
            <a:off x="6624178" y="4596606"/>
            <a:ext cx="4596765" cy="7308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1E686F-26AC-49E7-80BA-6DA5189ECF2D}"/>
              </a:ext>
            </a:extLst>
          </p:cNvPr>
          <p:cNvSpPr txBox="1"/>
          <p:nvPr/>
        </p:nvSpPr>
        <p:spPr>
          <a:xfrm>
            <a:off x="6624177" y="4716111"/>
            <a:ext cx="4596765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spc="-50" dirty="0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Recategorize contents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90C528-0BDB-418F-AA1B-5EEE9E7533DF}"/>
              </a:ext>
            </a:extLst>
          </p:cNvPr>
          <p:cNvSpPr/>
          <p:nvPr/>
        </p:nvSpPr>
        <p:spPr>
          <a:xfrm>
            <a:off x="857653" y="883907"/>
            <a:ext cx="4891988" cy="509778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F7611AA-FAA0-4575-980D-12226DE9B378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5769961" y="1239840"/>
            <a:ext cx="854218" cy="336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A5A4FE6-F043-425E-BCE0-4BF19E203E21}"/>
              </a:ext>
            </a:extLst>
          </p:cNvPr>
          <p:cNvSpPr/>
          <p:nvPr/>
        </p:nvSpPr>
        <p:spPr>
          <a:xfrm>
            <a:off x="856733" y="1228237"/>
            <a:ext cx="1185427" cy="1657202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FCA6D1F5-8FBC-4B5F-B43E-E4E28D3A3C6F}"/>
              </a:ext>
            </a:extLst>
          </p:cNvPr>
          <p:cNvCxnSpPr>
            <a:cxnSpLocks/>
            <a:stCxn id="71" idx="3"/>
            <a:endCxn id="66" idx="1"/>
          </p:cNvCxnSpPr>
          <p:nvPr/>
        </p:nvCxnSpPr>
        <p:spPr>
          <a:xfrm>
            <a:off x="2042160" y="2056838"/>
            <a:ext cx="4595035" cy="174303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1DDF6E0-7672-4F06-99F0-60DEFB583173}"/>
              </a:ext>
            </a:extLst>
          </p:cNvPr>
          <p:cNvSpPr/>
          <p:nvPr/>
        </p:nvSpPr>
        <p:spPr>
          <a:xfrm>
            <a:off x="2051399" y="1412240"/>
            <a:ext cx="3577241" cy="351536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DA27042-1131-4D25-9CBC-1E248BBD11AA}"/>
              </a:ext>
            </a:extLst>
          </p:cNvPr>
          <p:cNvCxnSpPr>
            <a:stCxn id="76" idx="3"/>
            <a:endCxn id="68" idx="1"/>
          </p:cNvCxnSpPr>
          <p:nvPr/>
        </p:nvCxnSpPr>
        <p:spPr>
          <a:xfrm>
            <a:off x="5628640" y="3169920"/>
            <a:ext cx="995537" cy="179549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280259901"/>
      </p:ext>
    </p:extLst>
  </p:cSld>
  <p:clrMapOvr>
    <a:masterClrMapping/>
  </p:clrMapOvr>
  <p:transition advTm="275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9" grpId="0"/>
      <p:bldP spid="63" grpId="1" animBg="1"/>
      <p:bldP spid="64" grpId="1"/>
      <p:bldP spid="65" grpId="1" animBg="1"/>
      <p:bldP spid="66" grpId="1"/>
      <p:bldP spid="67" grpId="1" animBg="1"/>
      <p:bldP spid="68" grpId="1"/>
      <p:bldP spid="28" grpId="0" animBg="1"/>
      <p:bldP spid="28" grpId="1" animBg="1"/>
      <p:bldP spid="71" grpId="0" animBg="1"/>
      <p:bldP spid="71" grpId="1" animBg="1"/>
      <p:bldP spid="7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73652" y="369502"/>
            <a:ext cx="2444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Improvement  Plan</a:t>
            </a:r>
            <a:endParaRPr lang="ko-KR" altLang="en-US" sz="2400" spc="-150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7415DA6-B714-4A31-B545-A059E65D2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73" y="886961"/>
            <a:ext cx="4891992" cy="5082175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1D4C5478-FB2C-4201-8561-6A3174BD6504}"/>
              </a:ext>
            </a:extLst>
          </p:cNvPr>
          <p:cNvSpPr/>
          <p:nvPr/>
        </p:nvSpPr>
        <p:spPr>
          <a:xfrm>
            <a:off x="1699286" y="6098092"/>
            <a:ext cx="3174366" cy="498957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1BC4AEB-2B42-43F0-9CCB-1E85DB0A9BD9}"/>
              </a:ext>
            </a:extLst>
          </p:cNvPr>
          <p:cNvSpPr/>
          <p:nvPr/>
        </p:nvSpPr>
        <p:spPr>
          <a:xfrm>
            <a:off x="6624180" y="874402"/>
            <a:ext cx="4596765" cy="7308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07A89A-3074-4EE1-9596-BD163E6EFD83}"/>
              </a:ext>
            </a:extLst>
          </p:cNvPr>
          <p:cNvSpPr txBox="1"/>
          <p:nvPr/>
        </p:nvSpPr>
        <p:spPr>
          <a:xfrm>
            <a:off x="6624179" y="993907"/>
            <a:ext cx="4596765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spc="-50" dirty="0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Create New Sign in page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C04421-C09F-4580-9D6D-5075E213ABFA}"/>
              </a:ext>
            </a:extLst>
          </p:cNvPr>
          <p:cNvSpPr/>
          <p:nvPr/>
        </p:nvSpPr>
        <p:spPr>
          <a:xfrm>
            <a:off x="6603477" y="2693043"/>
            <a:ext cx="4596765" cy="7308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10EFF8-C4C7-4D27-BB6E-C2D38A3EA7B1}"/>
              </a:ext>
            </a:extLst>
          </p:cNvPr>
          <p:cNvSpPr txBox="1"/>
          <p:nvPr/>
        </p:nvSpPr>
        <p:spPr>
          <a:xfrm>
            <a:off x="6603476" y="2812548"/>
            <a:ext cx="4596765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spc="-50" dirty="0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Add SNS sign in function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9288DC9-3270-4F2B-9633-D9A5182E48F8}"/>
              </a:ext>
            </a:extLst>
          </p:cNvPr>
          <p:cNvSpPr/>
          <p:nvPr/>
        </p:nvSpPr>
        <p:spPr>
          <a:xfrm>
            <a:off x="6624179" y="4631189"/>
            <a:ext cx="4596765" cy="7308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2D088E-2430-45F7-90C3-DAB370D66A95}"/>
              </a:ext>
            </a:extLst>
          </p:cNvPr>
          <p:cNvSpPr txBox="1"/>
          <p:nvPr/>
        </p:nvSpPr>
        <p:spPr>
          <a:xfrm>
            <a:off x="6624178" y="4750694"/>
            <a:ext cx="4596765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spc="-50" dirty="0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Add New Sign up page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98A4763-F55D-43F8-B766-A517AB2D4225}"/>
              </a:ext>
            </a:extLst>
          </p:cNvPr>
          <p:cNvSpPr/>
          <p:nvPr/>
        </p:nvSpPr>
        <p:spPr>
          <a:xfrm>
            <a:off x="2172399" y="2154561"/>
            <a:ext cx="2277681" cy="3827133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479673A-A468-4A39-9404-86764CF58FF8}"/>
              </a:ext>
            </a:extLst>
          </p:cNvPr>
          <p:cNvCxnSpPr>
            <a:cxnSpLocks/>
            <a:stCxn id="40" idx="3"/>
            <a:endCxn id="33" idx="1"/>
          </p:cNvCxnSpPr>
          <p:nvPr/>
        </p:nvCxnSpPr>
        <p:spPr>
          <a:xfrm flipV="1">
            <a:off x="4450080" y="1243206"/>
            <a:ext cx="2174099" cy="282492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6D540EC-014D-4CFF-B57C-87FE5AF31CB9}"/>
              </a:ext>
            </a:extLst>
          </p:cNvPr>
          <p:cNvSpPr txBox="1"/>
          <p:nvPr/>
        </p:nvSpPr>
        <p:spPr>
          <a:xfrm>
            <a:off x="1696148" y="6098092"/>
            <a:ext cx="3174366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spc="-50" dirty="0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Sign in Page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7370056"/>
      </p:ext>
    </p:extLst>
  </p:cSld>
  <p:clrMapOvr>
    <a:masterClrMapping/>
  </p:clrMapOvr>
  <p:transition advTm="275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6" grpId="0" animBg="1"/>
      <p:bldP spid="36" grpId="1" animBg="1"/>
      <p:bldP spid="37" grpId="0"/>
      <p:bldP spid="37" grpId="1"/>
      <p:bldP spid="38" grpId="0" animBg="1"/>
      <p:bldP spid="38" grpId="1" animBg="1"/>
      <p:bldP spid="39" grpId="0"/>
      <p:bldP spid="39" grpId="1"/>
      <p:bldP spid="40" grpId="0" animBg="1"/>
      <p:bldP spid="40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7|1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7|1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9|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9|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7|1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277</Words>
  <Application>Microsoft Office PowerPoint</Application>
  <PresentationFormat>와이드스크린</PresentationFormat>
  <Paragraphs>71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1훈핑크풍차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Emma</dc:creator>
  <cp:lastModifiedBy>home</cp:lastModifiedBy>
  <cp:revision>104</cp:revision>
  <dcterms:created xsi:type="dcterms:W3CDTF">2019-09-08T14:28:11Z</dcterms:created>
  <dcterms:modified xsi:type="dcterms:W3CDTF">2020-01-06T04:41:33Z</dcterms:modified>
</cp:coreProperties>
</file>