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Helvetica Neue"/>
      <p:regular r:id="rId20"/>
      <p:bold r:id="rId21"/>
      <p:italic r:id="rId22"/>
      <p:boldItalic r:id="rId23"/>
    </p:embeddedFont>
    <p:embeddedFont>
      <p:font typeface="Helvetica Neue Ligh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54F7FFE-885E-43A2-B544-87B8202C7354}">
  <a:tblStyle styleId="{454F7FFE-885E-43A2-B544-87B8202C7354}"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HelveticaNeue-regular.fntdata"/><Relationship Id="rId22" Type="http://schemas.openxmlformats.org/officeDocument/2006/relationships/font" Target="fonts/HelveticaNeue-italic.fntdata"/><Relationship Id="rId21" Type="http://schemas.openxmlformats.org/officeDocument/2006/relationships/font" Target="fonts/HelveticaNeue-bold.fntdata"/><Relationship Id="rId24" Type="http://schemas.openxmlformats.org/officeDocument/2006/relationships/font" Target="fonts/HelveticaNeueLight-regular.fntdata"/><Relationship Id="rId23" Type="http://schemas.openxmlformats.org/officeDocument/2006/relationships/font" Target="fonts/HelveticaNeue-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Light-italic.fntdata"/><Relationship Id="rId25" Type="http://schemas.openxmlformats.org/officeDocument/2006/relationships/font" Target="fonts/HelveticaNeueLight-bold.fntdata"/><Relationship Id="rId27" Type="http://schemas.openxmlformats.org/officeDocument/2006/relationships/font" Target="fonts/HelveticaNeueLigh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 name="Google Shape;91;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 name="Google Shape;154;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1" name="Google Shape;161;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8" name="Google Shape;168;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0" name="Google Shape;180;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4238badc97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 name="Google Shape;103;g34238badc97_0_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 name="Google Shape;129;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1" name="Google Shape;141;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 name="Google Shape;147;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4" name="Shape 14"/>
        <p:cNvGrpSpPr/>
        <p:nvPr/>
      </p:nvGrpSpPr>
      <p:grpSpPr>
        <a:xfrm>
          <a:off x="0" y="0"/>
          <a:ext cx="0" cy="0"/>
          <a:chOff x="0" y="0"/>
          <a:chExt cx="0" cy="0"/>
        </a:xfrm>
      </p:grpSpPr>
      <p:sp>
        <p:nvSpPr>
          <p:cNvPr id="15" name="Google Shape;15;p2"/>
          <p:cNvSpPr txBox="1"/>
          <p:nvPr>
            <p:ph type="title"/>
          </p:nvPr>
        </p:nvSpPr>
        <p:spPr>
          <a:xfrm>
            <a:off x="844150" y="3874808"/>
            <a:ext cx="10515601" cy="835417"/>
          </a:xfrm>
          <a:prstGeom prst="rect">
            <a:avLst/>
          </a:prstGeom>
          <a:noFill/>
          <a:ln>
            <a:noFill/>
          </a:ln>
        </p:spPr>
        <p:txBody>
          <a:bodyPr anchorCtr="0" anchor="t" bIns="45700" lIns="45700" spcFirstLastPara="1" rIns="45700" wrap="square" tIns="45700">
            <a:normAutofit/>
          </a:bodyPr>
          <a:lstStyle>
            <a:lvl1pPr lvl="0" algn="ctr">
              <a:lnSpc>
                <a:spcPct val="90000"/>
              </a:lnSpc>
              <a:spcBef>
                <a:spcPts val="0"/>
              </a:spcBef>
              <a:spcAft>
                <a:spcPts val="0"/>
              </a:spcAft>
              <a:buClr>
                <a:srgbClr val="FEFEFE"/>
              </a:buClr>
              <a:buSzPts val="1800"/>
              <a:buNone/>
              <a:defRPr/>
            </a:lvl1pPr>
            <a:lvl2pPr lvl="1" algn="ctr">
              <a:lnSpc>
                <a:spcPct val="90000"/>
              </a:lnSpc>
              <a:spcBef>
                <a:spcPts val="0"/>
              </a:spcBef>
              <a:spcAft>
                <a:spcPts val="0"/>
              </a:spcAft>
              <a:buClr>
                <a:srgbClr val="FEFEFE"/>
              </a:buClr>
              <a:buSzPts val="1800"/>
              <a:buNone/>
              <a:defRPr/>
            </a:lvl2pPr>
            <a:lvl3pPr lvl="2" algn="ctr">
              <a:lnSpc>
                <a:spcPct val="90000"/>
              </a:lnSpc>
              <a:spcBef>
                <a:spcPts val="0"/>
              </a:spcBef>
              <a:spcAft>
                <a:spcPts val="0"/>
              </a:spcAft>
              <a:buClr>
                <a:srgbClr val="FEFEFE"/>
              </a:buClr>
              <a:buSzPts val="1800"/>
              <a:buNone/>
              <a:defRPr/>
            </a:lvl3pPr>
            <a:lvl4pPr lvl="3" algn="ctr">
              <a:lnSpc>
                <a:spcPct val="90000"/>
              </a:lnSpc>
              <a:spcBef>
                <a:spcPts val="0"/>
              </a:spcBef>
              <a:spcAft>
                <a:spcPts val="0"/>
              </a:spcAft>
              <a:buClr>
                <a:srgbClr val="FEFEFE"/>
              </a:buClr>
              <a:buSzPts val="1800"/>
              <a:buNone/>
              <a:defRPr/>
            </a:lvl4pPr>
            <a:lvl5pPr lvl="4" algn="ctr">
              <a:lnSpc>
                <a:spcPct val="90000"/>
              </a:lnSpc>
              <a:spcBef>
                <a:spcPts val="0"/>
              </a:spcBef>
              <a:spcAft>
                <a:spcPts val="0"/>
              </a:spcAft>
              <a:buClr>
                <a:srgbClr val="FEFEFE"/>
              </a:buClr>
              <a:buSzPts val="1800"/>
              <a:buNone/>
              <a:defRPr/>
            </a:lvl5pPr>
            <a:lvl6pPr lvl="5" algn="ctr">
              <a:lnSpc>
                <a:spcPct val="90000"/>
              </a:lnSpc>
              <a:spcBef>
                <a:spcPts val="0"/>
              </a:spcBef>
              <a:spcAft>
                <a:spcPts val="0"/>
              </a:spcAft>
              <a:buClr>
                <a:srgbClr val="FEFEFE"/>
              </a:buClr>
              <a:buSzPts val="1800"/>
              <a:buNone/>
              <a:defRPr/>
            </a:lvl6pPr>
            <a:lvl7pPr lvl="6" algn="ctr">
              <a:lnSpc>
                <a:spcPct val="90000"/>
              </a:lnSpc>
              <a:spcBef>
                <a:spcPts val="0"/>
              </a:spcBef>
              <a:spcAft>
                <a:spcPts val="0"/>
              </a:spcAft>
              <a:buClr>
                <a:srgbClr val="FEFEFE"/>
              </a:buClr>
              <a:buSzPts val="1800"/>
              <a:buNone/>
              <a:defRPr/>
            </a:lvl7pPr>
            <a:lvl8pPr lvl="7" algn="ctr">
              <a:lnSpc>
                <a:spcPct val="90000"/>
              </a:lnSpc>
              <a:spcBef>
                <a:spcPts val="0"/>
              </a:spcBef>
              <a:spcAft>
                <a:spcPts val="0"/>
              </a:spcAft>
              <a:buClr>
                <a:srgbClr val="FEFEFE"/>
              </a:buClr>
              <a:buSzPts val="1800"/>
              <a:buNone/>
              <a:defRPr/>
            </a:lvl8pPr>
            <a:lvl9pPr lvl="8" algn="ctr">
              <a:lnSpc>
                <a:spcPct val="90000"/>
              </a:lnSpc>
              <a:spcBef>
                <a:spcPts val="0"/>
              </a:spcBef>
              <a:spcAft>
                <a:spcPts val="0"/>
              </a:spcAft>
              <a:buClr>
                <a:srgbClr val="FEFEFE"/>
              </a:buClr>
              <a:buSzPts val="1800"/>
              <a:buNone/>
              <a:defRPr/>
            </a:lvl9pPr>
          </a:lstStyle>
          <a:p/>
        </p:txBody>
      </p:sp>
      <p:sp>
        <p:nvSpPr>
          <p:cNvPr id="16" name="Google Shape;16;p2"/>
          <p:cNvSpPr txBox="1"/>
          <p:nvPr>
            <p:ph idx="12" type="sldNum"/>
          </p:nvPr>
        </p:nvSpPr>
        <p:spPr>
          <a:xfrm>
            <a:off x="5892800" y="6172200"/>
            <a:ext cx="2844800" cy="36830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bg>
      <p:bgPr>
        <a:solidFill>
          <a:srgbClr val="F2F1EE"/>
        </a:solidFill>
      </p:bgPr>
    </p:bg>
    <p:spTree>
      <p:nvGrpSpPr>
        <p:cNvPr id="17" name="Shape 17"/>
        <p:cNvGrpSpPr/>
        <p:nvPr/>
      </p:nvGrpSpPr>
      <p:grpSpPr>
        <a:xfrm>
          <a:off x="0" y="0"/>
          <a:ext cx="0" cy="0"/>
          <a:chOff x="0" y="0"/>
          <a:chExt cx="0" cy="0"/>
        </a:xfrm>
      </p:grpSpPr>
      <p:grpSp>
        <p:nvGrpSpPr>
          <p:cNvPr id="18" name="Google Shape;18;p3"/>
          <p:cNvGrpSpPr/>
          <p:nvPr/>
        </p:nvGrpSpPr>
        <p:grpSpPr>
          <a:xfrm>
            <a:off x="-2" y="6756400"/>
            <a:ext cx="12192004" cy="105497"/>
            <a:chOff x="-1" y="0"/>
            <a:chExt cx="12192002" cy="105496"/>
          </a:xfrm>
        </p:grpSpPr>
        <p:pic>
          <p:nvPicPr>
            <p:cNvPr descr="Picture 8" id="19" name="Google Shape;19;p3"/>
            <p:cNvPicPr preferRelativeResize="0"/>
            <p:nvPr/>
          </p:nvPicPr>
          <p:blipFill rotWithShape="1">
            <a:blip r:embed="rId2">
              <a:alphaModFix/>
            </a:blip>
            <a:srcRect b="0" l="0" r="0" t="0"/>
            <a:stretch/>
          </p:blipFill>
          <p:spPr>
            <a:xfrm>
              <a:off x="1524000" y="0"/>
              <a:ext cx="9144000" cy="101600"/>
            </a:xfrm>
            <a:prstGeom prst="rect">
              <a:avLst/>
            </a:prstGeom>
            <a:noFill/>
            <a:ln>
              <a:noFill/>
            </a:ln>
          </p:spPr>
        </p:pic>
        <p:pic>
          <p:nvPicPr>
            <p:cNvPr descr="Picture 10" id="20" name="Google Shape;20;p3"/>
            <p:cNvPicPr preferRelativeResize="0"/>
            <p:nvPr/>
          </p:nvPicPr>
          <p:blipFill rotWithShape="1">
            <a:blip r:embed="rId2">
              <a:alphaModFix/>
            </a:blip>
            <a:srcRect b="15583" l="0" r="71580" t="0"/>
            <a:stretch/>
          </p:blipFill>
          <p:spPr>
            <a:xfrm>
              <a:off x="-1" y="0"/>
              <a:ext cx="2598718" cy="101600"/>
            </a:xfrm>
            <a:prstGeom prst="rect">
              <a:avLst/>
            </a:prstGeom>
            <a:noFill/>
            <a:ln>
              <a:noFill/>
            </a:ln>
          </p:spPr>
        </p:pic>
        <p:pic>
          <p:nvPicPr>
            <p:cNvPr descr="Picture 11" id="21" name="Google Shape;21;p3"/>
            <p:cNvPicPr preferRelativeResize="0"/>
            <p:nvPr/>
          </p:nvPicPr>
          <p:blipFill rotWithShape="1">
            <a:blip r:embed="rId2">
              <a:alphaModFix/>
            </a:blip>
            <a:srcRect b="15583" l="0" r="71580" t="0"/>
            <a:stretch/>
          </p:blipFill>
          <p:spPr>
            <a:xfrm>
              <a:off x="9593283" y="0"/>
              <a:ext cx="2598718" cy="105496"/>
            </a:xfrm>
            <a:prstGeom prst="rect">
              <a:avLst/>
            </a:prstGeom>
            <a:noFill/>
            <a:ln>
              <a:noFill/>
            </a:ln>
          </p:spPr>
        </p:pic>
      </p:grpSp>
      <p:sp>
        <p:nvSpPr>
          <p:cNvPr id="22" name="Google Shape;22;p3"/>
          <p:cNvSpPr txBox="1"/>
          <p:nvPr>
            <p:ph type="title"/>
          </p:nvPr>
        </p:nvSpPr>
        <p:spPr>
          <a:xfrm>
            <a:off x="594303" y="266700"/>
            <a:ext cx="10515601" cy="1325563"/>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4000"/>
              <a:buFont typeface="Helvetica Neue"/>
              <a:buNone/>
              <a:defRPr sz="4000">
                <a:solidFill>
                  <a:srgbClr val="000000"/>
                </a:solidFill>
              </a:defRPr>
            </a:lvl1pPr>
            <a:lvl2pPr lvl="1" algn="ctr">
              <a:lnSpc>
                <a:spcPct val="90000"/>
              </a:lnSpc>
              <a:spcBef>
                <a:spcPts val="0"/>
              </a:spcBef>
              <a:spcAft>
                <a:spcPts val="0"/>
              </a:spcAft>
              <a:buClr>
                <a:srgbClr val="FEFEFE"/>
              </a:buClr>
              <a:buSzPts val="1800"/>
              <a:buNone/>
              <a:defRPr/>
            </a:lvl2pPr>
            <a:lvl3pPr lvl="2" algn="ctr">
              <a:lnSpc>
                <a:spcPct val="90000"/>
              </a:lnSpc>
              <a:spcBef>
                <a:spcPts val="0"/>
              </a:spcBef>
              <a:spcAft>
                <a:spcPts val="0"/>
              </a:spcAft>
              <a:buClr>
                <a:srgbClr val="FEFEFE"/>
              </a:buClr>
              <a:buSzPts val="1800"/>
              <a:buNone/>
              <a:defRPr/>
            </a:lvl3pPr>
            <a:lvl4pPr lvl="3" algn="ctr">
              <a:lnSpc>
                <a:spcPct val="90000"/>
              </a:lnSpc>
              <a:spcBef>
                <a:spcPts val="0"/>
              </a:spcBef>
              <a:spcAft>
                <a:spcPts val="0"/>
              </a:spcAft>
              <a:buClr>
                <a:srgbClr val="FEFEFE"/>
              </a:buClr>
              <a:buSzPts val="1800"/>
              <a:buNone/>
              <a:defRPr/>
            </a:lvl4pPr>
            <a:lvl5pPr lvl="4" algn="ctr">
              <a:lnSpc>
                <a:spcPct val="90000"/>
              </a:lnSpc>
              <a:spcBef>
                <a:spcPts val="0"/>
              </a:spcBef>
              <a:spcAft>
                <a:spcPts val="0"/>
              </a:spcAft>
              <a:buClr>
                <a:srgbClr val="FEFEFE"/>
              </a:buClr>
              <a:buSzPts val="1800"/>
              <a:buNone/>
              <a:defRPr/>
            </a:lvl5pPr>
            <a:lvl6pPr lvl="5" algn="ctr">
              <a:lnSpc>
                <a:spcPct val="90000"/>
              </a:lnSpc>
              <a:spcBef>
                <a:spcPts val="0"/>
              </a:spcBef>
              <a:spcAft>
                <a:spcPts val="0"/>
              </a:spcAft>
              <a:buClr>
                <a:srgbClr val="FEFEFE"/>
              </a:buClr>
              <a:buSzPts val="1800"/>
              <a:buNone/>
              <a:defRPr/>
            </a:lvl6pPr>
            <a:lvl7pPr lvl="6" algn="ctr">
              <a:lnSpc>
                <a:spcPct val="90000"/>
              </a:lnSpc>
              <a:spcBef>
                <a:spcPts val="0"/>
              </a:spcBef>
              <a:spcAft>
                <a:spcPts val="0"/>
              </a:spcAft>
              <a:buClr>
                <a:srgbClr val="FEFEFE"/>
              </a:buClr>
              <a:buSzPts val="1800"/>
              <a:buNone/>
              <a:defRPr/>
            </a:lvl7pPr>
            <a:lvl8pPr lvl="7" algn="ctr">
              <a:lnSpc>
                <a:spcPct val="90000"/>
              </a:lnSpc>
              <a:spcBef>
                <a:spcPts val="0"/>
              </a:spcBef>
              <a:spcAft>
                <a:spcPts val="0"/>
              </a:spcAft>
              <a:buClr>
                <a:srgbClr val="FEFEFE"/>
              </a:buClr>
              <a:buSzPts val="1800"/>
              <a:buNone/>
              <a:defRPr/>
            </a:lvl8pPr>
            <a:lvl9pPr lvl="8" algn="ctr">
              <a:lnSpc>
                <a:spcPct val="90000"/>
              </a:lnSpc>
              <a:spcBef>
                <a:spcPts val="0"/>
              </a:spcBef>
              <a:spcAft>
                <a:spcPts val="0"/>
              </a:spcAft>
              <a:buClr>
                <a:srgbClr val="FEFEFE"/>
              </a:buClr>
              <a:buSzPts val="1800"/>
              <a:buNone/>
              <a:defRPr/>
            </a:lvl9pPr>
          </a:lstStyle>
          <a:p/>
        </p:txBody>
      </p:sp>
      <p:sp>
        <p:nvSpPr>
          <p:cNvPr id="23" name="Google Shape;23;p3"/>
          <p:cNvSpPr txBox="1"/>
          <p:nvPr>
            <p:ph idx="1" type="body"/>
          </p:nvPr>
        </p:nvSpPr>
        <p:spPr>
          <a:xfrm>
            <a:off x="582426" y="1768949"/>
            <a:ext cx="10515601" cy="4351339"/>
          </a:xfrm>
          <a:prstGeom prst="rect">
            <a:avLst/>
          </a:prstGeom>
          <a:noFill/>
          <a:ln>
            <a:noFill/>
          </a:ln>
        </p:spPr>
        <p:txBody>
          <a:bodyPr anchorCtr="0" anchor="t" bIns="45700" lIns="45700" spcFirstLastPara="1" rIns="45700" wrap="square" tIns="45700">
            <a:normAutofit/>
          </a:bodyPr>
          <a:lstStyle>
            <a:lvl1pPr indent="-381000" lvl="0" marL="457200" algn="l">
              <a:lnSpc>
                <a:spcPct val="90000"/>
              </a:lnSpc>
              <a:spcBef>
                <a:spcPts val="1000"/>
              </a:spcBef>
              <a:spcAft>
                <a:spcPts val="0"/>
              </a:spcAft>
              <a:buClr>
                <a:srgbClr val="000000"/>
              </a:buClr>
              <a:buSzPts val="2400"/>
              <a:buFont typeface="Helvetica Neue Light"/>
              <a:buChar char="•"/>
              <a:defRPr sz="2400"/>
            </a:lvl1pPr>
            <a:lvl2pPr indent="-381000" lvl="1" marL="914400" algn="l">
              <a:lnSpc>
                <a:spcPct val="90000"/>
              </a:lnSpc>
              <a:spcBef>
                <a:spcPts val="1000"/>
              </a:spcBef>
              <a:spcAft>
                <a:spcPts val="0"/>
              </a:spcAft>
              <a:buClr>
                <a:srgbClr val="000000"/>
              </a:buClr>
              <a:buSzPts val="2400"/>
              <a:buFont typeface="Helvetica Neue Light"/>
              <a:buChar char="•"/>
              <a:defRPr sz="2400"/>
            </a:lvl2pPr>
            <a:lvl3pPr indent="-381000" lvl="2" marL="1371600" algn="l">
              <a:lnSpc>
                <a:spcPct val="90000"/>
              </a:lnSpc>
              <a:spcBef>
                <a:spcPts val="1000"/>
              </a:spcBef>
              <a:spcAft>
                <a:spcPts val="0"/>
              </a:spcAft>
              <a:buClr>
                <a:srgbClr val="000000"/>
              </a:buClr>
              <a:buSzPts val="2400"/>
              <a:buFont typeface="Helvetica Neue Light"/>
              <a:buChar char="•"/>
              <a:defRPr sz="2400"/>
            </a:lvl3pPr>
            <a:lvl4pPr indent="-381000" lvl="3" marL="1828800" algn="l">
              <a:lnSpc>
                <a:spcPct val="90000"/>
              </a:lnSpc>
              <a:spcBef>
                <a:spcPts val="1000"/>
              </a:spcBef>
              <a:spcAft>
                <a:spcPts val="0"/>
              </a:spcAft>
              <a:buClr>
                <a:srgbClr val="000000"/>
              </a:buClr>
              <a:buSzPts val="2400"/>
              <a:buFont typeface="Helvetica Neue Light"/>
              <a:buChar char="•"/>
              <a:defRPr sz="2400"/>
            </a:lvl4pPr>
            <a:lvl5pPr indent="-381000" lvl="4" marL="2286000" algn="l">
              <a:lnSpc>
                <a:spcPct val="90000"/>
              </a:lnSpc>
              <a:spcBef>
                <a:spcPts val="1000"/>
              </a:spcBef>
              <a:spcAft>
                <a:spcPts val="0"/>
              </a:spcAft>
              <a:buClr>
                <a:srgbClr val="000000"/>
              </a:buClr>
              <a:buSzPts val="2400"/>
              <a:buFont typeface="Helvetica Neue Light"/>
              <a:buChar char="•"/>
              <a:defRPr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4" name="Google Shape;24;p3"/>
          <p:cNvSpPr txBox="1"/>
          <p:nvPr>
            <p:ph idx="12" type="sldNum"/>
          </p:nvPr>
        </p:nvSpPr>
        <p:spPr>
          <a:xfrm>
            <a:off x="11080189" y="6338767"/>
            <a:ext cx="273610" cy="26924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pic>
        <p:nvPicPr>
          <p:cNvPr descr="Picture 16" id="25" name="Google Shape;25;p3"/>
          <p:cNvPicPr preferRelativeResize="0"/>
          <p:nvPr/>
        </p:nvPicPr>
        <p:blipFill rotWithShape="1">
          <a:blip r:embed="rId3">
            <a:alphaModFix/>
          </a:blip>
          <a:srcRect b="38396" l="29654" r="29479" t="38312"/>
          <a:stretch/>
        </p:blipFill>
        <p:spPr>
          <a:xfrm>
            <a:off x="358813" y="6038947"/>
            <a:ext cx="1365813" cy="59899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bg>
      <p:bgPr>
        <a:solidFill>
          <a:srgbClr val="F2F1EE"/>
        </a:solidFill>
      </p:bgPr>
    </p:bg>
    <p:spTree>
      <p:nvGrpSpPr>
        <p:cNvPr id="26" name="Shape 26"/>
        <p:cNvGrpSpPr/>
        <p:nvPr/>
      </p:nvGrpSpPr>
      <p:grpSpPr>
        <a:xfrm>
          <a:off x="0" y="0"/>
          <a:ext cx="0" cy="0"/>
          <a:chOff x="0" y="0"/>
          <a:chExt cx="0" cy="0"/>
        </a:xfrm>
      </p:grpSpPr>
      <p:grpSp>
        <p:nvGrpSpPr>
          <p:cNvPr id="27" name="Google Shape;27;p4"/>
          <p:cNvGrpSpPr/>
          <p:nvPr/>
        </p:nvGrpSpPr>
        <p:grpSpPr>
          <a:xfrm>
            <a:off x="-2" y="6756400"/>
            <a:ext cx="12192004" cy="105497"/>
            <a:chOff x="-1" y="0"/>
            <a:chExt cx="12192002" cy="105496"/>
          </a:xfrm>
        </p:grpSpPr>
        <p:pic>
          <p:nvPicPr>
            <p:cNvPr descr="Picture 8" id="28" name="Google Shape;28;p4"/>
            <p:cNvPicPr preferRelativeResize="0"/>
            <p:nvPr/>
          </p:nvPicPr>
          <p:blipFill rotWithShape="1">
            <a:blip r:embed="rId2">
              <a:alphaModFix/>
            </a:blip>
            <a:srcRect b="0" l="0" r="0" t="0"/>
            <a:stretch/>
          </p:blipFill>
          <p:spPr>
            <a:xfrm>
              <a:off x="1524000" y="0"/>
              <a:ext cx="9144000" cy="101600"/>
            </a:xfrm>
            <a:prstGeom prst="rect">
              <a:avLst/>
            </a:prstGeom>
            <a:noFill/>
            <a:ln>
              <a:noFill/>
            </a:ln>
          </p:spPr>
        </p:pic>
        <p:pic>
          <p:nvPicPr>
            <p:cNvPr descr="Picture 10" id="29" name="Google Shape;29;p4"/>
            <p:cNvPicPr preferRelativeResize="0"/>
            <p:nvPr/>
          </p:nvPicPr>
          <p:blipFill rotWithShape="1">
            <a:blip r:embed="rId2">
              <a:alphaModFix/>
            </a:blip>
            <a:srcRect b="15583" l="0" r="71580" t="0"/>
            <a:stretch/>
          </p:blipFill>
          <p:spPr>
            <a:xfrm>
              <a:off x="-1" y="0"/>
              <a:ext cx="2598718" cy="101600"/>
            </a:xfrm>
            <a:prstGeom prst="rect">
              <a:avLst/>
            </a:prstGeom>
            <a:noFill/>
            <a:ln>
              <a:noFill/>
            </a:ln>
          </p:spPr>
        </p:pic>
        <p:pic>
          <p:nvPicPr>
            <p:cNvPr descr="Picture 11" id="30" name="Google Shape;30;p4"/>
            <p:cNvPicPr preferRelativeResize="0"/>
            <p:nvPr/>
          </p:nvPicPr>
          <p:blipFill rotWithShape="1">
            <a:blip r:embed="rId2">
              <a:alphaModFix/>
            </a:blip>
            <a:srcRect b="15583" l="0" r="71580" t="0"/>
            <a:stretch/>
          </p:blipFill>
          <p:spPr>
            <a:xfrm>
              <a:off x="9593283" y="0"/>
              <a:ext cx="2598718" cy="105496"/>
            </a:xfrm>
            <a:prstGeom prst="rect">
              <a:avLst/>
            </a:prstGeom>
            <a:noFill/>
            <a:ln>
              <a:noFill/>
            </a:ln>
          </p:spPr>
        </p:pic>
      </p:grpSp>
      <p:sp>
        <p:nvSpPr>
          <p:cNvPr id="31" name="Google Shape;31;p4"/>
          <p:cNvSpPr txBox="1"/>
          <p:nvPr>
            <p:ph type="title"/>
          </p:nvPr>
        </p:nvSpPr>
        <p:spPr>
          <a:xfrm>
            <a:off x="831850" y="1709738"/>
            <a:ext cx="10515600" cy="2852737"/>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7D1916"/>
              </a:buClr>
              <a:buSzPts val="5400"/>
              <a:buFont typeface="Helvetica Neue"/>
              <a:buNone/>
              <a:defRPr sz="5400">
                <a:solidFill>
                  <a:srgbClr val="7D1916"/>
                </a:solidFill>
              </a:defRPr>
            </a:lvl1pPr>
            <a:lvl2pPr lvl="1" algn="ctr">
              <a:lnSpc>
                <a:spcPct val="90000"/>
              </a:lnSpc>
              <a:spcBef>
                <a:spcPts val="0"/>
              </a:spcBef>
              <a:spcAft>
                <a:spcPts val="0"/>
              </a:spcAft>
              <a:buClr>
                <a:srgbClr val="FEFEFE"/>
              </a:buClr>
              <a:buSzPts val="1800"/>
              <a:buNone/>
              <a:defRPr/>
            </a:lvl2pPr>
            <a:lvl3pPr lvl="2" algn="ctr">
              <a:lnSpc>
                <a:spcPct val="90000"/>
              </a:lnSpc>
              <a:spcBef>
                <a:spcPts val="0"/>
              </a:spcBef>
              <a:spcAft>
                <a:spcPts val="0"/>
              </a:spcAft>
              <a:buClr>
                <a:srgbClr val="FEFEFE"/>
              </a:buClr>
              <a:buSzPts val="1800"/>
              <a:buNone/>
              <a:defRPr/>
            </a:lvl3pPr>
            <a:lvl4pPr lvl="3" algn="ctr">
              <a:lnSpc>
                <a:spcPct val="90000"/>
              </a:lnSpc>
              <a:spcBef>
                <a:spcPts val="0"/>
              </a:spcBef>
              <a:spcAft>
                <a:spcPts val="0"/>
              </a:spcAft>
              <a:buClr>
                <a:srgbClr val="FEFEFE"/>
              </a:buClr>
              <a:buSzPts val="1800"/>
              <a:buNone/>
              <a:defRPr/>
            </a:lvl4pPr>
            <a:lvl5pPr lvl="4" algn="ctr">
              <a:lnSpc>
                <a:spcPct val="90000"/>
              </a:lnSpc>
              <a:spcBef>
                <a:spcPts val="0"/>
              </a:spcBef>
              <a:spcAft>
                <a:spcPts val="0"/>
              </a:spcAft>
              <a:buClr>
                <a:srgbClr val="FEFEFE"/>
              </a:buClr>
              <a:buSzPts val="1800"/>
              <a:buNone/>
              <a:defRPr/>
            </a:lvl5pPr>
            <a:lvl6pPr lvl="5" algn="ctr">
              <a:lnSpc>
                <a:spcPct val="90000"/>
              </a:lnSpc>
              <a:spcBef>
                <a:spcPts val="0"/>
              </a:spcBef>
              <a:spcAft>
                <a:spcPts val="0"/>
              </a:spcAft>
              <a:buClr>
                <a:srgbClr val="FEFEFE"/>
              </a:buClr>
              <a:buSzPts val="1800"/>
              <a:buNone/>
              <a:defRPr/>
            </a:lvl6pPr>
            <a:lvl7pPr lvl="6" algn="ctr">
              <a:lnSpc>
                <a:spcPct val="90000"/>
              </a:lnSpc>
              <a:spcBef>
                <a:spcPts val="0"/>
              </a:spcBef>
              <a:spcAft>
                <a:spcPts val="0"/>
              </a:spcAft>
              <a:buClr>
                <a:srgbClr val="FEFEFE"/>
              </a:buClr>
              <a:buSzPts val="1800"/>
              <a:buNone/>
              <a:defRPr/>
            </a:lvl7pPr>
            <a:lvl8pPr lvl="7" algn="ctr">
              <a:lnSpc>
                <a:spcPct val="90000"/>
              </a:lnSpc>
              <a:spcBef>
                <a:spcPts val="0"/>
              </a:spcBef>
              <a:spcAft>
                <a:spcPts val="0"/>
              </a:spcAft>
              <a:buClr>
                <a:srgbClr val="FEFEFE"/>
              </a:buClr>
              <a:buSzPts val="1800"/>
              <a:buNone/>
              <a:defRPr/>
            </a:lvl8pPr>
            <a:lvl9pPr lvl="8" algn="ctr">
              <a:lnSpc>
                <a:spcPct val="90000"/>
              </a:lnSpc>
              <a:spcBef>
                <a:spcPts val="0"/>
              </a:spcBef>
              <a:spcAft>
                <a:spcPts val="0"/>
              </a:spcAft>
              <a:buClr>
                <a:srgbClr val="FEFEFE"/>
              </a:buClr>
              <a:buSzPts val="1800"/>
              <a:buNone/>
              <a:defRPr/>
            </a:lvl9pPr>
          </a:lstStyle>
          <a:p/>
        </p:txBody>
      </p:sp>
      <p:sp>
        <p:nvSpPr>
          <p:cNvPr id="32" name="Google Shape;32;p4"/>
          <p:cNvSpPr txBox="1"/>
          <p:nvPr>
            <p:ph idx="1" type="body"/>
          </p:nvPr>
        </p:nvSpPr>
        <p:spPr>
          <a:xfrm>
            <a:off x="831850" y="4589462"/>
            <a:ext cx="10515600" cy="1500188"/>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888888"/>
              </a:buClr>
              <a:buSzPts val="2000"/>
              <a:buFont typeface="Helvetica Neue Light"/>
              <a:buNone/>
              <a:defRPr sz="2000">
                <a:solidFill>
                  <a:srgbClr val="888888"/>
                </a:solidFill>
              </a:defRPr>
            </a:lvl1pPr>
            <a:lvl2pPr indent="-228600" lvl="1" marL="914400" algn="l">
              <a:lnSpc>
                <a:spcPct val="90000"/>
              </a:lnSpc>
              <a:spcBef>
                <a:spcPts val="1000"/>
              </a:spcBef>
              <a:spcAft>
                <a:spcPts val="0"/>
              </a:spcAft>
              <a:buClr>
                <a:srgbClr val="888888"/>
              </a:buClr>
              <a:buSzPts val="2000"/>
              <a:buFont typeface="Helvetica Neue Light"/>
              <a:buNone/>
              <a:defRPr sz="2000">
                <a:solidFill>
                  <a:srgbClr val="888888"/>
                </a:solidFill>
              </a:defRPr>
            </a:lvl2pPr>
            <a:lvl3pPr indent="-228600" lvl="2" marL="1371600" algn="l">
              <a:lnSpc>
                <a:spcPct val="90000"/>
              </a:lnSpc>
              <a:spcBef>
                <a:spcPts val="1000"/>
              </a:spcBef>
              <a:spcAft>
                <a:spcPts val="0"/>
              </a:spcAft>
              <a:buClr>
                <a:srgbClr val="888888"/>
              </a:buClr>
              <a:buSzPts val="2000"/>
              <a:buFont typeface="Helvetica Neue Light"/>
              <a:buNone/>
              <a:defRPr sz="2000">
                <a:solidFill>
                  <a:srgbClr val="888888"/>
                </a:solidFill>
              </a:defRPr>
            </a:lvl3pPr>
            <a:lvl4pPr indent="-228600" lvl="3" marL="1828800" algn="l">
              <a:lnSpc>
                <a:spcPct val="90000"/>
              </a:lnSpc>
              <a:spcBef>
                <a:spcPts val="1000"/>
              </a:spcBef>
              <a:spcAft>
                <a:spcPts val="0"/>
              </a:spcAft>
              <a:buClr>
                <a:srgbClr val="888888"/>
              </a:buClr>
              <a:buSzPts val="2000"/>
              <a:buFont typeface="Helvetica Neue Light"/>
              <a:buNone/>
              <a:defRPr sz="2000">
                <a:solidFill>
                  <a:srgbClr val="888888"/>
                </a:solidFill>
              </a:defRPr>
            </a:lvl4pPr>
            <a:lvl5pPr indent="-228600" lvl="4" marL="2286000" algn="l">
              <a:lnSpc>
                <a:spcPct val="90000"/>
              </a:lnSpc>
              <a:spcBef>
                <a:spcPts val="1000"/>
              </a:spcBef>
              <a:spcAft>
                <a:spcPts val="0"/>
              </a:spcAft>
              <a:buClr>
                <a:srgbClr val="888888"/>
              </a:buClr>
              <a:buSzPts val="2000"/>
              <a:buFont typeface="Helvetica Neue Light"/>
              <a:buNone/>
              <a:defRPr sz="2000">
                <a:solidFill>
                  <a:srgbClr val="888888"/>
                </a:solidFill>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33" name="Google Shape;33;p4"/>
          <p:cNvSpPr txBox="1"/>
          <p:nvPr>
            <p:ph idx="12" type="sldNum"/>
          </p:nvPr>
        </p:nvSpPr>
        <p:spPr>
          <a:xfrm>
            <a:off x="11080189" y="6338767"/>
            <a:ext cx="273610" cy="26924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pic>
        <p:nvPicPr>
          <p:cNvPr descr="Picture 16" id="34" name="Google Shape;34;p4"/>
          <p:cNvPicPr preferRelativeResize="0"/>
          <p:nvPr/>
        </p:nvPicPr>
        <p:blipFill rotWithShape="1">
          <a:blip r:embed="rId3">
            <a:alphaModFix/>
          </a:blip>
          <a:srcRect b="38396" l="29654" r="29479" t="38312"/>
          <a:stretch/>
        </p:blipFill>
        <p:spPr>
          <a:xfrm>
            <a:off x="358813" y="6038947"/>
            <a:ext cx="1365813" cy="59899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rgbClr val="F2F1EE"/>
        </a:solidFill>
      </p:bgPr>
    </p:bg>
    <p:spTree>
      <p:nvGrpSpPr>
        <p:cNvPr id="35" name="Shape 35"/>
        <p:cNvGrpSpPr/>
        <p:nvPr/>
      </p:nvGrpSpPr>
      <p:grpSpPr>
        <a:xfrm>
          <a:off x="0" y="0"/>
          <a:ext cx="0" cy="0"/>
          <a:chOff x="0" y="0"/>
          <a:chExt cx="0" cy="0"/>
        </a:xfrm>
      </p:grpSpPr>
      <p:grpSp>
        <p:nvGrpSpPr>
          <p:cNvPr id="36" name="Google Shape;36;p5"/>
          <p:cNvGrpSpPr/>
          <p:nvPr/>
        </p:nvGrpSpPr>
        <p:grpSpPr>
          <a:xfrm>
            <a:off x="-2" y="6756400"/>
            <a:ext cx="12192004" cy="105497"/>
            <a:chOff x="-1" y="0"/>
            <a:chExt cx="12192002" cy="105496"/>
          </a:xfrm>
        </p:grpSpPr>
        <p:pic>
          <p:nvPicPr>
            <p:cNvPr descr="Picture 8" id="37" name="Google Shape;37;p5"/>
            <p:cNvPicPr preferRelativeResize="0"/>
            <p:nvPr/>
          </p:nvPicPr>
          <p:blipFill rotWithShape="1">
            <a:blip r:embed="rId2">
              <a:alphaModFix/>
            </a:blip>
            <a:srcRect b="0" l="0" r="0" t="0"/>
            <a:stretch/>
          </p:blipFill>
          <p:spPr>
            <a:xfrm>
              <a:off x="1524000" y="0"/>
              <a:ext cx="9144000" cy="101600"/>
            </a:xfrm>
            <a:prstGeom prst="rect">
              <a:avLst/>
            </a:prstGeom>
            <a:noFill/>
            <a:ln>
              <a:noFill/>
            </a:ln>
          </p:spPr>
        </p:pic>
        <p:pic>
          <p:nvPicPr>
            <p:cNvPr descr="Picture 10" id="38" name="Google Shape;38;p5"/>
            <p:cNvPicPr preferRelativeResize="0"/>
            <p:nvPr/>
          </p:nvPicPr>
          <p:blipFill rotWithShape="1">
            <a:blip r:embed="rId2">
              <a:alphaModFix/>
            </a:blip>
            <a:srcRect b="15583" l="0" r="71580" t="0"/>
            <a:stretch/>
          </p:blipFill>
          <p:spPr>
            <a:xfrm>
              <a:off x="-1" y="0"/>
              <a:ext cx="2598718" cy="101600"/>
            </a:xfrm>
            <a:prstGeom prst="rect">
              <a:avLst/>
            </a:prstGeom>
            <a:noFill/>
            <a:ln>
              <a:noFill/>
            </a:ln>
          </p:spPr>
        </p:pic>
        <p:pic>
          <p:nvPicPr>
            <p:cNvPr descr="Picture 11" id="39" name="Google Shape;39;p5"/>
            <p:cNvPicPr preferRelativeResize="0"/>
            <p:nvPr/>
          </p:nvPicPr>
          <p:blipFill rotWithShape="1">
            <a:blip r:embed="rId2">
              <a:alphaModFix/>
            </a:blip>
            <a:srcRect b="15583" l="0" r="71580" t="0"/>
            <a:stretch/>
          </p:blipFill>
          <p:spPr>
            <a:xfrm>
              <a:off x="9593283" y="0"/>
              <a:ext cx="2598718" cy="105496"/>
            </a:xfrm>
            <a:prstGeom prst="rect">
              <a:avLst/>
            </a:prstGeom>
            <a:noFill/>
            <a:ln>
              <a:noFill/>
            </a:ln>
          </p:spPr>
        </p:pic>
      </p:grpSp>
      <p:sp>
        <p:nvSpPr>
          <p:cNvPr id="40" name="Google Shape;40;p5"/>
          <p:cNvSpPr txBox="1"/>
          <p:nvPr>
            <p:ph type="title"/>
          </p:nvPr>
        </p:nvSpPr>
        <p:spPr>
          <a:xfrm>
            <a:off x="838200" y="365125"/>
            <a:ext cx="10515600" cy="1325563"/>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4000"/>
              <a:buFont typeface="Helvetica Neue"/>
              <a:buNone/>
              <a:defRPr sz="4000">
                <a:solidFill>
                  <a:srgbClr val="000000"/>
                </a:solidFill>
              </a:defRPr>
            </a:lvl1pPr>
            <a:lvl2pPr lvl="1" algn="ctr">
              <a:lnSpc>
                <a:spcPct val="90000"/>
              </a:lnSpc>
              <a:spcBef>
                <a:spcPts val="0"/>
              </a:spcBef>
              <a:spcAft>
                <a:spcPts val="0"/>
              </a:spcAft>
              <a:buClr>
                <a:srgbClr val="FEFEFE"/>
              </a:buClr>
              <a:buSzPts val="1800"/>
              <a:buNone/>
              <a:defRPr/>
            </a:lvl2pPr>
            <a:lvl3pPr lvl="2" algn="ctr">
              <a:lnSpc>
                <a:spcPct val="90000"/>
              </a:lnSpc>
              <a:spcBef>
                <a:spcPts val="0"/>
              </a:spcBef>
              <a:spcAft>
                <a:spcPts val="0"/>
              </a:spcAft>
              <a:buClr>
                <a:srgbClr val="FEFEFE"/>
              </a:buClr>
              <a:buSzPts val="1800"/>
              <a:buNone/>
              <a:defRPr/>
            </a:lvl3pPr>
            <a:lvl4pPr lvl="3" algn="ctr">
              <a:lnSpc>
                <a:spcPct val="90000"/>
              </a:lnSpc>
              <a:spcBef>
                <a:spcPts val="0"/>
              </a:spcBef>
              <a:spcAft>
                <a:spcPts val="0"/>
              </a:spcAft>
              <a:buClr>
                <a:srgbClr val="FEFEFE"/>
              </a:buClr>
              <a:buSzPts val="1800"/>
              <a:buNone/>
              <a:defRPr/>
            </a:lvl4pPr>
            <a:lvl5pPr lvl="4" algn="ctr">
              <a:lnSpc>
                <a:spcPct val="90000"/>
              </a:lnSpc>
              <a:spcBef>
                <a:spcPts val="0"/>
              </a:spcBef>
              <a:spcAft>
                <a:spcPts val="0"/>
              </a:spcAft>
              <a:buClr>
                <a:srgbClr val="FEFEFE"/>
              </a:buClr>
              <a:buSzPts val="1800"/>
              <a:buNone/>
              <a:defRPr/>
            </a:lvl5pPr>
            <a:lvl6pPr lvl="5" algn="ctr">
              <a:lnSpc>
                <a:spcPct val="90000"/>
              </a:lnSpc>
              <a:spcBef>
                <a:spcPts val="0"/>
              </a:spcBef>
              <a:spcAft>
                <a:spcPts val="0"/>
              </a:spcAft>
              <a:buClr>
                <a:srgbClr val="FEFEFE"/>
              </a:buClr>
              <a:buSzPts val="1800"/>
              <a:buNone/>
              <a:defRPr/>
            </a:lvl6pPr>
            <a:lvl7pPr lvl="6" algn="ctr">
              <a:lnSpc>
                <a:spcPct val="90000"/>
              </a:lnSpc>
              <a:spcBef>
                <a:spcPts val="0"/>
              </a:spcBef>
              <a:spcAft>
                <a:spcPts val="0"/>
              </a:spcAft>
              <a:buClr>
                <a:srgbClr val="FEFEFE"/>
              </a:buClr>
              <a:buSzPts val="1800"/>
              <a:buNone/>
              <a:defRPr/>
            </a:lvl7pPr>
            <a:lvl8pPr lvl="7" algn="ctr">
              <a:lnSpc>
                <a:spcPct val="90000"/>
              </a:lnSpc>
              <a:spcBef>
                <a:spcPts val="0"/>
              </a:spcBef>
              <a:spcAft>
                <a:spcPts val="0"/>
              </a:spcAft>
              <a:buClr>
                <a:srgbClr val="FEFEFE"/>
              </a:buClr>
              <a:buSzPts val="1800"/>
              <a:buNone/>
              <a:defRPr/>
            </a:lvl8pPr>
            <a:lvl9pPr lvl="8" algn="ctr">
              <a:lnSpc>
                <a:spcPct val="90000"/>
              </a:lnSpc>
              <a:spcBef>
                <a:spcPts val="0"/>
              </a:spcBef>
              <a:spcAft>
                <a:spcPts val="0"/>
              </a:spcAft>
              <a:buClr>
                <a:srgbClr val="FEFEFE"/>
              </a:buClr>
              <a:buSzPts val="1800"/>
              <a:buNone/>
              <a:defRPr/>
            </a:lvl9pPr>
          </a:lstStyle>
          <a:p/>
        </p:txBody>
      </p:sp>
      <p:sp>
        <p:nvSpPr>
          <p:cNvPr id="41" name="Google Shape;41;p5"/>
          <p:cNvSpPr txBox="1"/>
          <p:nvPr>
            <p:ph idx="1" type="body"/>
          </p:nvPr>
        </p:nvSpPr>
        <p:spPr>
          <a:xfrm>
            <a:off x="838200" y="1825625"/>
            <a:ext cx="5181600" cy="435133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42" name="Google Shape;42;p5"/>
          <p:cNvSpPr txBox="1"/>
          <p:nvPr>
            <p:ph idx="12" type="sldNum"/>
          </p:nvPr>
        </p:nvSpPr>
        <p:spPr>
          <a:xfrm>
            <a:off x="11080189" y="6338767"/>
            <a:ext cx="273610" cy="26924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pic>
        <p:nvPicPr>
          <p:cNvPr descr="Picture 12" id="43" name="Google Shape;43;p5"/>
          <p:cNvPicPr preferRelativeResize="0"/>
          <p:nvPr/>
        </p:nvPicPr>
        <p:blipFill rotWithShape="1">
          <a:blip r:embed="rId3">
            <a:alphaModFix/>
          </a:blip>
          <a:srcRect b="38396" l="29654" r="29479" t="38312"/>
          <a:stretch/>
        </p:blipFill>
        <p:spPr>
          <a:xfrm>
            <a:off x="358813" y="6038947"/>
            <a:ext cx="1365813" cy="59899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p:cSld name="Comparison">
    <p:bg>
      <p:bgPr>
        <a:solidFill>
          <a:srgbClr val="F2F1EE"/>
        </a:solidFill>
      </p:bgPr>
    </p:bg>
    <p:spTree>
      <p:nvGrpSpPr>
        <p:cNvPr id="44" name="Shape 44"/>
        <p:cNvGrpSpPr/>
        <p:nvPr/>
      </p:nvGrpSpPr>
      <p:grpSpPr>
        <a:xfrm>
          <a:off x="0" y="0"/>
          <a:ext cx="0" cy="0"/>
          <a:chOff x="0" y="0"/>
          <a:chExt cx="0" cy="0"/>
        </a:xfrm>
      </p:grpSpPr>
      <p:grpSp>
        <p:nvGrpSpPr>
          <p:cNvPr id="45" name="Google Shape;45;p6"/>
          <p:cNvGrpSpPr/>
          <p:nvPr/>
        </p:nvGrpSpPr>
        <p:grpSpPr>
          <a:xfrm>
            <a:off x="-2" y="6756400"/>
            <a:ext cx="12192004" cy="105497"/>
            <a:chOff x="-1" y="0"/>
            <a:chExt cx="12192002" cy="105496"/>
          </a:xfrm>
        </p:grpSpPr>
        <p:pic>
          <p:nvPicPr>
            <p:cNvPr descr="Picture 8" id="46" name="Google Shape;46;p6"/>
            <p:cNvPicPr preferRelativeResize="0"/>
            <p:nvPr/>
          </p:nvPicPr>
          <p:blipFill rotWithShape="1">
            <a:blip r:embed="rId2">
              <a:alphaModFix/>
            </a:blip>
            <a:srcRect b="0" l="0" r="0" t="0"/>
            <a:stretch/>
          </p:blipFill>
          <p:spPr>
            <a:xfrm>
              <a:off x="1524000" y="0"/>
              <a:ext cx="9144000" cy="101600"/>
            </a:xfrm>
            <a:prstGeom prst="rect">
              <a:avLst/>
            </a:prstGeom>
            <a:noFill/>
            <a:ln>
              <a:noFill/>
            </a:ln>
          </p:spPr>
        </p:pic>
        <p:pic>
          <p:nvPicPr>
            <p:cNvPr descr="Picture 10" id="47" name="Google Shape;47;p6"/>
            <p:cNvPicPr preferRelativeResize="0"/>
            <p:nvPr/>
          </p:nvPicPr>
          <p:blipFill rotWithShape="1">
            <a:blip r:embed="rId2">
              <a:alphaModFix/>
            </a:blip>
            <a:srcRect b="15583" l="0" r="71580" t="0"/>
            <a:stretch/>
          </p:blipFill>
          <p:spPr>
            <a:xfrm>
              <a:off x="-1" y="0"/>
              <a:ext cx="2598718" cy="101600"/>
            </a:xfrm>
            <a:prstGeom prst="rect">
              <a:avLst/>
            </a:prstGeom>
            <a:noFill/>
            <a:ln>
              <a:noFill/>
            </a:ln>
          </p:spPr>
        </p:pic>
        <p:pic>
          <p:nvPicPr>
            <p:cNvPr descr="Picture 11" id="48" name="Google Shape;48;p6"/>
            <p:cNvPicPr preferRelativeResize="0"/>
            <p:nvPr/>
          </p:nvPicPr>
          <p:blipFill rotWithShape="1">
            <a:blip r:embed="rId2">
              <a:alphaModFix/>
            </a:blip>
            <a:srcRect b="15583" l="0" r="71580" t="0"/>
            <a:stretch/>
          </p:blipFill>
          <p:spPr>
            <a:xfrm>
              <a:off x="9593283" y="0"/>
              <a:ext cx="2598718" cy="105496"/>
            </a:xfrm>
            <a:prstGeom prst="rect">
              <a:avLst/>
            </a:prstGeom>
            <a:noFill/>
            <a:ln>
              <a:noFill/>
            </a:ln>
          </p:spPr>
        </p:pic>
      </p:grpSp>
      <p:sp>
        <p:nvSpPr>
          <p:cNvPr id="49" name="Google Shape;49;p6"/>
          <p:cNvSpPr txBox="1"/>
          <p:nvPr>
            <p:ph type="title"/>
          </p:nvPr>
        </p:nvSpPr>
        <p:spPr>
          <a:xfrm>
            <a:off x="839787" y="365125"/>
            <a:ext cx="10515601" cy="1325563"/>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4000"/>
              <a:buFont typeface="Helvetica Neue"/>
              <a:buNone/>
              <a:defRPr sz="4000">
                <a:solidFill>
                  <a:srgbClr val="000000"/>
                </a:solidFill>
              </a:defRPr>
            </a:lvl1pPr>
            <a:lvl2pPr lvl="1" algn="ctr">
              <a:lnSpc>
                <a:spcPct val="90000"/>
              </a:lnSpc>
              <a:spcBef>
                <a:spcPts val="0"/>
              </a:spcBef>
              <a:spcAft>
                <a:spcPts val="0"/>
              </a:spcAft>
              <a:buClr>
                <a:srgbClr val="FEFEFE"/>
              </a:buClr>
              <a:buSzPts val="1800"/>
              <a:buNone/>
              <a:defRPr/>
            </a:lvl2pPr>
            <a:lvl3pPr lvl="2" algn="ctr">
              <a:lnSpc>
                <a:spcPct val="90000"/>
              </a:lnSpc>
              <a:spcBef>
                <a:spcPts val="0"/>
              </a:spcBef>
              <a:spcAft>
                <a:spcPts val="0"/>
              </a:spcAft>
              <a:buClr>
                <a:srgbClr val="FEFEFE"/>
              </a:buClr>
              <a:buSzPts val="1800"/>
              <a:buNone/>
              <a:defRPr/>
            </a:lvl3pPr>
            <a:lvl4pPr lvl="3" algn="ctr">
              <a:lnSpc>
                <a:spcPct val="90000"/>
              </a:lnSpc>
              <a:spcBef>
                <a:spcPts val="0"/>
              </a:spcBef>
              <a:spcAft>
                <a:spcPts val="0"/>
              </a:spcAft>
              <a:buClr>
                <a:srgbClr val="FEFEFE"/>
              </a:buClr>
              <a:buSzPts val="1800"/>
              <a:buNone/>
              <a:defRPr/>
            </a:lvl4pPr>
            <a:lvl5pPr lvl="4" algn="ctr">
              <a:lnSpc>
                <a:spcPct val="90000"/>
              </a:lnSpc>
              <a:spcBef>
                <a:spcPts val="0"/>
              </a:spcBef>
              <a:spcAft>
                <a:spcPts val="0"/>
              </a:spcAft>
              <a:buClr>
                <a:srgbClr val="FEFEFE"/>
              </a:buClr>
              <a:buSzPts val="1800"/>
              <a:buNone/>
              <a:defRPr/>
            </a:lvl5pPr>
            <a:lvl6pPr lvl="5" algn="ctr">
              <a:lnSpc>
                <a:spcPct val="90000"/>
              </a:lnSpc>
              <a:spcBef>
                <a:spcPts val="0"/>
              </a:spcBef>
              <a:spcAft>
                <a:spcPts val="0"/>
              </a:spcAft>
              <a:buClr>
                <a:srgbClr val="FEFEFE"/>
              </a:buClr>
              <a:buSzPts val="1800"/>
              <a:buNone/>
              <a:defRPr/>
            </a:lvl6pPr>
            <a:lvl7pPr lvl="6" algn="ctr">
              <a:lnSpc>
                <a:spcPct val="90000"/>
              </a:lnSpc>
              <a:spcBef>
                <a:spcPts val="0"/>
              </a:spcBef>
              <a:spcAft>
                <a:spcPts val="0"/>
              </a:spcAft>
              <a:buClr>
                <a:srgbClr val="FEFEFE"/>
              </a:buClr>
              <a:buSzPts val="1800"/>
              <a:buNone/>
              <a:defRPr/>
            </a:lvl7pPr>
            <a:lvl8pPr lvl="7" algn="ctr">
              <a:lnSpc>
                <a:spcPct val="90000"/>
              </a:lnSpc>
              <a:spcBef>
                <a:spcPts val="0"/>
              </a:spcBef>
              <a:spcAft>
                <a:spcPts val="0"/>
              </a:spcAft>
              <a:buClr>
                <a:srgbClr val="FEFEFE"/>
              </a:buClr>
              <a:buSzPts val="1800"/>
              <a:buNone/>
              <a:defRPr/>
            </a:lvl8pPr>
            <a:lvl9pPr lvl="8" algn="ctr">
              <a:lnSpc>
                <a:spcPct val="90000"/>
              </a:lnSpc>
              <a:spcBef>
                <a:spcPts val="0"/>
              </a:spcBef>
              <a:spcAft>
                <a:spcPts val="0"/>
              </a:spcAft>
              <a:buClr>
                <a:srgbClr val="FEFEFE"/>
              </a:buClr>
              <a:buSzPts val="1800"/>
              <a:buNone/>
              <a:defRPr/>
            </a:lvl9pPr>
          </a:lstStyle>
          <a:p/>
        </p:txBody>
      </p:sp>
      <p:sp>
        <p:nvSpPr>
          <p:cNvPr id="50" name="Google Shape;50;p6"/>
          <p:cNvSpPr txBox="1"/>
          <p:nvPr>
            <p:ph idx="1" type="body"/>
          </p:nvPr>
        </p:nvSpPr>
        <p:spPr>
          <a:xfrm>
            <a:off x="839787" y="1681163"/>
            <a:ext cx="5157789" cy="823913"/>
          </a:xfrm>
          <a:prstGeom prst="rect">
            <a:avLst/>
          </a:prstGeom>
          <a:noFill/>
          <a:ln>
            <a:noFill/>
          </a:ln>
        </p:spPr>
        <p:txBody>
          <a:bodyPr anchorCtr="0" anchor="b"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2400"/>
              <a:buFont typeface="Helvetica Neue Light"/>
              <a:buNone/>
              <a:defRPr sz="2400"/>
            </a:lvl1pPr>
            <a:lvl2pPr indent="-228600" lvl="1" marL="914400" algn="l">
              <a:lnSpc>
                <a:spcPct val="90000"/>
              </a:lnSpc>
              <a:spcBef>
                <a:spcPts val="1000"/>
              </a:spcBef>
              <a:spcAft>
                <a:spcPts val="0"/>
              </a:spcAft>
              <a:buClr>
                <a:srgbClr val="000000"/>
              </a:buClr>
              <a:buSzPts val="2400"/>
              <a:buFont typeface="Helvetica Neue Light"/>
              <a:buNone/>
              <a:defRPr sz="2400"/>
            </a:lvl2pPr>
            <a:lvl3pPr indent="-228600" lvl="2" marL="1371600" algn="l">
              <a:lnSpc>
                <a:spcPct val="90000"/>
              </a:lnSpc>
              <a:spcBef>
                <a:spcPts val="1000"/>
              </a:spcBef>
              <a:spcAft>
                <a:spcPts val="0"/>
              </a:spcAft>
              <a:buClr>
                <a:srgbClr val="000000"/>
              </a:buClr>
              <a:buSzPts val="2400"/>
              <a:buFont typeface="Helvetica Neue Light"/>
              <a:buNone/>
              <a:defRPr sz="2400"/>
            </a:lvl3pPr>
            <a:lvl4pPr indent="-228600" lvl="3" marL="1828800" algn="l">
              <a:lnSpc>
                <a:spcPct val="90000"/>
              </a:lnSpc>
              <a:spcBef>
                <a:spcPts val="1000"/>
              </a:spcBef>
              <a:spcAft>
                <a:spcPts val="0"/>
              </a:spcAft>
              <a:buClr>
                <a:srgbClr val="000000"/>
              </a:buClr>
              <a:buSzPts val="2400"/>
              <a:buFont typeface="Helvetica Neue Light"/>
              <a:buNone/>
              <a:defRPr sz="2400"/>
            </a:lvl4pPr>
            <a:lvl5pPr indent="-228600" lvl="4" marL="2286000" algn="l">
              <a:lnSpc>
                <a:spcPct val="90000"/>
              </a:lnSpc>
              <a:spcBef>
                <a:spcPts val="1000"/>
              </a:spcBef>
              <a:spcAft>
                <a:spcPts val="0"/>
              </a:spcAft>
              <a:buClr>
                <a:srgbClr val="000000"/>
              </a:buClr>
              <a:buSzPts val="2400"/>
              <a:buFont typeface="Helvetica Neue Light"/>
              <a:buNone/>
              <a:defRPr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51" name="Google Shape;51;p6"/>
          <p:cNvSpPr txBox="1"/>
          <p:nvPr>
            <p:ph idx="2" type="body"/>
          </p:nvPr>
        </p:nvSpPr>
        <p:spPr>
          <a:xfrm>
            <a:off x="6172200" y="1681163"/>
            <a:ext cx="5183188" cy="823913"/>
          </a:xfrm>
          <a:prstGeom prst="rect">
            <a:avLst/>
          </a:prstGeom>
          <a:noFill/>
          <a:ln>
            <a:noFill/>
          </a:ln>
        </p:spPr>
        <p:txBody>
          <a:bodyPr anchorCtr="0" anchor="b"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52" name="Google Shape;52;p6"/>
          <p:cNvSpPr txBox="1"/>
          <p:nvPr>
            <p:ph idx="12" type="sldNum"/>
          </p:nvPr>
        </p:nvSpPr>
        <p:spPr>
          <a:xfrm>
            <a:off x="11080189" y="6338767"/>
            <a:ext cx="273610" cy="26924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pic>
        <p:nvPicPr>
          <p:cNvPr descr="Picture 8" id="53" name="Google Shape;53;p6"/>
          <p:cNvPicPr preferRelativeResize="0"/>
          <p:nvPr/>
        </p:nvPicPr>
        <p:blipFill rotWithShape="1">
          <a:blip r:embed="rId3">
            <a:alphaModFix/>
          </a:blip>
          <a:srcRect b="38396" l="29654" r="29479" t="38312"/>
          <a:stretch/>
        </p:blipFill>
        <p:spPr>
          <a:xfrm>
            <a:off x="358813" y="6038947"/>
            <a:ext cx="1365813" cy="59899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rgbClr val="F2F1EE"/>
        </a:solidFill>
      </p:bgPr>
    </p:bg>
    <p:spTree>
      <p:nvGrpSpPr>
        <p:cNvPr id="54" name="Shape 54"/>
        <p:cNvGrpSpPr/>
        <p:nvPr/>
      </p:nvGrpSpPr>
      <p:grpSpPr>
        <a:xfrm>
          <a:off x="0" y="0"/>
          <a:ext cx="0" cy="0"/>
          <a:chOff x="0" y="0"/>
          <a:chExt cx="0" cy="0"/>
        </a:xfrm>
      </p:grpSpPr>
      <p:grpSp>
        <p:nvGrpSpPr>
          <p:cNvPr id="55" name="Google Shape;55;p7"/>
          <p:cNvGrpSpPr/>
          <p:nvPr/>
        </p:nvGrpSpPr>
        <p:grpSpPr>
          <a:xfrm>
            <a:off x="-2" y="6756400"/>
            <a:ext cx="12192004" cy="105497"/>
            <a:chOff x="-1" y="0"/>
            <a:chExt cx="12192002" cy="105496"/>
          </a:xfrm>
        </p:grpSpPr>
        <p:pic>
          <p:nvPicPr>
            <p:cNvPr descr="Picture 8" id="56" name="Google Shape;56;p7"/>
            <p:cNvPicPr preferRelativeResize="0"/>
            <p:nvPr/>
          </p:nvPicPr>
          <p:blipFill rotWithShape="1">
            <a:blip r:embed="rId2">
              <a:alphaModFix/>
            </a:blip>
            <a:srcRect b="0" l="0" r="0" t="0"/>
            <a:stretch/>
          </p:blipFill>
          <p:spPr>
            <a:xfrm>
              <a:off x="1524000" y="0"/>
              <a:ext cx="9144000" cy="101600"/>
            </a:xfrm>
            <a:prstGeom prst="rect">
              <a:avLst/>
            </a:prstGeom>
            <a:noFill/>
            <a:ln>
              <a:noFill/>
            </a:ln>
          </p:spPr>
        </p:pic>
        <p:pic>
          <p:nvPicPr>
            <p:cNvPr descr="Picture 10" id="57" name="Google Shape;57;p7"/>
            <p:cNvPicPr preferRelativeResize="0"/>
            <p:nvPr/>
          </p:nvPicPr>
          <p:blipFill rotWithShape="1">
            <a:blip r:embed="rId2">
              <a:alphaModFix/>
            </a:blip>
            <a:srcRect b="15583" l="0" r="71580" t="0"/>
            <a:stretch/>
          </p:blipFill>
          <p:spPr>
            <a:xfrm>
              <a:off x="-1" y="0"/>
              <a:ext cx="2598718" cy="101600"/>
            </a:xfrm>
            <a:prstGeom prst="rect">
              <a:avLst/>
            </a:prstGeom>
            <a:noFill/>
            <a:ln>
              <a:noFill/>
            </a:ln>
          </p:spPr>
        </p:pic>
        <p:pic>
          <p:nvPicPr>
            <p:cNvPr descr="Picture 11" id="58" name="Google Shape;58;p7"/>
            <p:cNvPicPr preferRelativeResize="0"/>
            <p:nvPr/>
          </p:nvPicPr>
          <p:blipFill rotWithShape="1">
            <a:blip r:embed="rId2">
              <a:alphaModFix/>
            </a:blip>
            <a:srcRect b="15583" l="0" r="71580" t="0"/>
            <a:stretch/>
          </p:blipFill>
          <p:spPr>
            <a:xfrm>
              <a:off x="9593283" y="0"/>
              <a:ext cx="2598718" cy="105496"/>
            </a:xfrm>
            <a:prstGeom prst="rect">
              <a:avLst/>
            </a:prstGeom>
            <a:noFill/>
            <a:ln>
              <a:noFill/>
            </a:ln>
          </p:spPr>
        </p:pic>
      </p:grpSp>
      <p:sp>
        <p:nvSpPr>
          <p:cNvPr id="59" name="Google Shape;59;p7"/>
          <p:cNvSpPr txBox="1"/>
          <p:nvPr>
            <p:ph type="title"/>
          </p:nvPr>
        </p:nvSpPr>
        <p:spPr>
          <a:xfrm>
            <a:off x="838200" y="365125"/>
            <a:ext cx="10515600" cy="1325563"/>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4000"/>
              <a:buFont typeface="Helvetica Neue"/>
              <a:buNone/>
              <a:defRPr sz="4000">
                <a:solidFill>
                  <a:srgbClr val="000000"/>
                </a:solidFill>
              </a:defRPr>
            </a:lvl1pPr>
            <a:lvl2pPr lvl="1" algn="ctr">
              <a:lnSpc>
                <a:spcPct val="90000"/>
              </a:lnSpc>
              <a:spcBef>
                <a:spcPts val="0"/>
              </a:spcBef>
              <a:spcAft>
                <a:spcPts val="0"/>
              </a:spcAft>
              <a:buClr>
                <a:srgbClr val="FEFEFE"/>
              </a:buClr>
              <a:buSzPts val="1800"/>
              <a:buNone/>
              <a:defRPr/>
            </a:lvl2pPr>
            <a:lvl3pPr lvl="2" algn="ctr">
              <a:lnSpc>
                <a:spcPct val="90000"/>
              </a:lnSpc>
              <a:spcBef>
                <a:spcPts val="0"/>
              </a:spcBef>
              <a:spcAft>
                <a:spcPts val="0"/>
              </a:spcAft>
              <a:buClr>
                <a:srgbClr val="FEFEFE"/>
              </a:buClr>
              <a:buSzPts val="1800"/>
              <a:buNone/>
              <a:defRPr/>
            </a:lvl3pPr>
            <a:lvl4pPr lvl="3" algn="ctr">
              <a:lnSpc>
                <a:spcPct val="90000"/>
              </a:lnSpc>
              <a:spcBef>
                <a:spcPts val="0"/>
              </a:spcBef>
              <a:spcAft>
                <a:spcPts val="0"/>
              </a:spcAft>
              <a:buClr>
                <a:srgbClr val="FEFEFE"/>
              </a:buClr>
              <a:buSzPts val="1800"/>
              <a:buNone/>
              <a:defRPr/>
            </a:lvl4pPr>
            <a:lvl5pPr lvl="4" algn="ctr">
              <a:lnSpc>
                <a:spcPct val="90000"/>
              </a:lnSpc>
              <a:spcBef>
                <a:spcPts val="0"/>
              </a:spcBef>
              <a:spcAft>
                <a:spcPts val="0"/>
              </a:spcAft>
              <a:buClr>
                <a:srgbClr val="FEFEFE"/>
              </a:buClr>
              <a:buSzPts val="1800"/>
              <a:buNone/>
              <a:defRPr/>
            </a:lvl5pPr>
            <a:lvl6pPr lvl="5" algn="ctr">
              <a:lnSpc>
                <a:spcPct val="90000"/>
              </a:lnSpc>
              <a:spcBef>
                <a:spcPts val="0"/>
              </a:spcBef>
              <a:spcAft>
                <a:spcPts val="0"/>
              </a:spcAft>
              <a:buClr>
                <a:srgbClr val="FEFEFE"/>
              </a:buClr>
              <a:buSzPts val="1800"/>
              <a:buNone/>
              <a:defRPr/>
            </a:lvl6pPr>
            <a:lvl7pPr lvl="6" algn="ctr">
              <a:lnSpc>
                <a:spcPct val="90000"/>
              </a:lnSpc>
              <a:spcBef>
                <a:spcPts val="0"/>
              </a:spcBef>
              <a:spcAft>
                <a:spcPts val="0"/>
              </a:spcAft>
              <a:buClr>
                <a:srgbClr val="FEFEFE"/>
              </a:buClr>
              <a:buSzPts val="1800"/>
              <a:buNone/>
              <a:defRPr/>
            </a:lvl7pPr>
            <a:lvl8pPr lvl="7" algn="ctr">
              <a:lnSpc>
                <a:spcPct val="90000"/>
              </a:lnSpc>
              <a:spcBef>
                <a:spcPts val="0"/>
              </a:spcBef>
              <a:spcAft>
                <a:spcPts val="0"/>
              </a:spcAft>
              <a:buClr>
                <a:srgbClr val="FEFEFE"/>
              </a:buClr>
              <a:buSzPts val="1800"/>
              <a:buNone/>
              <a:defRPr/>
            </a:lvl8pPr>
            <a:lvl9pPr lvl="8" algn="ctr">
              <a:lnSpc>
                <a:spcPct val="90000"/>
              </a:lnSpc>
              <a:spcBef>
                <a:spcPts val="0"/>
              </a:spcBef>
              <a:spcAft>
                <a:spcPts val="0"/>
              </a:spcAft>
              <a:buClr>
                <a:srgbClr val="FEFEFE"/>
              </a:buClr>
              <a:buSzPts val="1800"/>
              <a:buNone/>
              <a:defRPr/>
            </a:lvl9pPr>
          </a:lstStyle>
          <a:p/>
        </p:txBody>
      </p:sp>
      <p:sp>
        <p:nvSpPr>
          <p:cNvPr id="60" name="Google Shape;60;p7"/>
          <p:cNvSpPr txBox="1"/>
          <p:nvPr>
            <p:ph idx="12" type="sldNum"/>
          </p:nvPr>
        </p:nvSpPr>
        <p:spPr>
          <a:xfrm>
            <a:off x="11080189" y="6338767"/>
            <a:ext cx="273610" cy="26924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pic>
        <p:nvPicPr>
          <p:cNvPr descr="Picture 4" id="61" name="Google Shape;61;p7"/>
          <p:cNvPicPr preferRelativeResize="0"/>
          <p:nvPr/>
        </p:nvPicPr>
        <p:blipFill rotWithShape="1">
          <a:blip r:embed="rId3">
            <a:alphaModFix/>
          </a:blip>
          <a:srcRect b="38396" l="29654" r="29479" t="38312"/>
          <a:stretch/>
        </p:blipFill>
        <p:spPr>
          <a:xfrm>
            <a:off x="358813" y="6038947"/>
            <a:ext cx="1365813" cy="59899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rgbClr val="F2F1EE"/>
        </a:solidFill>
      </p:bgPr>
    </p:bg>
    <p:spTree>
      <p:nvGrpSpPr>
        <p:cNvPr id="62" name="Shape 62"/>
        <p:cNvGrpSpPr/>
        <p:nvPr/>
      </p:nvGrpSpPr>
      <p:grpSpPr>
        <a:xfrm>
          <a:off x="0" y="0"/>
          <a:ext cx="0" cy="0"/>
          <a:chOff x="0" y="0"/>
          <a:chExt cx="0" cy="0"/>
        </a:xfrm>
      </p:grpSpPr>
      <p:grpSp>
        <p:nvGrpSpPr>
          <p:cNvPr id="63" name="Google Shape;63;p8"/>
          <p:cNvGrpSpPr/>
          <p:nvPr/>
        </p:nvGrpSpPr>
        <p:grpSpPr>
          <a:xfrm>
            <a:off x="-2" y="6756400"/>
            <a:ext cx="12192004" cy="105497"/>
            <a:chOff x="-1" y="0"/>
            <a:chExt cx="12192002" cy="105496"/>
          </a:xfrm>
        </p:grpSpPr>
        <p:pic>
          <p:nvPicPr>
            <p:cNvPr descr="Picture 8" id="64" name="Google Shape;64;p8"/>
            <p:cNvPicPr preferRelativeResize="0"/>
            <p:nvPr/>
          </p:nvPicPr>
          <p:blipFill rotWithShape="1">
            <a:blip r:embed="rId2">
              <a:alphaModFix/>
            </a:blip>
            <a:srcRect b="0" l="0" r="0" t="0"/>
            <a:stretch/>
          </p:blipFill>
          <p:spPr>
            <a:xfrm>
              <a:off x="1524000" y="0"/>
              <a:ext cx="9144000" cy="101600"/>
            </a:xfrm>
            <a:prstGeom prst="rect">
              <a:avLst/>
            </a:prstGeom>
            <a:noFill/>
            <a:ln>
              <a:noFill/>
            </a:ln>
          </p:spPr>
        </p:pic>
        <p:pic>
          <p:nvPicPr>
            <p:cNvPr descr="Picture 10" id="65" name="Google Shape;65;p8"/>
            <p:cNvPicPr preferRelativeResize="0"/>
            <p:nvPr/>
          </p:nvPicPr>
          <p:blipFill rotWithShape="1">
            <a:blip r:embed="rId2">
              <a:alphaModFix/>
            </a:blip>
            <a:srcRect b="15583" l="0" r="71580" t="0"/>
            <a:stretch/>
          </p:blipFill>
          <p:spPr>
            <a:xfrm>
              <a:off x="-1" y="0"/>
              <a:ext cx="2598718" cy="101600"/>
            </a:xfrm>
            <a:prstGeom prst="rect">
              <a:avLst/>
            </a:prstGeom>
            <a:noFill/>
            <a:ln>
              <a:noFill/>
            </a:ln>
          </p:spPr>
        </p:pic>
        <p:pic>
          <p:nvPicPr>
            <p:cNvPr descr="Picture 11" id="66" name="Google Shape;66;p8"/>
            <p:cNvPicPr preferRelativeResize="0"/>
            <p:nvPr/>
          </p:nvPicPr>
          <p:blipFill rotWithShape="1">
            <a:blip r:embed="rId2">
              <a:alphaModFix/>
            </a:blip>
            <a:srcRect b="15583" l="0" r="71580" t="0"/>
            <a:stretch/>
          </p:blipFill>
          <p:spPr>
            <a:xfrm>
              <a:off x="9593283" y="0"/>
              <a:ext cx="2598718" cy="105496"/>
            </a:xfrm>
            <a:prstGeom prst="rect">
              <a:avLst/>
            </a:prstGeom>
            <a:noFill/>
            <a:ln>
              <a:noFill/>
            </a:ln>
          </p:spPr>
        </p:pic>
      </p:grpSp>
      <p:sp>
        <p:nvSpPr>
          <p:cNvPr id="67" name="Google Shape;67;p8"/>
          <p:cNvSpPr txBox="1"/>
          <p:nvPr>
            <p:ph idx="12" type="sldNum"/>
          </p:nvPr>
        </p:nvSpPr>
        <p:spPr>
          <a:xfrm>
            <a:off x="11080189" y="6338767"/>
            <a:ext cx="273610" cy="26924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pic>
        <p:nvPicPr>
          <p:cNvPr descr="Picture 3" id="68" name="Google Shape;68;p8"/>
          <p:cNvPicPr preferRelativeResize="0"/>
          <p:nvPr/>
        </p:nvPicPr>
        <p:blipFill rotWithShape="1">
          <a:blip r:embed="rId3">
            <a:alphaModFix/>
          </a:blip>
          <a:srcRect b="38396" l="29654" r="29479" t="38312"/>
          <a:stretch/>
        </p:blipFill>
        <p:spPr>
          <a:xfrm>
            <a:off x="358813" y="6038947"/>
            <a:ext cx="1365813" cy="59899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p:cSld name="Content with Caption">
    <p:bg>
      <p:bgPr>
        <a:solidFill>
          <a:srgbClr val="F2F1EE"/>
        </a:solidFill>
      </p:bgPr>
    </p:bg>
    <p:spTree>
      <p:nvGrpSpPr>
        <p:cNvPr id="69" name="Shape 69"/>
        <p:cNvGrpSpPr/>
        <p:nvPr/>
      </p:nvGrpSpPr>
      <p:grpSpPr>
        <a:xfrm>
          <a:off x="0" y="0"/>
          <a:ext cx="0" cy="0"/>
          <a:chOff x="0" y="0"/>
          <a:chExt cx="0" cy="0"/>
        </a:xfrm>
      </p:grpSpPr>
      <p:grpSp>
        <p:nvGrpSpPr>
          <p:cNvPr id="70" name="Google Shape;70;p9"/>
          <p:cNvGrpSpPr/>
          <p:nvPr/>
        </p:nvGrpSpPr>
        <p:grpSpPr>
          <a:xfrm>
            <a:off x="-2" y="6756400"/>
            <a:ext cx="12192004" cy="105497"/>
            <a:chOff x="-1" y="0"/>
            <a:chExt cx="12192002" cy="105496"/>
          </a:xfrm>
        </p:grpSpPr>
        <p:pic>
          <p:nvPicPr>
            <p:cNvPr descr="Picture 8" id="71" name="Google Shape;71;p9"/>
            <p:cNvPicPr preferRelativeResize="0"/>
            <p:nvPr/>
          </p:nvPicPr>
          <p:blipFill rotWithShape="1">
            <a:blip r:embed="rId2">
              <a:alphaModFix/>
            </a:blip>
            <a:srcRect b="0" l="0" r="0" t="0"/>
            <a:stretch/>
          </p:blipFill>
          <p:spPr>
            <a:xfrm>
              <a:off x="1524000" y="0"/>
              <a:ext cx="9144000" cy="101600"/>
            </a:xfrm>
            <a:prstGeom prst="rect">
              <a:avLst/>
            </a:prstGeom>
            <a:noFill/>
            <a:ln>
              <a:noFill/>
            </a:ln>
          </p:spPr>
        </p:pic>
        <p:pic>
          <p:nvPicPr>
            <p:cNvPr descr="Picture 10" id="72" name="Google Shape;72;p9"/>
            <p:cNvPicPr preferRelativeResize="0"/>
            <p:nvPr/>
          </p:nvPicPr>
          <p:blipFill rotWithShape="1">
            <a:blip r:embed="rId2">
              <a:alphaModFix/>
            </a:blip>
            <a:srcRect b="15583" l="0" r="71580" t="0"/>
            <a:stretch/>
          </p:blipFill>
          <p:spPr>
            <a:xfrm>
              <a:off x="-1" y="0"/>
              <a:ext cx="2598718" cy="101600"/>
            </a:xfrm>
            <a:prstGeom prst="rect">
              <a:avLst/>
            </a:prstGeom>
            <a:noFill/>
            <a:ln>
              <a:noFill/>
            </a:ln>
          </p:spPr>
        </p:pic>
        <p:pic>
          <p:nvPicPr>
            <p:cNvPr descr="Picture 11" id="73" name="Google Shape;73;p9"/>
            <p:cNvPicPr preferRelativeResize="0"/>
            <p:nvPr/>
          </p:nvPicPr>
          <p:blipFill rotWithShape="1">
            <a:blip r:embed="rId2">
              <a:alphaModFix/>
            </a:blip>
            <a:srcRect b="15583" l="0" r="71580" t="0"/>
            <a:stretch/>
          </p:blipFill>
          <p:spPr>
            <a:xfrm>
              <a:off x="9593283" y="0"/>
              <a:ext cx="2598718" cy="105496"/>
            </a:xfrm>
            <a:prstGeom prst="rect">
              <a:avLst/>
            </a:prstGeom>
            <a:noFill/>
            <a:ln>
              <a:noFill/>
            </a:ln>
          </p:spPr>
        </p:pic>
      </p:grpSp>
      <p:sp>
        <p:nvSpPr>
          <p:cNvPr id="74" name="Google Shape;74;p9"/>
          <p:cNvSpPr txBox="1"/>
          <p:nvPr>
            <p:ph type="title"/>
          </p:nvPr>
        </p:nvSpPr>
        <p:spPr>
          <a:xfrm>
            <a:off x="839787" y="457200"/>
            <a:ext cx="3932239"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3200"/>
              <a:buFont typeface="Helvetica Neue"/>
              <a:buNone/>
              <a:defRPr sz="3200">
                <a:solidFill>
                  <a:srgbClr val="000000"/>
                </a:solidFill>
              </a:defRPr>
            </a:lvl1pPr>
            <a:lvl2pPr lvl="1" algn="ctr">
              <a:lnSpc>
                <a:spcPct val="90000"/>
              </a:lnSpc>
              <a:spcBef>
                <a:spcPts val="0"/>
              </a:spcBef>
              <a:spcAft>
                <a:spcPts val="0"/>
              </a:spcAft>
              <a:buClr>
                <a:srgbClr val="FEFEFE"/>
              </a:buClr>
              <a:buSzPts val="1800"/>
              <a:buNone/>
              <a:defRPr/>
            </a:lvl2pPr>
            <a:lvl3pPr lvl="2" algn="ctr">
              <a:lnSpc>
                <a:spcPct val="90000"/>
              </a:lnSpc>
              <a:spcBef>
                <a:spcPts val="0"/>
              </a:spcBef>
              <a:spcAft>
                <a:spcPts val="0"/>
              </a:spcAft>
              <a:buClr>
                <a:srgbClr val="FEFEFE"/>
              </a:buClr>
              <a:buSzPts val="1800"/>
              <a:buNone/>
              <a:defRPr/>
            </a:lvl3pPr>
            <a:lvl4pPr lvl="3" algn="ctr">
              <a:lnSpc>
                <a:spcPct val="90000"/>
              </a:lnSpc>
              <a:spcBef>
                <a:spcPts val="0"/>
              </a:spcBef>
              <a:spcAft>
                <a:spcPts val="0"/>
              </a:spcAft>
              <a:buClr>
                <a:srgbClr val="FEFEFE"/>
              </a:buClr>
              <a:buSzPts val="1800"/>
              <a:buNone/>
              <a:defRPr/>
            </a:lvl4pPr>
            <a:lvl5pPr lvl="4" algn="ctr">
              <a:lnSpc>
                <a:spcPct val="90000"/>
              </a:lnSpc>
              <a:spcBef>
                <a:spcPts val="0"/>
              </a:spcBef>
              <a:spcAft>
                <a:spcPts val="0"/>
              </a:spcAft>
              <a:buClr>
                <a:srgbClr val="FEFEFE"/>
              </a:buClr>
              <a:buSzPts val="1800"/>
              <a:buNone/>
              <a:defRPr/>
            </a:lvl5pPr>
            <a:lvl6pPr lvl="5" algn="ctr">
              <a:lnSpc>
                <a:spcPct val="90000"/>
              </a:lnSpc>
              <a:spcBef>
                <a:spcPts val="0"/>
              </a:spcBef>
              <a:spcAft>
                <a:spcPts val="0"/>
              </a:spcAft>
              <a:buClr>
                <a:srgbClr val="FEFEFE"/>
              </a:buClr>
              <a:buSzPts val="1800"/>
              <a:buNone/>
              <a:defRPr/>
            </a:lvl6pPr>
            <a:lvl7pPr lvl="6" algn="ctr">
              <a:lnSpc>
                <a:spcPct val="90000"/>
              </a:lnSpc>
              <a:spcBef>
                <a:spcPts val="0"/>
              </a:spcBef>
              <a:spcAft>
                <a:spcPts val="0"/>
              </a:spcAft>
              <a:buClr>
                <a:srgbClr val="FEFEFE"/>
              </a:buClr>
              <a:buSzPts val="1800"/>
              <a:buNone/>
              <a:defRPr/>
            </a:lvl7pPr>
            <a:lvl8pPr lvl="7" algn="ctr">
              <a:lnSpc>
                <a:spcPct val="90000"/>
              </a:lnSpc>
              <a:spcBef>
                <a:spcPts val="0"/>
              </a:spcBef>
              <a:spcAft>
                <a:spcPts val="0"/>
              </a:spcAft>
              <a:buClr>
                <a:srgbClr val="FEFEFE"/>
              </a:buClr>
              <a:buSzPts val="1800"/>
              <a:buNone/>
              <a:defRPr/>
            </a:lvl8pPr>
            <a:lvl9pPr lvl="8" algn="ctr">
              <a:lnSpc>
                <a:spcPct val="90000"/>
              </a:lnSpc>
              <a:spcBef>
                <a:spcPts val="0"/>
              </a:spcBef>
              <a:spcAft>
                <a:spcPts val="0"/>
              </a:spcAft>
              <a:buClr>
                <a:srgbClr val="FEFEFE"/>
              </a:buClr>
              <a:buSzPts val="1800"/>
              <a:buNone/>
              <a:defRPr/>
            </a:lvl9pPr>
          </a:lstStyle>
          <a:p/>
        </p:txBody>
      </p:sp>
      <p:sp>
        <p:nvSpPr>
          <p:cNvPr id="75" name="Google Shape;75;p9"/>
          <p:cNvSpPr txBox="1"/>
          <p:nvPr>
            <p:ph idx="1" type="body"/>
          </p:nvPr>
        </p:nvSpPr>
        <p:spPr>
          <a:xfrm>
            <a:off x="5183187" y="987425"/>
            <a:ext cx="6172201" cy="4873625"/>
          </a:xfrm>
          <a:prstGeom prst="rect">
            <a:avLst/>
          </a:prstGeom>
          <a:noFill/>
          <a:ln>
            <a:noFill/>
          </a:ln>
        </p:spPr>
        <p:txBody>
          <a:bodyPr anchorCtr="0" anchor="t" bIns="45700" lIns="45700" spcFirstLastPara="1" rIns="45700" wrap="square" tIns="45700">
            <a:normAutofit/>
          </a:bodyPr>
          <a:lstStyle>
            <a:lvl1pPr indent="-431800" lvl="0" marL="457200" algn="l">
              <a:lnSpc>
                <a:spcPct val="90000"/>
              </a:lnSpc>
              <a:spcBef>
                <a:spcPts val="1000"/>
              </a:spcBef>
              <a:spcAft>
                <a:spcPts val="0"/>
              </a:spcAft>
              <a:buClr>
                <a:srgbClr val="000000"/>
              </a:buClr>
              <a:buSzPts val="3200"/>
              <a:buFont typeface="Helvetica Neue Light"/>
              <a:buChar char="•"/>
              <a:defRPr sz="3200"/>
            </a:lvl1pPr>
            <a:lvl2pPr indent="-431800" lvl="1" marL="914400" algn="l">
              <a:lnSpc>
                <a:spcPct val="90000"/>
              </a:lnSpc>
              <a:spcBef>
                <a:spcPts val="1000"/>
              </a:spcBef>
              <a:spcAft>
                <a:spcPts val="0"/>
              </a:spcAft>
              <a:buClr>
                <a:srgbClr val="000000"/>
              </a:buClr>
              <a:buSzPts val="3200"/>
              <a:buFont typeface="Helvetica Neue Light"/>
              <a:buChar char="•"/>
              <a:defRPr sz="3200"/>
            </a:lvl2pPr>
            <a:lvl3pPr indent="-431800" lvl="2" marL="1371600" algn="l">
              <a:lnSpc>
                <a:spcPct val="90000"/>
              </a:lnSpc>
              <a:spcBef>
                <a:spcPts val="1000"/>
              </a:spcBef>
              <a:spcAft>
                <a:spcPts val="0"/>
              </a:spcAft>
              <a:buClr>
                <a:srgbClr val="000000"/>
              </a:buClr>
              <a:buSzPts val="3200"/>
              <a:buFont typeface="Helvetica Neue Light"/>
              <a:buChar char="•"/>
              <a:defRPr sz="3200"/>
            </a:lvl3pPr>
            <a:lvl4pPr indent="-431800" lvl="3" marL="1828800" algn="l">
              <a:lnSpc>
                <a:spcPct val="90000"/>
              </a:lnSpc>
              <a:spcBef>
                <a:spcPts val="1000"/>
              </a:spcBef>
              <a:spcAft>
                <a:spcPts val="0"/>
              </a:spcAft>
              <a:buClr>
                <a:srgbClr val="000000"/>
              </a:buClr>
              <a:buSzPts val="3200"/>
              <a:buFont typeface="Helvetica Neue Light"/>
              <a:buChar char="•"/>
              <a:defRPr sz="3200"/>
            </a:lvl4pPr>
            <a:lvl5pPr indent="-431800" lvl="4" marL="2286000" algn="l">
              <a:lnSpc>
                <a:spcPct val="90000"/>
              </a:lnSpc>
              <a:spcBef>
                <a:spcPts val="1000"/>
              </a:spcBef>
              <a:spcAft>
                <a:spcPts val="0"/>
              </a:spcAft>
              <a:buClr>
                <a:srgbClr val="000000"/>
              </a:buClr>
              <a:buSzPts val="3200"/>
              <a:buFont typeface="Helvetica Neue Light"/>
              <a:buChar char="•"/>
              <a:defRPr sz="32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76" name="Google Shape;76;p9"/>
          <p:cNvSpPr txBox="1"/>
          <p:nvPr>
            <p:ph idx="2" type="body"/>
          </p:nvPr>
        </p:nvSpPr>
        <p:spPr>
          <a:xfrm>
            <a:off x="839787" y="2057400"/>
            <a:ext cx="3932238" cy="381158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77" name="Google Shape;77;p9"/>
          <p:cNvSpPr txBox="1"/>
          <p:nvPr>
            <p:ph idx="12" type="sldNum"/>
          </p:nvPr>
        </p:nvSpPr>
        <p:spPr>
          <a:xfrm>
            <a:off x="11080189" y="6338767"/>
            <a:ext cx="273610" cy="26924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pic>
        <p:nvPicPr>
          <p:cNvPr descr="Picture 6" id="78" name="Google Shape;78;p9"/>
          <p:cNvPicPr preferRelativeResize="0"/>
          <p:nvPr/>
        </p:nvPicPr>
        <p:blipFill rotWithShape="1">
          <a:blip r:embed="rId3">
            <a:alphaModFix/>
          </a:blip>
          <a:srcRect b="38396" l="29654" r="29479" t="38312"/>
          <a:stretch/>
        </p:blipFill>
        <p:spPr>
          <a:xfrm>
            <a:off x="358813" y="6038947"/>
            <a:ext cx="1365813" cy="59899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p:bg>
      <p:bgPr>
        <a:solidFill>
          <a:srgbClr val="F2F1EE"/>
        </a:solidFill>
      </p:bgPr>
    </p:bg>
    <p:spTree>
      <p:nvGrpSpPr>
        <p:cNvPr id="79" name="Shape 79"/>
        <p:cNvGrpSpPr/>
        <p:nvPr/>
      </p:nvGrpSpPr>
      <p:grpSpPr>
        <a:xfrm>
          <a:off x="0" y="0"/>
          <a:ext cx="0" cy="0"/>
          <a:chOff x="0" y="0"/>
          <a:chExt cx="0" cy="0"/>
        </a:xfrm>
      </p:grpSpPr>
      <p:grpSp>
        <p:nvGrpSpPr>
          <p:cNvPr id="80" name="Google Shape;80;p10"/>
          <p:cNvGrpSpPr/>
          <p:nvPr/>
        </p:nvGrpSpPr>
        <p:grpSpPr>
          <a:xfrm>
            <a:off x="-2" y="6756400"/>
            <a:ext cx="12192004" cy="105497"/>
            <a:chOff x="-1" y="0"/>
            <a:chExt cx="12192002" cy="105496"/>
          </a:xfrm>
        </p:grpSpPr>
        <p:pic>
          <p:nvPicPr>
            <p:cNvPr descr="Picture 8" id="81" name="Google Shape;81;p10"/>
            <p:cNvPicPr preferRelativeResize="0"/>
            <p:nvPr/>
          </p:nvPicPr>
          <p:blipFill rotWithShape="1">
            <a:blip r:embed="rId2">
              <a:alphaModFix/>
            </a:blip>
            <a:srcRect b="0" l="0" r="0" t="0"/>
            <a:stretch/>
          </p:blipFill>
          <p:spPr>
            <a:xfrm>
              <a:off x="1524000" y="0"/>
              <a:ext cx="9144000" cy="101600"/>
            </a:xfrm>
            <a:prstGeom prst="rect">
              <a:avLst/>
            </a:prstGeom>
            <a:noFill/>
            <a:ln>
              <a:noFill/>
            </a:ln>
          </p:spPr>
        </p:pic>
        <p:pic>
          <p:nvPicPr>
            <p:cNvPr descr="Picture 10" id="82" name="Google Shape;82;p10"/>
            <p:cNvPicPr preferRelativeResize="0"/>
            <p:nvPr/>
          </p:nvPicPr>
          <p:blipFill rotWithShape="1">
            <a:blip r:embed="rId2">
              <a:alphaModFix/>
            </a:blip>
            <a:srcRect b="15583" l="0" r="71580" t="0"/>
            <a:stretch/>
          </p:blipFill>
          <p:spPr>
            <a:xfrm>
              <a:off x="-1" y="0"/>
              <a:ext cx="2598718" cy="101600"/>
            </a:xfrm>
            <a:prstGeom prst="rect">
              <a:avLst/>
            </a:prstGeom>
            <a:noFill/>
            <a:ln>
              <a:noFill/>
            </a:ln>
          </p:spPr>
        </p:pic>
        <p:pic>
          <p:nvPicPr>
            <p:cNvPr descr="Picture 11" id="83" name="Google Shape;83;p10"/>
            <p:cNvPicPr preferRelativeResize="0"/>
            <p:nvPr/>
          </p:nvPicPr>
          <p:blipFill rotWithShape="1">
            <a:blip r:embed="rId2">
              <a:alphaModFix/>
            </a:blip>
            <a:srcRect b="15583" l="0" r="71580" t="0"/>
            <a:stretch/>
          </p:blipFill>
          <p:spPr>
            <a:xfrm>
              <a:off x="9593283" y="0"/>
              <a:ext cx="2598718" cy="105496"/>
            </a:xfrm>
            <a:prstGeom prst="rect">
              <a:avLst/>
            </a:prstGeom>
            <a:noFill/>
            <a:ln>
              <a:noFill/>
            </a:ln>
          </p:spPr>
        </p:pic>
      </p:grpSp>
      <p:sp>
        <p:nvSpPr>
          <p:cNvPr id="84" name="Google Shape;84;p10"/>
          <p:cNvSpPr txBox="1"/>
          <p:nvPr>
            <p:ph type="title"/>
          </p:nvPr>
        </p:nvSpPr>
        <p:spPr>
          <a:xfrm>
            <a:off x="839787" y="457200"/>
            <a:ext cx="3932239"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3200"/>
              <a:buFont typeface="Helvetica Neue"/>
              <a:buNone/>
              <a:defRPr sz="3200">
                <a:solidFill>
                  <a:srgbClr val="000000"/>
                </a:solidFill>
              </a:defRPr>
            </a:lvl1pPr>
            <a:lvl2pPr lvl="1" algn="ctr">
              <a:lnSpc>
                <a:spcPct val="90000"/>
              </a:lnSpc>
              <a:spcBef>
                <a:spcPts val="0"/>
              </a:spcBef>
              <a:spcAft>
                <a:spcPts val="0"/>
              </a:spcAft>
              <a:buClr>
                <a:srgbClr val="FEFEFE"/>
              </a:buClr>
              <a:buSzPts val="1800"/>
              <a:buNone/>
              <a:defRPr/>
            </a:lvl2pPr>
            <a:lvl3pPr lvl="2" algn="ctr">
              <a:lnSpc>
                <a:spcPct val="90000"/>
              </a:lnSpc>
              <a:spcBef>
                <a:spcPts val="0"/>
              </a:spcBef>
              <a:spcAft>
                <a:spcPts val="0"/>
              </a:spcAft>
              <a:buClr>
                <a:srgbClr val="FEFEFE"/>
              </a:buClr>
              <a:buSzPts val="1800"/>
              <a:buNone/>
              <a:defRPr/>
            </a:lvl3pPr>
            <a:lvl4pPr lvl="3" algn="ctr">
              <a:lnSpc>
                <a:spcPct val="90000"/>
              </a:lnSpc>
              <a:spcBef>
                <a:spcPts val="0"/>
              </a:spcBef>
              <a:spcAft>
                <a:spcPts val="0"/>
              </a:spcAft>
              <a:buClr>
                <a:srgbClr val="FEFEFE"/>
              </a:buClr>
              <a:buSzPts val="1800"/>
              <a:buNone/>
              <a:defRPr/>
            </a:lvl4pPr>
            <a:lvl5pPr lvl="4" algn="ctr">
              <a:lnSpc>
                <a:spcPct val="90000"/>
              </a:lnSpc>
              <a:spcBef>
                <a:spcPts val="0"/>
              </a:spcBef>
              <a:spcAft>
                <a:spcPts val="0"/>
              </a:spcAft>
              <a:buClr>
                <a:srgbClr val="FEFEFE"/>
              </a:buClr>
              <a:buSzPts val="1800"/>
              <a:buNone/>
              <a:defRPr/>
            </a:lvl5pPr>
            <a:lvl6pPr lvl="5" algn="ctr">
              <a:lnSpc>
                <a:spcPct val="90000"/>
              </a:lnSpc>
              <a:spcBef>
                <a:spcPts val="0"/>
              </a:spcBef>
              <a:spcAft>
                <a:spcPts val="0"/>
              </a:spcAft>
              <a:buClr>
                <a:srgbClr val="FEFEFE"/>
              </a:buClr>
              <a:buSzPts val="1800"/>
              <a:buNone/>
              <a:defRPr/>
            </a:lvl6pPr>
            <a:lvl7pPr lvl="6" algn="ctr">
              <a:lnSpc>
                <a:spcPct val="90000"/>
              </a:lnSpc>
              <a:spcBef>
                <a:spcPts val="0"/>
              </a:spcBef>
              <a:spcAft>
                <a:spcPts val="0"/>
              </a:spcAft>
              <a:buClr>
                <a:srgbClr val="FEFEFE"/>
              </a:buClr>
              <a:buSzPts val="1800"/>
              <a:buNone/>
              <a:defRPr/>
            </a:lvl7pPr>
            <a:lvl8pPr lvl="7" algn="ctr">
              <a:lnSpc>
                <a:spcPct val="90000"/>
              </a:lnSpc>
              <a:spcBef>
                <a:spcPts val="0"/>
              </a:spcBef>
              <a:spcAft>
                <a:spcPts val="0"/>
              </a:spcAft>
              <a:buClr>
                <a:srgbClr val="FEFEFE"/>
              </a:buClr>
              <a:buSzPts val="1800"/>
              <a:buNone/>
              <a:defRPr/>
            </a:lvl8pPr>
            <a:lvl9pPr lvl="8" algn="ctr">
              <a:lnSpc>
                <a:spcPct val="90000"/>
              </a:lnSpc>
              <a:spcBef>
                <a:spcPts val="0"/>
              </a:spcBef>
              <a:spcAft>
                <a:spcPts val="0"/>
              </a:spcAft>
              <a:buClr>
                <a:srgbClr val="FEFEFE"/>
              </a:buClr>
              <a:buSzPts val="1800"/>
              <a:buNone/>
              <a:defRPr/>
            </a:lvl9pPr>
          </a:lstStyle>
          <a:p/>
        </p:txBody>
      </p:sp>
      <p:sp>
        <p:nvSpPr>
          <p:cNvPr id="85" name="Google Shape;85;p10"/>
          <p:cNvSpPr/>
          <p:nvPr>
            <p:ph idx="2" type="pic"/>
          </p:nvPr>
        </p:nvSpPr>
        <p:spPr>
          <a:xfrm>
            <a:off x="5183187" y="987425"/>
            <a:ext cx="6172201" cy="4873625"/>
          </a:xfrm>
          <a:prstGeom prst="rect">
            <a:avLst/>
          </a:prstGeom>
          <a:noFill/>
          <a:ln>
            <a:noFill/>
          </a:ln>
        </p:spPr>
      </p:sp>
      <p:sp>
        <p:nvSpPr>
          <p:cNvPr id="86" name="Google Shape;86;p10"/>
          <p:cNvSpPr txBox="1"/>
          <p:nvPr>
            <p:ph idx="1" type="body"/>
          </p:nvPr>
        </p:nvSpPr>
        <p:spPr>
          <a:xfrm>
            <a:off x="839787" y="2057400"/>
            <a:ext cx="3932239" cy="3811588"/>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1600"/>
              <a:buFont typeface="Helvetica Neue Light"/>
              <a:buNone/>
              <a:defRPr sz="1600"/>
            </a:lvl1pPr>
            <a:lvl2pPr indent="-228600" lvl="1" marL="914400" algn="l">
              <a:lnSpc>
                <a:spcPct val="90000"/>
              </a:lnSpc>
              <a:spcBef>
                <a:spcPts val="1000"/>
              </a:spcBef>
              <a:spcAft>
                <a:spcPts val="0"/>
              </a:spcAft>
              <a:buClr>
                <a:srgbClr val="000000"/>
              </a:buClr>
              <a:buSzPts val="1600"/>
              <a:buFont typeface="Helvetica Neue Light"/>
              <a:buNone/>
              <a:defRPr sz="1600"/>
            </a:lvl2pPr>
            <a:lvl3pPr indent="-228600" lvl="2" marL="1371600" algn="l">
              <a:lnSpc>
                <a:spcPct val="90000"/>
              </a:lnSpc>
              <a:spcBef>
                <a:spcPts val="1000"/>
              </a:spcBef>
              <a:spcAft>
                <a:spcPts val="0"/>
              </a:spcAft>
              <a:buClr>
                <a:srgbClr val="000000"/>
              </a:buClr>
              <a:buSzPts val="1600"/>
              <a:buFont typeface="Helvetica Neue Light"/>
              <a:buNone/>
              <a:defRPr sz="1600"/>
            </a:lvl3pPr>
            <a:lvl4pPr indent="-228600" lvl="3" marL="1828800" algn="l">
              <a:lnSpc>
                <a:spcPct val="90000"/>
              </a:lnSpc>
              <a:spcBef>
                <a:spcPts val="1000"/>
              </a:spcBef>
              <a:spcAft>
                <a:spcPts val="0"/>
              </a:spcAft>
              <a:buClr>
                <a:srgbClr val="000000"/>
              </a:buClr>
              <a:buSzPts val="1600"/>
              <a:buFont typeface="Helvetica Neue Light"/>
              <a:buNone/>
              <a:defRPr sz="1600"/>
            </a:lvl4pPr>
            <a:lvl5pPr indent="-228600" lvl="4" marL="2286000" algn="l">
              <a:lnSpc>
                <a:spcPct val="90000"/>
              </a:lnSpc>
              <a:spcBef>
                <a:spcPts val="1000"/>
              </a:spcBef>
              <a:spcAft>
                <a:spcPts val="0"/>
              </a:spcAft>
              <a:buClr>
                <a:srgbClr val="000000"/>
              </a:buClr>
              <a:buSzPts val="1600"/>
              <a:buFont typeface="Helvetica Neue Light"/>
              <a:buNone/>
              <a:defRPr sz="16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87" name="Google Shape;87;p10"/>
          <p:cNvSpPr txBox="1"/>
          <p:nvPr>
            <p:ph idx="12" type="sldNum"/>
          </p:nvPr>
        </p:nvSpPr>
        <p:spPr>
          <a:xfrm>
            <a:off x="11080189" y="6338767"/>
            <a:ext cx="273610" cy="26924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a:p>
        </p:txBody>
      </p:sp>
      <p:pic>
        <p:nvPicPr>
          <p:cNvPr descr="Picture 6" id="88" name="Google Shape;88;p10"/>
          <p:cNvPicPr preferRelativeResize="0"/>
          <p:nvPr/>
        </p:nvPicPr>
        <p:blipFill rotWithShape="1">
          <a:blip r:embed="rId3">
            <a:alphaModFix/>
          </a:blip>
          <a:srcRect b="38396" l="29654" r="29479" t="38312"/>
          <a:stretch/>
        </p:blipFill>
        <p:spPr>
          <a:xfrm>
            <a:off x="358813" y="6038947"/>
            <a:ext cx="1365813" cy="59899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2" Type="http://schemas.openxmlformats.org/officeDocument/2006/relationships/theme" Target="../theme/theme1.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01B19"/>
        </a:solidFill>
      </p:bgPr>
    </p:bg>
    <p:spTree>
      <p:nvGrpSpPr>
        <p:cNvPr id="5" name="Shape 5"/>
        <p:cNvGrpSpPr/>
        <p:nvPr/>
      </p:nvGrpSpPr>
      <p:grpSpPr>
        <a:xfrm>
          <a:off x="0" y="0"/>
          <a:ext cx="0" cy="0"/>
          <a:chOff x="0" y="0"/>
          <a:chExt cx="0" cy="0"/>
        </a:xfrm>
      </p:grpSpPr>
      <p:grpSp>
        <p:nvGrpSpPr>
          <p:cNvPr id="6" name="Google Shape;6;p1"/>
          <p:cNvGrpSpPr/>
          <p:nvPr/>
        </p:nvGrpSpPr>
        <p:grpSpPr>
          <a:xfrm>
            <a:off x="-2" y="6756400"/>
            <a:ext cx="12192004" cy="105497"/>
            <a:chOff x="-1" y="0"/>
            <a:chExt cx="12192002" cy="105496"/>
          </a:xfrm>
        </p:grpSpPr>
        <p:pic>
          <p:nvPicPr>
            <p:cNvPr descr="Picture 8" id="7" name="Google Shape;7;p1"/>
            <p:cNvPicPr preferRelativeResize="0"/>
            <p:nvPr/>
          </p:nvPicPr>
          <p:blipFill rotWithShape="1">
            <a:blip r:embed="rId1">
              <a:alphaModFix/>
            </a:blip>
            <a:srcRect b="0" l="0" r="0" t="0"/>
            <a:stretch/>
          </p:blipFill>
          <p:spPr>
            <a:xfrm>
              <a:off x="1524000" y="0"/>
              <a:ext cx="9144000" cy="101600"/>
            </a:xfrm>
            <a:prstGeom prst="rect">
              <a:avLst/>
            </a:prstGeom>
            <a:noFill/>
            <a:ln>
              <a:noFill/>
            </a:ln>
          </p:spPr>
        </p:pic>
        <p:pic>
          <p:nvPicPr>
            <p:cNvPr descr="Picture 10" id="8" name="Google Shape;8;p1"/>
            <p:cNvPicPr preferRelativeResize="0"/>
            <p:nvPr/>
          </p:nvPicPr>
          <p:blipFill rotWithShape="1">
            <a:blip r:embed="rId1">
              <a:alphaModFix/>
            </a:blip>
            <a:srcRect b="15583" l="0" r="71580" t="0"/>
            <a:stretch/>
          </p:blipFill>
          <p:spPr>
            <a:xfrm>
              <a:off x="-1" y="0"/>
              <a:ext cx="2598718" cy="101600"/>
            </a:xfrm>
            <a:prstGeom prst="rect">
              <a:avLst/>
            </a:prstGeom>
            <a:noFill/>
            <a:ln>
              <a:noFill/>
            </a:ln>
          </p:spPr>
        </p:pic>
        <p:pic>
          <p:nvPicPr>
            <p:cNvPr descr="Picture 11" id="9" name="Google Shape;9;p1"/>
            <p:cNvPicPr preferRelativeResize="0"/>
            <p:nvPr/>
          </p:nvPicPr>
          <p:blipFill rotWithShape="1">
            <a:blip r:embed="rId1">
              <a:alphaModFix/>
            </a:blip>
            <a:srcRect b="15583" l="0" r="71580" t="0"/>
            <a:stretch/>
          </p:blipFill>
          <p:spPr>
            <a:xfrm>
              <a:off x="9593283" y="0"/>
              <a:ext cx="2598718" cy="105496"/>
            </a:xfrm>
            <a:prstGeom prst="rect">
              <a:avLst/>
            </a:prstGeom>
            <a:noFill/>
            <a:ln>
              <a:noFill/>
            </a:ln>
          </p:spPr>
        </p:pic>
      </p:grpSp>
      <p:sp>
        <p:nvSpPr>
          <p:cNvPr id="10" name="Google Shape;10;p1"/>
          <p:cNvSpPr txBox="1"/>
          <p:nvPr>
            <p:ph type="title"/>
          </p:nvPr>
        </p:nvSpPr>
        <p:spPr>
          <a:xfrm>
            <a:off x="844150" y="3874808"/>
            <a:ext cx="10515601" cy="835417"/>
          </a:xfrm>
          <a:prstGeom prst="rect">
            <a:avLst/>
          </a:prstGeom>
          <a:noFill/>
          <a:ln>
            <a:noFill/>
          </a:ln>
        </p:spPr>
        <p:txBody>
          <a:bodyPr anchorCtr="0" anchor="t" bIns="45700" lIns="45700" spcFirstLastPara="1" rIns="45700" wrap="square" tIns="45700">
            <a:normAutofit/>
          </a:bodyPr>
          <a:lstStyle>
            <a:lvl1pPr lvl="0" marR="0" rtl="0" algn="ctr">
              <a:lnSpc>
                <a:spcPct val="90000"/>
              </a:lnSpc>
              <a:spcBef>
                <a:spcPts val="0"/>
              </a:spcBef>
              <a:spcAft>
                <a:spcPts val="0"/>
              </a:spcAft>
              <a:buClr>
                <a:srgbClr val="FEFEFE"/>
              </a:buClr>
              <a:buSzPts val="3400"/>
              <a:buFont typeface="Helvetica Neue"/>
              <a:buNone/>
              <a:defRPr b="1" i="0" sz="3400" u="none" cap="none" strike="noStrike">
                <a:solidFill>
                  <a:srgbClr val="FEFEFE"/>
                </a:solidFill>
                <a:latin typeface="Helvetica Neue"/>
                <a:ea typeface="Helvetica Neue"/>
                <a:cs typeface="Helvetica Neue"/>
                <a:sym typeface="Helvetica Neue"/>
              </a:defRPr>
            </a:lvl1pPr>
            <a:lvl2pPr lvl="1" marR="0" rtl="0" algn="ctr">
              <a:lnSpc>
                <a:spcPct val="90000"/>
              </a:lnSpc>
              <a:spcBef>
                <a:spcPts val="0"/>
              </a:spcBef>
              <a:spcAft>
                <a:spcPts val="0"/>
              </a:spcAft>
              <a:buClr>
                <a:srgbClr val="FEFEFE"/>
              </a:buClr>
              <a:buSzPts val="3400"/>
              <a:buFont typeface="Helvetica Neue"/>
              <a:buNone/>
              <a:defRPr b="1" i="0" sz="3400" u="none" cap="none" strike="noStrike">
                <a:solidFill>
                  <a:srgbClr val="FEFEFE"/>
                </a:solidFill>
                <a:latin typeface="Helvetica Neue"/>
                <a:ea typeface="Helvetica Neue"/>
                <a:cs typeface="Helvetica Neue"/>
                <a:sym typeface="Helvetica Neue"/>
              </a:defRPr>
            </a:lvl2pPr>
            <a:lvl3pPr lvl="2" marR="0" rtl="0" algn="ctr">
              <a:lnSpc>
                <a:spcPct val="90000"/>
              </a:lnSpc>
              <a:spcBef>
                <a:spcPts val="0"/>
              </a:spcBef>
              <a:spcAft>
                <a:spcPts val="0"/>
              </a:spcAft>
              <a:buClr>
                <a:srgbClr val="FEFEFE"/>
              </a:buClr>
              <a:buSzPts val="3400"/>
              <a:buFont typeface="Helvetica Neue"/>
              <a:buNone/>
              <a:defRPr b="1" i="0" sz="3400" u="none" cap="none" strike="noStrike">
                <a:solidFill>
                  <a:srgbClr val="FEFEFE"/>
                </a:solidFill>
                <a:latin typeface="Helvetica Neue"/>
                <a:ea typeface="Helvetica Neue"/>
                <a:cs typeface="Helvetica Neue"/>
                <a:sym typeface="Helvetica Neue"/>
              </a:defRPr>
            </a:lvl3pPr>
            <a:lvl4pPr lvl="3" marR="0" rtl="0" algn="ctr">
              <a:lnSpc>
                <a:spcPct val="90000"/>
              </a:lnSpc>
              <a:spcBef>
                <a:spcPts val="0"/>
              </a:spcBef>
              <a:spcAft>
                <a:spcPts val="0"/>
              </a:spcAft>
              <a:buClr>
                <a:srgbClr val="FEFEFE"/>
              </a:buClr>
              <a:buSzPts val="3400"/>
              <a:buFont typeface="Helvetica Neue"/>
              <a:buNone/>
              <a:defRPr b="1" i="0" sz="3400" u="none" cap="none" strike="noStrike">
                <a:solidFill>
                  <a:srgbClr val="FEFEFE"/>
                </a:solidFill>
                <a:latin typeface="Helvetica Neue"/>
                <a:ea typeface="Helvetica Neue"/>
                <a:cs typeface="Helvetica Neue"/>
                <a:sym typeface="Helvetica Neue"/>
              </a:defRPr>
            </a:lvl4pPr>
            <a:lvl5pPr lvl="4" marR="0" rtl="0" algn="ctr">
              <a:lnSpc>
                <a:spcPct val="90000"/>
              </a:lnSpc>
              <a:spcBef>
                <a:spcPts val="0"/>
              </a:spcBef>
              <a:spcAft>
                <a:spcPts val="0"/>
              </a:spcAft>
              <a:buClr>
                <a:srgbClr val="FEFEFE"/>
              </a:buClr>
              <a:buSzPts val="3400"/>
              <a:buFont typeface="Helvetica Neue"/>
              <a:buNone/>
              <a:defRPr b="1" i="0" sz="3400" u="none" cap="none" strike="noStrike">
                <a:solidFill>
                  <a:srgbClr val="FEFEFE"/>
                </a:solidFill>
                <a:latin typeface="Helvetica Neue"/>
                <a:ea typeface="Helvetica Neue"/>
                <a:cs typeface="Helvetica Neue"/>
                <a:sym typeface="Helvetica Neue"/>
              </a:defRPr>
            </a:lvl5pPr>
            <a:lvl6pPr lvl="5" marR="0" rtl="0" algn="ctr">
              <a:lnSpc>
                <a:spcPct val="90000"/>
              </a:lnSpc>
              <a:spcBef>
                <a:spcPts val="0"/>
              </a:spcBef>
              <a:spcAft>
                <a:spcPts val="0"/>
              </a:spcAft>
              <a:buClr>
                <a:srgbClr val="FEFEFE"/>
              </a:buClr>
              <a:buSzPts val="3400"/>
              <a:buFont typeface="Helvetica Neue"/>
              <a:buNone/>
              <a:defRPr b="1" i="0" sz="3400" u="none" cap="none" strike="noStrike">
                <a:solidFill>
                  <a:srgbClr val="FEFEFE"/>
                </a:solidFill>
                <a:latin typeface="Helvetica Neue"/>
                <a:ea typeface="Helvetica Neue"/>
                <a:cs typeface="Helvetica Neue"/>
                <a:sym typeface="Helvetica Neue"/>
              </a:defRPr>
            </a:lvl6pPr>
            <a:lvl7pPr lvl="6" marR="0" rtl="0" algn="ctr">
              <a:lnSpc>
                <a:spcPct val="90000"/>
              </a:lnSpc>
              <a:spcBef>
                <a:spcPts val="0"/>
              </a:spcBef>
              <a:spcAft>
                <a:spcPts val="0"/>
              </a:spcAft>
              <a:buClr>
                <a:srgbClr val="FEFEFE"/>
              </a:buClr>
              <a:buSzPts val="3400"/>
              <a:buFont typeface="Helvetica Neue"/>
              <a:buNone/>
              <a:defRPr b="1" i="0" sz="3400" u="none" cap="none" strike="noStrike">
                <a:solidFill>
                  <a:srgbClr val="FEFEFE"/>
                </a:solidFill>
                <a:latin typeface="Helvetica Neue"/>
                <a:ea typeface="Helvetica Neue"/>
                <a:cs typeface="Helvetica Neue"/>
                <a:sym typeface="Helvetica Neue"/>
              </a:defRPr>
            </a:lvl7pPr>
            <a:lvl8pPr lvl="7" marR="0" rtl="0" algn="ctr">
              <a:lnSpc>
                <a:spcPct val="90000"/>
              </a:lnSpc>
              <a:spcBef>
                <a:spcPts val="0"/>
              </a:spcBef>
              <a:spcAft>
                <a:spcPts val="0"/>
              </a:spcAft>
              <a:buClr>
                <a:srgbClr val="FEFEFE"/>
              </a:buClr>
              <a:buSzPts val="3400"/>
              <a:buFont typeface="Helvetica Neue"/>
              <a:buNone/>
              <a:defRPr b="1" i="0" sz="3400" u="none" cap="none" strike="noStrike">
                <a:solidFill>
                  <a:srgbClr val="FEFEFE"/>
                </a:solidFill>
                <a:latin typeface="Helvetica Neue"/>
                <a:ea typeface="Helvetica Neue"/>
                <a:cs typeface="Helvetica Neue"/>
                <a:sym typeface="Helvetica Neue"/>
              </a:defRPr>
            </a:lvl8pPr>
            <a:lvl9pPr lvl="8" marR="0" rtl="0" algn="ctr">
              <a:lnSpc>
                <a:spcPct val="90000"/>
              </a:lnSpc>
              <a:spcBef>
                <a:spcPts val="0"/>
              </a:spcBef>
              <a:spcAft>
                <a:spcPts val="0"/>
              </a:spcAft>
              <a:buClr>
                <a:srgbClr val="FEFEFE"/>
              </a:buClr>
              <a:buSzPts val="3400"/>
              <a:buFont typeface="Helvetica Neue"/>
              <a:buNone/>
              <a:defRPr b="1" i="0" sz="3400" u="none" cap="none" strike="noStrike">
                <a:solidFill>
                  <a:srgbClr val="FEFEFE"/>
                </a:solidFill>
                <a:latin typeface="Helvetica Neue"/>
                <a:ea typeface="Helvetica Neue"/>
                <a:cs typeface="Helvetica Neue"/>
                <a:sym typeface="Helvetica Neue"/>
              </a:defRPr>
            </a:lvl9pPr>
          </a:lstStyle>
          <a:p/>
        </p:txBody>
      </p:sp>
      <p:pic>
        <p:nvPicPr>
          <p:cNvPr descr="Picture 4" id="11" name="Google Shape;11;p1"/>
          <p:cNvPicPr preferRelativeResize="0"/>
          <p:nvPr/>
        </p:nvPicPr>
        <p:blipFill rotWithShape="1">
          <a:blip r:embed="rId2">
            <a:alphaModFix/>
          </a:blip>
          <a:srcRect b="0" l="0" r="0" t="0"/>
          <a:stretch/>
        </p:blipFill>
        <p:spPr>
          <a:xfrm>
            <a:off x="4042931" y="1479396"/>
            <a:ext cx="4106138" cy="1347722"/>
          </a:xfrm>
          <a:prstGeom prst="rect">
            <a:avLst/>
          </a:prstGeom>
          <a:noFill/>
          <a:ln>
            <a:noFill/>
          </a:ln>
        </p:spPr>
      </p:pic>
      <p:sp>
        <p:nvSpPr>
          <p:cNvPr id="12" name="Google Shape;12;p1"/>
          <p:cNvSpPr txBox="1"/>
          <p:nvPr>
            <p:ph idx="1" type="body"/>
          </p:nvPr>
        </p:nvSpPr>
        <p:spPr>
          <a:xfrm>
            <a:off x="609600" y="1600200"/>
            <a:ext cx="10972800" cy="4525963"/>
          </a:xfrm>
          <a:prstGeom prst="rect">
            <a:avLst/>
          </a:prstGeom>
          <a:noFill/>
          <a:ln>
            <a:noFill/>
          </a:ln>
        </p:spPr>
        <p:txBody>
          <a:bodyPr anchorCtr="0" anchor="t" bIns="45700" lIns="45700" spcFirstLastPara="1" rIns="45700" wrap="square" tIns="45700">
            <a:normAutofit/>
          </a:bodyPr>
          <a:lstStyle>
            <a:lvl1pPr indent="-406400" lvl="0" marL="457200" marR="0" rtl="0" algn="l">
              <a:lnSpc>
                <a:spcPct val="90000"/>
              </a:lnSpc>
              <a:spcBef>
                <a:spcPts val="1000"/>
              </a:spcBef>
              <a:spcAft>
                <a:spcPts val="0"/>
              </a:spcAft>
              <a:buClr>
                <a:srgbClr val="000000"/>
              </a:buClr>
              <a:buSzPts val="2800"/>
              <a:buFont typeface="Helvetica Neue Light"/>
              <a:buChar char="•"/>
              <a:defRPr b="0" i="0" sz="2800" u="none" cap="none" strike="noStrike">
                <a:solidFill>
                  <a:srgbClr val="000000"/>
                </a:solidFill>
                <a:latin typeface="Helvetica Neue Light"/>
                <a:ea typeface="Helvetica Neue Light"/>
                <a:cs typeface="Helvetica Neue Light"/>
                <a:sym typeface="Helvetica Neue Light"/>
              </a:defRPr>
            </a:lvl1pPr>
            <a:lvl2pPr indent="-406400" lvl="1" marL="914400" marR="0" rtl="0" algn="l">
              <a:lnSpc>
                <a:spcPct val="90000"/>
              </a:lnSpc>
              <a:spcBef>
                <a:spcPts val="1000"/>
              </a:spcBef>
              <a:spcAft>
                <a:spcPts val="0"/>
              </a:spcAft>
              <a:buClr>
                <a:srgbClr val="000000"/>
              </a:buClr>
              <a:buSzPts val="2800"/>
              <a:buFont typeface="Helvetica Neue Light"/>
              <a:buChar char="•"/>
              <a:defRPr b="0" i="0" sz="2800" u="none" cap="none" strike="noStrike">
                <a:solidFill>
                  <a:srgbClr val="000000"/>
                </a:solidFill>
                <a:latin typeface="Helvetica Neue Light"/>
                <a:ea typeface="Helvetica Neue Light"/>
                <a:cs typeface="Helvetica Neue Light"/>
                <a:sym typeface="Helvetica Neue Light"/>
              </a:defRPr>
            </a:lvl2pPr>
            <a:lvl3pPr indent="-406400" lvl="2" marL="1371600" marR="0" rtl="0" algn="l">
              <a:lnSpc>
                <a:spcPct val="90000"/>
              </a:lnSpc>
              <a:spcBef>
                <a:spcPts val="1000"/>
              </a:spcBef>
              <a:spcAft>
                <a:spcPts val="0"/>
              </a:spcAft>
              <a:buClr>
                <a:srgbClr val="000000"/>
              </a:buClr>
              <a:buSzPts val="2800"/>
              <a:buFont typeface="Helvetica Neue Light"/>
              <a:buChar char="•"/>
              <a:defRPr b="0" i="0" sz="2800" u="none" cap="none" strike="noStrike">
                <a:solidFill>
                  <a:srgbClr val="000000"/>
                </a:solidFill>
                <a:latin typeface="Helvetica Neue Light"/>
                <a:ea typeface="Helvetica Neue Light"/>
                <a:cs typeface="Helvetica Neue Light"/>
                <a:sym typeface="Helvetica Neue Light"/>
              </a:defRPr>
            </a:lvl3pPr>
            <a:lvl4pPr indent="-406400" lvl="3" marL="1828800" marR="0" rtl="0" algn="l">
              <a:lnSpc>
                <a:spcPct val="90000"/>
              </a:lnSpc>
              <a:spcBef>
                <a:spcPts val="1000"/>
              </a:spcBef>
              <a:spcAft>
                <a:spcPts val="0"/>
              </a:spcAft>
              <a:buClr>
                <a:srgbClr val="000000"/>
              </a:buClr>
              <a:buSzPts val="2800"/>
              <a:buFont typeface="Helvetica Neue Light"/>
              <a:buChar char="•"/>
              <a:defRPr b="0" i="0" sz="2800" u="none" cap="none" strike="noStrike">
                <a:solidFill>
                  <a:srgbClr val="000000"/>
                </a:solidFill>
                <a:latin typeface="Helvetica Neue Light"/>
                <a:ea typeface="Helvetica Neue Light"/>
                <a:cs typeface="Helvetica Neue Light"/>
                <a:sym typeface="Helvetica Neue Light"/>
              </a:defRPr>
            </a:lvl4pPr>
            <a:lvl5pPr indent="-406400" lvl="4" marL="2286000" marR="0" rtl="0" algn="l">
              <a:lnSpc>
                <a:spcPct val="90000"/>
              </a:lnSpc>
              <a:spcBef>
                <a:spcPts val="1000"/>
              </a:spcBef>
              <a:spcAft>
                <a:spcPts val="0"/>
              </a:spcAft>
              <a:buClr>
                <a:srgbClr val="000000"/>
              </a:buClr>
              <a:buSzPts val="2800"/>
              <a:buFont typeface="Helvetica Neue Light"/>
              <a:buChar char="•"/>
              <a:defRPr b="0" i="0" sz="2800" u="none" cap="none" strike="noStrike">
                <a:solidFill>
                  <a:srgbClr val="000000"/>
                </a:solidFill>
                <a:latin typeface="Helvetica Neue Light"/>
                <a:ea typeface="Helvetica Neue Light"/>
                <a:cs typeface="Helvetica Neue Light"/>
                <a:sym typeface="Helvetica Neue Light"/>
              </a:defRPr>
            </a:lvl5pPr>
            <a:lvl6pPr indent="-406400" lvl="5" marL="2743200" marR="0" rtl="0" algn="l">
              <a:lnSpc>
                <a:spcPct val="90000"/>
              </a:lnSpc>
              <a:spcBef>
                <a:spcPts val="1000"/>
              </a:spcBef>
              <a:spcAft>
                <a:spcPts val="0"/>
              </a:spcAft>
              <a:buClr>
                <a:srgbClr val="000000"/>
              </a:buClr>
              <a:buSzPts val="2800"/>
              <a:buFont typeface="Helvetica Neue Light"/>
              <a:buChar char="•"/>
              <a:defRPr b="0" i="0" sz="2800" u="none" cap="none" strike="noStrike">
                <a:solidFill>
                  <a:srgbClr val="000000"/>
                </a:solidFill>
                <a:latin typeface="Helvetica Neue Light"/>
                <a:ea typeface="Helvetica Neue Light"/>
                <a:cs typeface="Helvetica Neue Light"/>
                <a:sym typeface="Helvetica Neue Light"/>
              </a:defRPr>
            </a:lvl6pPr>
            <a:lvl7pPr indent="-406400" lvl="6" marL="3200400" marR="0" rtl="0" algn="l">
              <a:lnSpc>
                <a:spcPct val="90000"/>
              </a:lnSpc>
              <a:spcBef>
                <a:spcPts val="1000"/>
              </a:spcBef>
              <a:spcAft>
                <a:spcPts val="0"/>
              </a:spcAft>
              <a:buClr>
                <a:srgbClr val="000000"/>
              </a:buClr>
              <a:buSzPts val="2800"/>
              <a:buFont typeface="Helvetica Neue Light"/>
              <a:buChar char="•"/>
              <a:defRPr b="0" i="0" sz="2800" u="none" cap="none" strike="noStrike">
                <a:solidFill>
                  <a:srgbClr val="000000"/>
                </a:solidFill>
                <a:latin typeface="Helvetica Neue Light"/>
                <a:ea typeface="Helvetica Neue Light"/>
                <a:cs typeface="Helvetica Neue Light"/>
                <a:sym typeface="Helvetica Neue Light"/>
              </a:defRPr>
            </a:lvl7pPr>
            <a:lvl8pPr indent="-406400" lvl="7" marL="3657600" marR="0" rtl="0" algn="l">
              <a:lnSpc>
                <a:spcPct val="90000"/>
              </a:lnSpc>
              <a:spcBef>
                <a:spcPts val="1000"/>
              </a:spcBef>
              <a:spcAft>
                <a:spcPts val="0"/>
              </a:spcAft>
              <a:buClr>
                <a:srgbClr val="000000"/>
              </a:buClr>
              <a:buSzPts val="2800"/>
              <a:buFont typeface="Helvetica Neue Light"/>
              <a:buChar char="•"/>
              <a:defRPr b="0" i="0" sz="2800" u="none" cap="none" strike="noStrike">
                <a:solidFill>
                  <a:srgbClr val="000000"/>
                </a:solidFill>
                <a:latin typeface="Helvetica Neue Light"/>
                <a:ea typeface="Helvetica Neue Light"/>
                <a:cs typeface="Helvetica Neue Light"/>
                <a:sym typeface="Helvetica Neue Light"/>
              </a:defRPr>
            </a:lvl8pPr>
            <a:lvl9pPr indent="-406400" lvl="8" marL="4114800" marR="0" rtl="0" algn="l">
              <a:lnSpc>
                <a:spcPct val="90000"/>
              </a:lnSpc>
              <a:spcBef>
                <a:spcPts val="1000"/>
              </a:spcBef>
              <a:spcAft>
                <a:spcPts val="0"/>
              </a:spcAft>
              <a:buClr>
                <a:srgbClr val="000000"/>
              </a:buClr>
              <a:buSzPts val="2800"/>
              <a:buFont typeface="Helvetica Neue Light"/>
              <a:buChar char="•"/>
              <a:defRPr b="0" i="0" sz="2800" u="none" cap="none" strike="noStrike">
                <a:solidFill>
                  <a:srgbClr val="000000"/>
                </a:solidFill>
                <a:latin typeface="Helvetica Neue Light"/>
                <a:ea typeface="Helvetica Neue Light"/>
                <a:cs typeface="Helvetica Neue Light"/>
                <a:sym typeface="Helvetica Neue Light"/>
              </a:defRPr>
            </a:lvl9pPr>
          </a:lstStyle>
          <a:p/>
        </p:txBody>
      </p:sp>
      <p:sp>
        <p:nvSpPr>
          <p:cNvPr id="13" name="Google Shape;13;p1"/>
          <p:cNvSpPr txBox="1"/>
          <p:nvPr>
            <p:ph idx="12" type="sldNum"/>
          </p:nvPr>
        </p:nvSpPr>
        <p:spPr>
          <a:xfrm>
            <a:off x="5892800" y="6172200"/>
            <a:ext cx="2844800" cy="368301"/>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1pPr>
            <a:lvl2pPr indent="0" lvl="1" marL="0" marR="0" rtl="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2pPr>
            <a:lvl3pPr indent="0" lvl="2" marL="0" marR="0" rtl="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3pPr>
            <a:lvl4pPr indent="0" lvl="3" marL="0" marR="0" rtl="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4pPr>
            <a:lvl5pPr indent="0" lvl="4" marL="0" marR="0" rtl="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5pPr>
            <a:lvl6pPr indent="0" lvl="5" marL="0" marR="0" rtl="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6pPr>
            <a:lvl7pPr indent="0" lvl="6" marL="0" marR="0" rtl="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7pPr>
            <a:lvl8pPr indent="0" lvl="7" marL="0" marR="0" rtl="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8pPr>
            <a:lvl9pPr indent="0" lvl="8" marL="0" marR="0" rtl="0" algn="r">
              <a:lnSpc>
                <a:spcPct val="100000"/>
              </a:lnSpc>
              <a:spcBef>
                <a:spcPts val="0"/>
              </a:spcBef>
              <a:spcAft>
                <a:spcPts val="0"/>
              </a:spcAft>
              <a:buClr>
                <a:srgbClr val="808080"/>
              </a:buClr>
              <a:buSzPts val="1200"/>
              <a:buFont typeface="Helvetica Neue Light"/>
              <a:buNone/>
              <a:defRPr b="0" i="0" sz="1200" u="none" cap="none" strike="noStrike">
                <a:solidFill>
                  <a:srgbClr val="808080"/>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researchgate.net/publication/388931481_Self-explaining_Hierarchical_Model_for_Fatigue_Monitoring_and_Prediction_in_Basketball_Self-explaining_Hierarchical_Model_for_Fatigue_Monitoring_and_Prediction_in_Basketball" TargetMode="External"/><Relationship Id="rId4" Type="http://schemas.openxmlformats.org/officeDocument/2006/relationships/hyperlink" Target="https://www.jssm.org/article/athletic-signature-next-game-lineup" TargetMode="External"/><Relationship Id="rId5" Type="http://schemas.openxmlformats.org/officeDocument/2006/relationships/hyperlink" Target="https://ieeexplore.ieee.org/document/9394821" TargetMode="External"/><Relationship Id="rId6" Type="http://schemas.openxmlformats.org/officeDocument/2006/relationships/hyperlink" Target="https://ieeexplore.ieee.org/abstract/document/9690164/"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1"/>
          <p:cNvSpPr txBox="1"/>
          <p:nvPr>
            <p:ph type="title"/>
          </p:nvPr>
        </p:nvSpPr>
        <p:spPr>
          <a:xfrm>
            <a:off x="838200" y="1718623"/>
            <a:ext cx="10515600" cy="844500"/>
          </a:xfrm>
          <a:prstGeom prst="rect">
            <a:avLst/>
          </a:prstGeom>
          <a:noFill/>
          <a:ln>
            <a:noFill/>
          </a:ln>
        </p:spPr>
        <p:txBody>
          <a:bodyPr anchorCtr="0" anchor="t" bIns="45700" lIns="45700" spcFirstLastPara="1" rIns="45700" wrap="square" tIns="45700">
            <a:noAutofit/>
          </a:bodyPr>
          <a:lstStyle/>
          <a:p>
            <a:pPr indent="0" lvl="0" marL="0" rtl="0" algn="ctr">
              <a:lnSpc>
                <a:spcPct val="90000"/>
              </a:lnSpc>
              <a:spcBef>
                <a:spcPts val="0"/>
              </a:spcBef>
              <a:spcAft>
                <a:spcPts val="0"/>
              </a:spcAft>
              <a:buClr>
                <a:srgbClr val="FEFEFE"/>
              </a:buClr>
              <a:buSzPts val="3060"/>
              <a:buFont typeface="Helvetica Neue"/>
              <a:buNone/>
            </a:pPr>
            <a:r>
              <a:rPr lang="en-US" sz="2500"/>
              <a:t>CSE623 Machine Learning Theory and Practice</a:t>
            </a:r>
            <a:br>
              <a:rPr lang="en-US" sz="2500"/>
            </a:br>
            <a:endParaRPr sz="2500"/>
          </a:p>
          <a:p>
            <a:pPr indent="0" lvl="0" marL="0" rtl="0" algn="ctr">
              <a:lnSpc>
                <a:spcPct val="90000"/>
              </a:lnSpc>
              <a:spcBef>
                <a:spcPts val="0"/>
              </a:spcBef>
              <a:spcAft>
                <a:spcPts val="0"/>
              </a:spcAft>
              <a:buClr>
                <a:srgbClr val="FEFEFE"/>
              </a:buClr>
              <a:buSzPts val="3060"/>
              <a:buFont typeface="Helvetica Neue"/>
              <a:buNone/>
            </a:pPr>
            <a:r>
              <a:t/>
            </a:r>
            <a:endParaRPr sz="2760"/>
          </a:p>
          <a:p>
            <a:pPr indent="0" lvl="0" marL="0" rtl="0" algn="ctr">
              <a:lnSpc>
                <a:spcPct val="90000"/>
              </a:lnSpc>
              <a:spcBef>
                <a:spcPts val="0"/>
              </a:spcBef>
              <a:spcAft>
                <a:spcPts val="0"/>
              </a:spcAft>
              <a:buClr>
                <a:srgbClr val="FEFEFE"/>
              </a:buClr>
              <a:buSzPts val="3060"/>
              <a:buFont typeface="Helvetica Neue"/>
              <a:buNone/>
            </a:pPr>
            <a:r>
              <a:t/>
            </a:r>
            <a:endParaRPr sz="2760"/>
          </a:p>
        </p:txBody>
      </p:sp>
      <p:sp>
        <p:nvSpPr>
          <p:cNvPr id="94" name="Google Shape;94;p11"/>
          <p:cNvSpPr txBox="1"/>
          <p:nvPr>
            <p:ph type="title"/>
          </p:nvPr>
        </p:nvSpPr>
        <p:spPr>
          <a:xfrm>
            <a:off x="792900" y="2690375"/>
            <a:ext cx="10606200" cy="496200"/>
          </a:xfrm>
          <a:prstGeom prst="rect">
            <a:avLst/>
          </a:prstGeom>
          <a:noFill/>
          <a:ln>
            <a:noFill/>
          </a:ln>
        </p:spPr>
        <p:txBody>
          <a:bodyPr anchorCtr="0" anchor="t" bIns="45700" lIns="45700" spcFirstLastPara="1" rIns="45700" wrap="square" tIns="45700">
            <a:noAutofit/>
          </a:bodyPr>
          <a:lstStyle/>
          <a:p>
            <a:pPr indent="0" lvl="0" marL="0" rtl="0" algn="ctr">
              <a:lnSpc>
                <a:spcPct val="90000"/>
              </a:lnSpc>
              <a:spcBef>
                <a:spcPts val="0"/>
              </a:spcBef>
              <a:spcAft>
                <a:spcPts val="0"/>
              </a:spcAft>
              <a:buClr>
                <a:srgbClr val="FEFEFE"/>
              </a:buClr>
              <a:buSzPts val="3060"/>
              <a:buFont typeface="Helvetica Neue"/>
              <a:buNone/>
            </a:pPr>
            <a:r>
              <a:rPr lang="en-US" sz="2400">
                <a:solidFill>
                  <a:schemeClr val="accent2"/>
                </a:solidFill>
              </a:rPr>
              <a:t>Modelling and Prediction of Athletic Readiness based on Training Load</a:t>
            </a:r>
            <a:endParaRPr sz="2400">
              <a:solidFill>
                <a:schemeClr val="accent2"/>
              </a:solidFill>
            </a:endParaRPr>
          </a:p>
        </p:txBody>
      </p:sp>
      <p:sp>
        <p:nvSpPr>
          <p:cNvPr id="95" name="Google Shape;95;p11"/>
          <p:cNvSpPr txBox="1"/>
          <p:nvPr/>
        </p:nvSpPr>
        <p:spPr>
          <a:xfrm>
            <a:off x="1200576" y="4533625"/>
            <a:ext cx="10076100" cy="769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lang="en-US" sz="1900">
                <a:solidFill>
                  <a:schemeClr val="accent2"/>
                </a:solidFill>
                <a:latin typeface="Helvetica Neue"/>
                <a:ea typeface="Helvetica Neue"/>
                <a:cs typeface="Helvetica Neue"/>
                <a:sym typeface="Helvetica Neue"/>
              </a:rPr>
              <a:t>MTech</a:t>
            </a:r>
            <a:r>
              <a:rPr b="1" i="0" lang="en-US" sz="1900" u="none" cap="none" strike="noStrike">
                <a:solidFill>
                  <a:schemeClr val="accent2"/>
                </a:solidFill>
                <a:latin typeface="Helvetica Neue"/>
                <a:ea typeface="Helvetica Neue"/>
                <a:cs typeface="Helvetica Neue"/>
                <a:sym typeface="Helvetica Neue"/>
              </a:rPr>
              <a:t>. CSE, </a:t>
            </a:r>
            <a:br>
              <a:rPr b="1" i="0" lang="en-US" sz="1900" u="none" cap="none" strike="noStrike">
                <a:solidFill>
                  <a:schemeClr val="accent2"/>
                </a:solidFill>
                <a:latin typeface="Helvetica Neue"/>
                <a:ea typeface="Helvetica Neue"/>
                <a:cs typeface="Helvetica Neue"/>
                <a:sym typeface="Helvetica Neue"/>
              </a:rPr>
            </a:br>
            <a:r>
              <a:rPr b="1" i="0" lang="en-US" sz="1900" u="none" cap="none" strike="noStrike">
                <a:solidFill>
                  <a:schemeClr val="accent2"/>
                </a:solidFill>
                <a:latin typeface="Helvetica Neue"/>
                <a:ea typeface="Helvetica Neue"/>
                <a:cs typeface="Helvetica Neue"/>
                <a:sym typeface="Helvetica Neue"/>
              </a:rPr>
              <a:t>School of Engineering and Applied Sciences</a:t>
            </a:r>
            <a:endParaRPr b="1" i="0" sz="1900" u="none" cap="none" strike="noStrike">
              <a:solidFill>
                <a:schemeClr val="accent2"/>
              </a:solidFill>
              <a:latin typeface="Helvetica Neue"/>
              <a:ea typeface="Helvetica Neue"/>
              <a:cs typeface="Helvetica Neue"/>
              <a:sym typeface="Helvetica Neue"/>
            </a:endParaRPr>
          </a:p>
        </p:txBody>
      </p:sp>
      <p:sp>
        <p:nvSpPr>
          <p:cNvPr id="96" name="Google Shape;96;p11"/>
          <p:cNvSpPr txBox="1"/>
          <p:nvPr/>
        </p:nvSpPr>
        <p:spPr>
          <a:xfrm>
            <a:off x="921241" y="3670975"/>
            <a:ext cx="2280000" cy="414000"/>
          </a:xfrm>
          <a:prstGeom prst="rect">
            <a:avLst/>
          </a:prstGeom>
          <a:noFill/>
          <a:ln>
            <a:noFill/>
          </a:ln>
        </p:spPr>
        <p:txBody>
          <a:bodyPr anchorCtr="0" anchor="t" bIns="45700" lIns="45700" spcFirstLastPara="1" rIns="45700" wrap="square" tIns="45700">
            <a:noAutofit/>
          </a:bodyPr>
          <a:lstStyle/>
          <a:p>
            <a:pPr indent="0" lvl="0" marL="0" marR="0" rtl="0" algn="ctr">
              <a:lnSpc>
                <a:spcPct val="70000"/>
              </a:lnSpc>
              <a:spcBef>
                <a:spcPts val="0"/>
              </a:spcBef>
              <a:spcAft>
                <a:spcPts val="0"/>
              </a:spcAft>
              <a:buClr>
                <a:schemeClr val="dk1"/>
              </a:buClr>
              <a:buSzPts val="523"/>
              <a:buFont typeface="Arial"/>
              <a:buNone/>
            </a:pPr>
            <a:r>
              <a:rPr b="1" lang="en-US" sz="1900">
                <a:solidFill>
                  <a:schemeClr val="accent2"/>
                </a:solidFill>
                <a:latin typeface="Helvetica Neue"/>
                <a:ea typeface="Helvetica Neue"/>
                <a:cs typeface="Helvetica Neue"/>
                <a:sym typeface="Helvetica Neue"/>
              </a:rPr>
              <a:t>Shashvi Shah</a:t>
            </a:r>
            <a:br>
              <a:rPr b="1" i="0" lang="en-US" sz="1900" u="none" cap="none" strike="noStrike">
                <a:solidFill>
                  <a:schemeClr val="accent2"/>
                </a:solidFill>
                <a:latin typeface="Helvetica Neue"/>
                <a:ea typeface="Helvetica Neue"/>
                <a:cs typeface="Helvetica Neue"/>
                <a:sym typeface="Helvetica Neue"/>
              </a:rPr>
            </a:br>
            <a:br>
              <a:rPr b="1" i="0" lang="en-US" sz="1900" u="none" cap="none" strike="noStrike">
                <a:solidFill>
                  <a:schemeClr val="accent2"/>
                </a:solidFill>
                <a:latin typeface="Helvetica Neue"/>
                <a:ea typeface="Helvetica Neue"/>
                <a:cs typeface="Helvetica Neue"/>
                <a:sym typeface="Helvetica Neue"/>
              </a:rPr>
            </a:br>
            <a:r>
              <a:rPr b="1" lang="en-US" sz="1900">
                <a:solidFill>
                  <a:schemeClr val="accent2"/>
                </a:solidFill>
                <a:latin typeface="Helvetica Neue"/>
                <a:ea typeface="Helvetica Neue"/>
                <a:cs typeface="Helvetica Neue"/>
                <a:sym typeface="Helvetica Neue"/>
              </a:rPr>
              <a:t>AU2444003</a:t>
            </a:r>
            <a:endParaRPr b="1" i="0" sz="1900" u="none" cap="none" strike="noStrike">
              <a:solidFill>
                <a:schemeClr val="accent2"/>
              </a:solidFill>
              <a:latin typeface="Helvetica Neue"/>
              <a:ea typeface="Helvetica Neue"/>
              <a:cs typeface="Helvetica Neue"/>
              <a:sym typeface="Helvetica Neue"/>
            </a:endParaRPr>
          </a:p>
          <a:p>
            <a:pPr indent="0" lvl="0" marL="0" marR="0" rtl="0" algn="ctr">
              <a:lnSpc>
                <a:spcPct val="90000"/>
              </a:lnSpc>
              <a:spcBef>
                <a:spcPts val="0"/>
              </a:spcBef>
              <a:spcAft>
                <a:spcPts val="0"/>
              </a:spcAft>
              <a:buClr>
                <a:srgbClr val="000000"/>
              </a:buClr>
              <a:buSzPts val="1600"/>
              <a:buFont typeface="Arial"/>
              <a:buNone/>
            </a:pPr>
            <a:r>
              <a:t/>
            </a:r>
            <a:endParaRPr b="1" i="0" sz="1900" u="none" cap="none" strike="noStrike">
              <a:solidFill>
                <a:schemeClr val="accent2"/>
              </a:solidFill>
              <a:latin typeface="Helvetica Neue"/>
              <a:ea typeface="Helvetica Neue"/>
              <a:cs typeface="Helvetica Neue"/>
              <a:sym typeface="Helvetica Neue"/>
            </a:endParaRPr>
          </a:p>
        </p:txBody>
      </p:sp>
      <p:sp>
        <p:nvSpPr>
          <p:cNvPr id="97" name="Google Shape;97;p11"/>
          <p:cNvSpPr txBox="1"/>
          <p:nvPr/>
        </p:nvSpPr>
        <p:spPr>
          <a:xfrm>
            <a:off x="2952558" y="3662113"/>
            <a:ext cx="2280000" cy="414000"/>
          </a:xfrm>
          <a:prstGeom prst="rect">
            <a:avLst/>
          </a:prstGeom>
          <a:noFill/>
          <a:ln>
            <a:noFill/>
          </a:ln>
        </p:spPr>
        <p:txBody>
          <a:bodyPr anchorCtr="0" anchor="t" bIns="45700" lIns="45700" spcFirstLastPara="1" rIns="45700" wrap="square" tIns="45700">
            <a:noAutofit/>
          </a:bodyPr>
          <a:lstStyle/>
          <a:p>
            <a:pPr indent="0" lvl="0" marL="0" marR="0" rtl="0" algn="ctr">
              <a:lnSpc>
                <a:spcPct val="70000"/>
              </a:lnSpc>
              <a:spcBef>
                <a:spcPts val="0"/>
              </a:spcBef>
              <a:spcAft>
                <a:spcPts val="0"/>
              </a:spcAft>
              <a:buClr>
                <a:schemeClr val="dk1"/>
              </a:buClr>
              <a:buSzPts val="523"/>
              <a:buFont typeface="Arial"/>
              <a:buNone/>
            </a:pPr>
            <a:r>
              <a:rPr b="1" lang="en-US" sz="1900">
                <a:solidFill>
                  <a:schemeClr val="accent2"/>
                </a:solidFill>
                <a:latin typeface="Helvetica Neue"/>
                <a:ea typeface="Helvetica Neue"/>
                <a:cs typeface="Helvetica Neue"/>
                <a:sym typeface="Helvetica Neue"/>
              </a:rPr>
              <a:t>Riya Sudani</a:t>
            </a:r>
            <a:br>
              <a:rPr b="1" i="0" lang="en-US" sz="1900" u="none" cap="none" strike="noStrike">
                <a:solidFill>
                  <a:schemeClr val="accent2"/>
                </a:solidFill>
                <a:latin typeface="Helvetica Neue"/>
                <a:ea typeface="Helvetica Neue"/>
                <a:cs typeface="Helvetica Neue"/>
                <a:sym typeface="Helvetica Neue"/>
              </a:rPr>
            </a:br>
            <a:br>
              <a:rPr b="1" i="0" lang="en-US" sz="1900" u="none" cap="none" strike="noStrike">
                <a:solidFill>
                  <a:schemeClr val="accent2"/>
                </a:solidFill>
                <a:latin typeface="Helvetica Neue"/>
                <a:ea typeface="Helvetica Neue"/>
                <a:cs typeface="Helvetica Neue"/>
                <a:sym typeface="Helvetica Neue"/>
              </a:rPr>
            </a:br>
            <a:r>
              <a:rPr b="1" lang="en-US" sz="1900">
                <a:solidFill>
                  <a:schemeClr val="accent2"/>
                </a:solidFill>
                <a:latin typeface="Helvetica Neue"/>
                <a:ea typeface="Helvetica Neue"/>
                <a:cs typeface="Helvetica Neue"/>
                <a:sym typeface="Helvetica Neue"/>
              </a:rPr>
              <a:t>AU2444008</a:t>
            </a:r>
            <a:endParaRPr b="1" i="0" sz="1900" u="none" cap="none" strike="noStrike">
              <a:solidFill>
                <a:schemeClr val="accent2"/>
              </a:solidFill>
              <a:latin typeface="Helvetica Neue"/>
              <a:ea typeface="Helvetica Neue"/>
              <a:cs typeface="Helvetica Neue"/>
              <a:sym typeface="Helvetica Neue"/>
            </a:endParaRPr>
          </a:p>
          <a:p>
            <a:pPr indent="0" lvl="0" marL="0" marR="0" rtl="0" algn="ctr">
              <a:lnSpc>
                <a:spcPct val="90000"/>
              </a:lnSpc>
              <a:spcBef>
                <a:spcPts val="0"/>
              </a:spcBef>
              <a:spcAft>
                <a:spcPts val="0"/>
              </a:spcAft>
              <a:buClr>
                <a:srgbClr val="000000"/>
              </a:buClr>
              <a:buSzPts val="1600"/>
              <a:buFont typeface="Arial"/>
              <a:buNone/>
            </a:pPr>
            <a:r>
              <a:t/>
            </a:r>
            <a:endParaRPr b="1" i="0" sz="1900" u="none" cap="none" strike="noStrike">
              <a:solidFill>
                <a:schemeClr val="accent2"/>
              </a:solidFill>
              <a:latin typeface="Helvetica Neue"/>
              <a:ea typeface="Helvetica Neue"/>
              <a:cs typeface="Helvetica Neue"/>
              <a:sym typeface="Helvetica Neue"/>
            </a:endParaRPr>
          </a:p>
        </p:txBody>
      </p:sp>
      <p:sp>
        <p:nvSpPr>
          <p:cNvPr id="98" name="Google Shape;98;p11"/>
          <p:cNvSpPr txBox="1"/>
          <p:nvPr/>
        </p:nvSpPr>
        <p:spPr>
          <a:xfrm>
            <a:off x="4719600" y="3662113"/>
            <a:ext cx="2280000" cy="414000"/>
          </a:xfrm>
          <a:prstGeom prst="rect">
            <a:avLst/>
          </a:prstGeom>
          <a:noFill/>
          <a:ln>
            <a:noFill/>
          </a:ln>
        </p:spPr>
        <p:txBody>
          <a:bodyPr anchorCtr="0" anchor="t" bIns="45700" lIns="45700" spcFirstLastPara="1" rIns="45700" wrap="square" tIns="45700">
            <a:noAutofit/>
          </a:bodyPr>
          <a:lstStyle/>
          <a:p>
            <a:pPr indent="0" lvl="0" marL="0" marR="0" rtl="0" algn="ctr">
              <a:lnSpc>
                <a:spcPct val="70000"/>
              </a:lnSpc>
              <a:spcBef>
                <a:spcPts val="0"/>
              </a:spcBef>
              <a:spcAft>
                <a:spcPts val="0"/>
              </a:spcAft>
              <a:buClr>
                <a:srgbClr val="000000"/>
              </a:buClr>
              <a:buSzPts val="523"/>
              <a:buFont typeface="Arial"/>
              <a:buNone/>
            </a:pPr>
            <a:r>
              <a:rPr b="1" lang="en-US" sz="1900">
                <a:solidFill>
                  <a:schemeClr val="accent2"/>
                </a:solidFill>
                <a:latin typeface="Helvetica Neue"/>
                <a:ea typeface="Helvetica Neue"/>
                <a:cs typeface="Helvetica Neue"/>
                <a:sym typeface="Helvetica Neue"/>
              </a:rPr>
              <a:t>Dev Dave</a:t>
            </a:r>
            <a:br>
              <a:rPr b="1" i="0" lang="en-US" sz="1900" u="none" cap="none" strike="noStrike">
                <a:solidFill>
                  <a:schemeClr val="accent2"/>
                </a:solidFill>
                <a:latin typeface="Helvetica Neue"/>
                <a:ea typeface="Helvetica Neue"/>
                <a:cs typeface="Helvetica Neue"/>
                <a:sym typeface="Helvetica Neue"/>
              </a:rPr>
            </a:br>
            <a:br>
              <a:rPr b="1" i="0" lang="en-US" sz="1900" u="none" cap="none" strike="noStrike">
                <a:solidFill>
                  <a:schemeClr val="accent2"/>
                </a:solidFill>
                <a:latin typeface="Helvetica Neue"/>
                <a:ea typeface="Helvetica Neue"/>
                <a:cs typeface="Helvetica Neue"/>
                <a:sym typeface="Helvetica Neue"/>
              </a:rPr>
            </a:br>
            <a:r>
              <a:rPr b="1" i="0" lang="en-US" sz="1900" u="none" cap="none" strike="noStrike">
                <a:solidFill>
                  <a:schemeClr val="accent2"/>
                </a:solidFill>
                <a:latin typeface="Helvetica Neue"/>
                <a:ea typeface="Helvetica Neue"/>
                <a:cs typeface="Helvetica Neue"/>
                <a:sym typeface="Helvetica Neue"/>
              </a:rPr>
              <a:t>   </a:t>
            </a:r>
            <a:r>
              <a:rPr b="1" lang="en-US" sz="1900">
                <a:solidFill>
                  <a:schemeClr val="accent2"/>
                </a:solidFill>
                <a:latin typeface="Helvetica Neue"/>
                <a:ea typeface="Helvetica Neue"/>
                <a:cs typeface="Helvetica Neue"/>
                <a:sym typeface="Helvetica Neue"/>
              </a:rPr>
              <a:t>AU2444009</a:t>
            </a:r>
            <a:endParaRPr b="1" i="0" sz="1900" u="none" cap="none" strike="noStrike">
              <a:solidFill>
                <a:schemeClr val="accent2"/>
              </a:solidFill>
              <a:latin typeface="Helvetica Neue"/>
              <a:ea typeface="Helvetica Neue"/>
              <a:cs typeface="Helvetica Neue"/>
              <a:sym typeface="Helvetica Neue"/>
            </a:endParaRPr>
          </a:p>
        </p:txBody>
      </p:sp>
      <p:sp>
        <p:nvSpPr>
          <p:cNvPr id="99" name="Google Shape;99;p11"/>
          <p:cNvSpPr txBox="1"/>
          <p:nvPr/>
        </p:nvSpPr>
        <p:spPr>
          <a:xfrm>
            <a:off x="6839100" y="3653275"/>
            <a:ext cx="2280000" cy="414000"/>
          </a:xfrm>
          <a:prstGeom prst="rect">
            <a:avLst/>
          </a:prstGeom>
          <a:noFill/>
          <a:ln>
            <a:noFill/>
          </a:ln>
        </p:spPr>
        <p:txBody>
          <a:bodyPr anchorCtr="0" anchor="t" bIns="45700" lIns="45700" spcFirstLastPara="1" rIns="45700" wrap="square" tIns="45700">
            <a:noAutofit/>
          </a:bodyPr>
          <a:lstStyle/>
          <a:p>
            <a:pPr indent="0" lvl="0" marL="0" marR="0" rtl="0" algn="ctr">
              <a:lnSpc>
                <a:spcPct val="70000"/>
              </a:lnSpc>
              <a:spcBef>
                <a:spcPts val="0"/>
              </a:spcBef>
              <a:spcAft>
                <a:spcPts val="0"/>
              </a:spcAft>
              <a:buClr>
                <a:schemeClr val="dk1"/>
              </a:buClr>
              <a:buSzPts val="523"/>
              <a:buFont typeface="Arial"/>
              <a:buNone/>
            </a:pPr>
            <a:r>
              <a:rPr b="1" lang="en-US" sz="1900">
                <a:solidFill>
                  <a:schemeClr val="accent2"/>
                </a:solidFill>
                <a:latin typeface="Helvetica Neue"/>
                <a:ea typeface="Helvetica Neue"/>
                <a:cs typeface="Helvetica Neue"/>
                <a:sym typeface="Helvetica Neue"/>
              </a:rPr>
              <a:t>Jeel Patel</a:t>
            </a:r>
            <a:br>
              <a:rPr b="1" i="0" lang="en-US" sz="1900" u="none" cap="none" strike="noStrike">
                <a:solidFill>
                  <a:schemeClr val="accent2"/>
                </a:solidFill>
                <a:latin typeface="Helvetica Neue"/>
                <a:ea typeface="Helvetica Neue"/>
                <a:cs typeface="Helvetica Neue"/>
                <a:sym typeface="Helvetica Neue"/>
              </a:rPr>
            </a:br>
            <a:br>
              <a:rPr b="1" i="0" lang="en-US" sz="1900" u="none" cap="none" strike="noStrike">
                <a:solidFill>
                  <a:schemeClr val="accent2"/>
                </a:solidFill>
                <a:latin typeface="Helvetica Neue"/>
                <a:ea typeface="Helvetica Neue"/>
                <a:cs typeface="Helvetica Neue"/>
                <a:sym typeface="Helvetica Neue"/>
              </a:rPr>
            </a:br>
            <a:r>
              <a:rPr b="1" i="0" lang="en-US" sz="1900" u="none" cap="none" strike="noStrike">
                <a:solidFill>
                  <a:schemeClr val="accent2"/>
                </a:solidFill>
                <a:latin typeface="Helvetica Neue"/>
                <a:ea typeface="Helvetica Neue"/>
                <a:cs typeface="Helvetica Neue"/>
                <a:sym typeface="Helvetica Neue"/>
              </a:rPr>
              <a:t>    </a:t>
            </a:r>
            <a:r>
              <a:rPr b="1" lang="en-US" sz="1900">
                <a:solidFill>
                  <a:schemeClr val="accent2"/>
                </a:solidFill>
                <a:latin typeface="Helvetica Neue"/>
                <a:ea typeface="Helvetica Neue"/>
                <a:cs typeface="Helvetica Neue"/>
                <a:sym typeface="Helvetica Neue"/>
              </a:rPr>
              <a:t>AU2444013</a:t>
            </a:r>
            <a:endParaRPr b="1" i="0" sz="1900" u="none" cap="none" strike="noStrike">
              <a:solidFill>
                <a:schemeClr val="accent2"/>
              </a:solidFill>
              <a:latin typeface="Helvetica Neue"/>
              <a:ea typeface="Helvetica Neue"/>
              <a:cs typeface="Helvetica Neue"/>
              <a:sym typeface="Helvetica Neue"/>
            </a:endParaRPr>
          </a:p>
          <a:p>
            <a:pPr indent="0" lvl="0" marL="0" marR="0" rtl="0" algn="ctr">
              <a:lnSpc>
                <a:spcPct val="90000"/>
              </a:lnSpc>
              <a:spcBef>
                <a:spcPts val="0"/>
              </a:spcBef>
              <a:spcAft>
                <a:spcPts val="0"/>
              </a:spcAft>
              <a:buClr>
                <a:srgbClr val="000000"/>
              </a:buClr>
              <a:buSzPts val="1600"/>
              <a:buFont typeface="Arial"/>
              <a:buNone/>
            </a:pPr>
            <a:r>
              <a:t/>
            </a:r>
            <a:endParaRPr b="1" i="0" sz="1900" u="none" cap="none" strike="noStrike">
              <a:solidFill>
                <a:schemeClr val="accent2"/>
              </a:solidFill>
              <a:latin typeface="Helvetica Neue"/>
              <a:ea typeface="Helvetica Neue"/>
              <a:cs typeface="Helvetica Neue"/>
              <a:sym typeface="Helvetica Neue"/>
            </a:endParaRPr>
          </a:p>
        </p:txBody>
      </p:sp>
      <p:sp>
        <p:nvSpPr>
          <p:cNvPr id="100" name="Google Shape;100;p11"/>
          <p:cNvSpPr txBox="1"/>
          <p:nvPr/>
        </p:nvSpPr>
        <p:spPr>
          <a:xfrm>
            <a:off x="9119100" y="3653127"/>
            <a:ext cx="2280000" cy="414000"/>
          </a:xfrm>
          <a:prstGeom prst="rect">
            <a:avLst/>
          </a:prstGeom>
          <a:noFill/>
          <a:ln>
            <a:noFill/>
          </a:ln>
        </p:spPr>
        <p:txBody>
          <a:bodyPr anchorCtr="0" anchor="t" bIns="45700" lIns="45700" spcFirstLastPara="1" rIns="45700" wrap="square" tIns="45700">
            <a:noAutofit/>
          </a:bodyPr>
          <a:lstStyle/>
          <a:p>
            <a:pPr indent="0" lvl="0" marL="0" marR="0" rtl="0" algn="ctr">
              <a:lnSpc>
                <a:spcPct val="70000"/>
              </a:lnSpc>
              <a:spcBef>
                <a:spcPts val="0"/>
              </a:spcBef>
              <a:spcAft>
                <a:spcPts val="0"/>
              </a:spcAft>
              <a:buClr>
                <a:schemeClr val="dk1"/>
              </a:buClr>
              <a:buSzPts val="523"/>
              <a:buFont typeface="Arial"/>
              <a:buNone/>
            </a:pPr>
            <a:r>
              <a:rPr b="1" lang="en-US" sz="1900">
                <a:solidFill>
                  <a:schemeClr val="accent2"/>
                </a:solidFill>
                <a:latin typeface="Helvetica Neue"/>
                <a:ea typeface="Helvetica Neue"/>
                <a:cs typeface="Helvetica Neue"/>
                <a:sym typeface="Helvetica Neue"/>
              </a:rPr>
              <a:t>Yashaswi Patel</a:t>
            </a:r>
            <a:endParaRPr b="1" sz="1900">
              <a:solidFill>
                <a:schemeClr val="accent2"/>
              </a:solidFill>
              <a:latin typeface="Helvetica Neue"/>
              <a:ea typeface="Helvetica Neue"/>
              <a:cs typeface="Helvetica Neue"/>
              <a:sym typeface="Helvetica Neue"/>
            </a:endParaRPr>
          </a:p>
          <a:p>
            <a:pPr indent="0" lvl="0" marL="0" marR="0" rtl="0" algn="ctr">
              <a:lnSpc>
                <a:spcPct val="70000"/>
              </a:lnSpc>
              <a:spcBef>
                <a:spcPts val="0"/>
              </a:spcBef>
              <a:spcAft>
                <a:spcPts val="0"/>
              </a:spcAft>
              <a:buClr>
                <a:schemeClr val="dk1"/>
              </a:buClr>
              <a:buSzPts val="523"/>
              <a:buFont typeface="Arial"/>
              <a:buNone/>
            </a:pPr>
            <a:br>
              <a:rPr b="1" i="0" lang="en-US" sz="1900" u="none" cap="none" strike="noStrike">
                <a:solidFill>
                  <a:schemeClr val="accent2"/>
                </a:solidFill>
                <a:latin typeface="Helvetica Neue"/>
                <a:ea typeface="Helvetica Neue"/>
                <a:cs typeface="Helvetica Neue"/>
                <a:sym typeface="Helvetica Neue"/>
              </a:rPr>
            </a:br>
            <a:r>
              <a:rPr b="1" lang="en-US" sz="1900">
                <a:solidFill>
                  <a:schemeClr val="accent2"/>
                </a:solidFill>
                <a:latin typeface="Helvetica Neue"/>
                <a:ea typeface="Helvetica Neue"/>
                <a:cs typeface="Helvetica Neue"/>
                <a:sym typeface="Helvetica Neue"/>
              </a:rPr>
              <a:t>AU2444014</a:t>
            </a:r>
            <a:endParaRPr b="1" i="0" sz="1900" u="none" cap="none" strike="noStrike">
              <a:solidFill>
                <a:schemeClr val="accent2"/>
              </a:solidFill>
              <a:latin typeface="Helvetica Neue"/>
              <a:ea typeface="Helvetica Neue"/>
              <a:cs typeface="Helvetica Neue"/>
              <a:sym typeface="Helvetica Neue"/>
            </a:endParaRPr>
          </a:p>
          <a:p>
            <a:pPr indent="0" lvl="0" marL="0" marR="0" rtl="0" algn="ctr">
              <a:lnSpc>
                <a:spcPct val="90000"/>
              </a:lnSpc>
              <a:spcBef>
                <a:spcPts val="0"/>
              </a:spcBef>
              <a:spcAft>
                <a:spcPts val="0"/>
              </a:spcAft>
              <a:buClr>
                <a:srgbClr val="000000"/>
              </a:buClr>
              <a:buSzPts val="1600"/>
              <a:buFont typeface="Arial"/>
              <a:buNone/>
            </a:pPr>
            <a:r>
              <a:t/>
            </a:r>
            <a:endParaRPr b="1" i="0" sz="1900" u="none" cap="none" strike="noStrike">
              <a:solidFill>
                <a:schemeClr val="accent2"/>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txBox="1"/>
          <p:nvPr>
            <p:ph type="title"/>
          </p:nvPr>
        </p:nvSpPr>
        <p:spPr>
          <a:xfrm>
            <a:off x="594300" y="266700"/>
            <a:ext cx="10515600" cy="591900"/>
          </a:xfrm>
          <a:prstGeom prst="rect">
            <a:avLst/>
          </a:prstGeom>
          <a:noFill/>
          <a:ln>
            <a:noFill/>
          </a:ln>
        </p:spPr>
        <p:txBody>
          <a:bodyPr anchorCtr="0" anchor="b" bIns="45700" lIns="45700" spcFirstLastPara="1" rIns="45700" wrap="square" tIns="45700">
            <a:normAutofit fontScale="90000"/>
          </a:bodyPr>
          <a:lstStyle/>
          <a:p>
            <a:pPr indent="0" lvl="0" marL="0" rtl="0" algn="l">
              <a:lnSpc>
                <a:spcPct val="90000"/>
              </a:lnSpc>
              <a:spcBef>
                <a:spcPts val="0"/>
              </a:spcBef>
              <a:spcAft>
                <a:spcPts val="0"/>
              </a:spcAft>
              <a:buSzPct val="111111"/>
              <a:buNone/>
            </a:pPr>
            <a:r>
              <a:rPr lang="en-US"/>
              <a:t>Results</a:t>
            </a:r>
            <a:endParaRPr/>
          </a:p>
        </p:txBody>
      </p:sp>
      <p:sp>
        <p:nvSpPr>
          <p:cNvPr id="157" name="Google Shape;157;p20"/>
          <p:cNvSpPr txBox="1"/>
          <p:nvPr>
            <p:ph idx="1" type="body"/>
          </p:nvPr>
        </p:nvSpPr>
        <p:spPr>
          <a:xfrm>
            <a:off x="582425" y="858600"/>
            <a:ext cx="10515600" cy="5261400"/>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1000"/>
              </a:spcBef>
              <a:spcAft>
                <a:spcPts val="0"/>
              </a:spcAft>
              <a:buSzPts val="2400"/>
              <a:buNone/>
            </a:pPr>
            <a:r>
              <a:rPr lang="en-US"/>
              <a:t>Shap values  </a:t>
            </a:r>
            <a:endParaRPr/>
          </a:p>
        </p:txBody>
      </p:sp>
      <p:pic>
        <p:nvPicPr>
          <p:cNvPr id="158" name="Google Shape;158;p20"/>
          <p:cNvPicPr preferRelativeResize="0"/>
          <p:nvPr/>
        </p:nvPicPr>
        <p:blipFill>
          <a:blip r:embed="rId3">
            <a:alphaModFix/>
          </a:blip>
          <a:stretch>
            <a:fillRect/>
          </a:stretch>
        </p:blipFill>
        <p:spPr>
          <a:xfrm>
            <a:off x="3006800" y="152400"/>
            <a:ext cx="6057874" cy="6408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1"/>
          <p:cNvSpPr txBox="1"/>
          <p:nvPr>
            <p:ph type="title"/>
          </p:nvPr>
        </p:nvSpPr>
        <p:spPr>
          <a:xfrm>
            <a:off x="594300" y="56325"/>
            <a:ext cx="10515600" cy="568200"/>
          </a:xfrm>
          <a:prstGeom prst="rect">
            <a:avLst/>
          </a:prstGeom>
          <a:noFill/>
          <a:ln>
            <a:noFill/>
          </a:ln>
        </p:spPr>
        <p:txBody>
          <a:bodyPr anchorCtr="0" anchor="b" bIns="45700" lIns="45700" spcFirstLastPara="1" rIns="45700" wrap="square" tIns="45700">
            <a:normAutofit fontScale="90000"/>
          </a:bodyPr>
          <a:lstStyle/>
          <a:p>
            <a:pPr indent="0" lvl="0" marL="0" rtl="0" algn="l">
              <a:lnSpc>
                <a:spcPct val="90000"/>
              </a:lnSpc>
              <a:spcBef>
                <a:spcPts val="0"/>
              </a:spcBef>
              <a:spcAft>
                <a:spcPts val="0"/>
              </a:spcAft>
              <a:buSzPct val="111111"/>
              <a:buNone/>
            </a:pPr>
            <a:r>
              <a:rPr lang="en-US"/>
              <a:t>Results</a:t>
            </a:r>
            <a:endParaRPr/>
          </a:p>
        </p:txBody>
      </p:sp>
      <p:sp>
        <p:nvSpPr>
          <p:cNvPr id="164" name="Google Shape;164;p21"/>
          <p:cNvSpPr txBox="1"/>
          <p:nvPr>
            <p:ph idx="1" type="body"/>
          </p:nvPr>
        </p:nvSpPr>
        <p:spPr>
          <a:xfrm>
            <a:off x="582425" y="540975"/>
            <a:ext cx="10515600" cy="5579100"/>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1000"/>
              </a:spcBef>
              <a:spcAft>
                <a:spcPts val="0"/>
              </a:spcAft>
              <a:buSzPts val="2400"/>
              <a:buNone/>
            </a:pPr>
            <a:r>
              <a:rPr lang="en-US"/>
              <a:t>Final Correlation </a:t>
            </a:r>
            <a:endParaRPr/>
          </a:p>
          <a:p>
            <a:pPr indent="0" lvl="0" marL="0" rtl="0" algn="l">
              <a:lnSpc>
                <a:spcPct val="90000"/>
              </a:lnSpc>
              <a:spcBef>
                <a:spcPts val="1000"/>
              </a:spcBef>
              <a:spcAft>
                <a:spcPts val="0"/>
              </a:spcAft>
              <a:buSzPts val="2400"/>
              <a:buNone/>
            </a:pPr>
            <a:r>
              <a:rPr lang="en-US"/>
              <a:t>Matrix After Feature </a:t>
            </a:r>
            <a:endParaRPr/>
          </a:p>
          <a:p>
            <a:pPr indent="0" lvl="0" marL="0" rtl="0" algn="l">
              <a:lnSpc>
                <a:spcPct val="90000"/>
              </a:lnSpc>
              <a:spcBef>
                <a:spcPts val="1000"/>
              </a:spcBef>
              <a:spcAft>
                <a:spcPts val="0"/>
              </a:spcAft>
              <a:buSzPts val="2400"/>
              <a:buNone/>
            </a:pPr>
            <a:r>
              <a:rPr lang="en-US"/>
              <a:t>reduction </a:t>
            </a:r>
            <a:endParaRPr/>
          </a:p>
        </p:txBody>
      </p:sp>
      <p:pic>
        <p:nvPicPr>
          <p:cNvPr id="165" name="Google Shape;165;p21"/>
          <p:cNvPicPr preferRelativeResize="0"/>
          <p:nvPr/>
        </p:nvPicPr>
        <p:blipFill>
          <a:blip r:embed="rId3">
            <a:alphaModFix/>
          </a:blip>
          <a:stretch>
            <a:fillRect/>
          </a:stretch>
        </p:blipFill>
        <p:spPr>
          <a:xfrm>
            <a:off x="4335074" y="304800"/>
            <a:ext cx="7610575" cy="62144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txBox="1"/>
          <p:nvPr/>
        </p:nvSpPr>
        <p:spPr>
          <a:xfrm>
            <a:off x="191025" y="942100"/>
            <a:ext cx="11774400" cy="4737000"/>
          </a:xfrm>
          <a:prstGeom prst="rect">
            <a:avLst/>
          </a:prstGeom>
          <a:noFill/>
          <a:ln>
            <a:noFill/>
          </a:ln>
        </p:spPr>
        <p:txBody>
          <a:bodyPr anchorCtr="0" anchor="t" bIns="91425" lIns="91425" spcFirstLastPara="1" rIns="91425" wrap="square" tIns="91425">
            <a:noAutofit/>
          </a:bodyPr>
          <a:lstStyle/>
          <a:p>
            <a:pPr indent="-381000" lvl="0" marL="457200" marR="0" rtl="0" algn="just">
              <a:lnSpc>
                <a:spcPct val="125000"/>
              </a:lnSpc>
              <a:spcBef>
                <a:spcPts val="0"/>
              </a:spcBef>
              <a:spcAft>
                <a:spcPts val="0"/>
              </a:spcAft>
              <a:buClr>
                <a:srgbClr val="000000"/>
              </a:buClr>
              <a:buSzPts val="2400"/>
              <a:buFont typeface="Helvetica Neue"/>
              <a:buChar char="●"/>
            </a:pPr>
            <a:r>
              <a:rPr lang="en-US" sz="2400">
                <a:latin typeface="Helvetica Neue"/>
                <a:ea typeface="Helvetica Neue"/>
                <a:cs typeface="Helvetica Neue"/>
                <a:sym typeface="Helvetica Neue"/>
              </a:rPr>
              <a:t>To enhance the interpretability of the XGBoost Regressor model, advanced xAI (Explainable AI) techniques will be used:</a:t>
            </a:r>
            <a:endParaRPr sz="2400">
              <a:latin typeface="Helvetica Neue"/>
              <a:ea typeface="Helvetica Neue"/>
              <a:cs typeface="Helvetica Neue"/>
              <a:sym typeface="Helvetica Neue"/>
            </a:endParaRPr>
          </a:p>
          <a:p>
            <a:pPr indent="-381000" lvl="1" marL="914400" marR="0" rtl="0" algn="just">
              <a:lnSpc>
                <a:spcPct val="125000"/>
              </a:lnSpc>
              <a:spcBef>
                <a:spcPts val="0"/>
              </a:spcBef>
              <a:spcAft>
                <a:spcPts val="0"/>
              </a:spcAft>
              <a:buClr>
                <a:srgbClr val="000000"/>
              </a:buClr>
              <a:buSzPts val="2400"/>
              <a:buFont typeface="Helvetica Neue"/>
              <a:buChar char="○"/>
            </a:pPr>
            <a:r>
              <a:rPr lang="en-US" sz="2400">
                <a:latin typeface="Helvetica Neue"/>
                <a:ea typeface="Helvetica Neue"/>
                <a:cs typeface="Helvetica Neue"/>
                <a:sym typeface="Helvetica Neue"/>
              </a:rPr>
              <a:t>Permutation Importance:</a:t>
            </a:r>
            <a:endParaRPr sz="2400">
              <a:latin typeface="Helvetica Neue"/>
              <a:ea typeface="Helvetica Neue"/>
              <a:cs typeface="Helvetica Neue"/>
              <a:sym typeface="Helvetica Neue"/>
            </a:endParaRPr>
          </a:p>
          <a:p>
            <a:pPr indent="-381000" lvl="2" marL="1371600" marR="0" rtl="0" algn="just">
              <a:lnSpc>
                <a:spcPct val="125000"/>
              </a:lnSpc>
              <a:spcBef>
                <a:spcPts val="0"/>
              </a:spcBef>
              <a:spcAft>
                <a:spcPts val="0"/>
              </a:spcAft>
              <a:buClr>
                <a:srgbClr val="000000"/>
              </a:buClr>
              <a:buSzPts val="2400"/>
              <a:buFont typeface="Helvetica Neue"/>
              <a:buChar char="■"/>
            </a:pPr>
            <a:r>
              <a:rPr lang="en-US" sz="2400">
                <a:latin typeface="Helvetica Neue"/>
                <a:ea typeface="Helvetica Neue"/>
                <a:cs typeface="Helvetica Neue"/>
                <a:sym typeface="Helvetica Neue"/>
              </a:rPr>
              <a:t>Evaluate feature importance by measuring the change in the R² score when the values of a specific feature are randomly shuffled</a:t>
            </a:r>
            <a:endParaRPr sz="2400">
              <a:latin typeface="Helvetica Neue"/>
              <a:ea typeface="Helvetica Neue"/>
              <a:cs typeface="Helvetica Neue"/>
              <a:sym typeface="Helvetica Neue"/>
            </a:endParaRPr>
          </a:p>
          <a:p>
            <a:pPr indent="-381000" lvl="2" marL="1371600" marR="0" rtl="0" algn="just">
              <a:lnSpc>
                <a:spcPct val="125000"/>
              </a:lnSpc>
              <a:spcBef>
                <a:spcPts val="0"/>
              </a:spcBef>
              <a:spcAft>
                <a:spcPts val="0"/>
              </a:spcAft>
              <a:buClr>
                <a:srgbClr val="000000"/>
              </a:buClr>
              <a:buSzPts val="2400"/>
              <a:buFont typeface="Helvetica Neue"/>
              <a:buChar char="■"/>
            </a:pPr>
            <a:r>
              <a:rPr lang="en-US" sz="2400">
                <a:latin typeface="Helvetica Neue"/>
                <a:ea typeface="Helvetica Neue"/>
                <a:cs typeface="Helvetica Neue"/>
                <a:sym typeface="Helvetica Neue"/>
              </a:rPr>
              <a:t>Identify which features have the most impact on RSImod predictions</a:t>
            </a:r>
            <a:endParaRPr sz="2400">
              <a:latin typeface="Helvetica Neue"/>
              <a:ea typeface="Helvetica Neue"/>
              <a:cs typeface="Helvetica Neue"/>
              <a:sym typeface="Helvetica Neue"/>
            </a:endParaRPr>
          </a:p>
          <a:p>
            <a:pPr indent="-381000" lvl="1" marL="914400" marR="0" rtl="0" algn="just">
              <a:lnSpc>
                <a:spcPct val="125000"/>
              </a:lnSpc>
              <a:spcBef>
                <a:spcPts val="0"/>
              </a:spcBef>
              <a:spcAft>
                <a:spcPts val="0"/>
              </a:spcAft>
              <a:buClr>
                <a:srgbClr val="000000"/>
              </a:buClr>
              <a:buSzPts val="2400"/>
              <a:buFont typeface="Helvetica Neue"/>
              <a:buChar char="○"/>
            </a:pPr>
            <a:r>
              <a:rPr lang="en-US" sz="2400">
                <a:latin typeface="Helvetica Neue"/>
                <a:ea typeface="Helvetica Neue"/>
                <a:cs typeface="Helvetica Neue"/>
                <a:sym typeface="Helvetica Neue"/>
              </a:rPr>
              <a:t>LIME (Local Interpretable Model-agnostic Explanations):</a:t>
            </a:r>
            <a:endParaRPr sz="2400">
              <a:latin typeface="Helvetica Neue"/>
              <a:ea typeface="Helvetica Neue"/>
              <a:cs typeface="Helvetica Neue"/>
              <a:sym typeface="Helvetica Neue"/>
            </a:endParaRPr>
          </a:p>
          <a:p>
            <a:pPr indent="-381000" lvl="2" marL="1371600" marR="0" rtl="0" algn="just">
              <a:lnSpc>
                <a:spcPct val="125000"/>
              </a:lnSpc>
              <a:spcBef>
                <a:spcPts val="0"/>
              </a:spcBef>
              <a:spcAft>
                <a:spcPts val="0"/>
              </a:spcAft>
              <a:buClr>
                <a:srgbClr val="000000"/>
              </a:buClr>
              <a:buSzPts val="2400"/>
              <a:buFont typeface="Helvetica Neue"/>
              <a:buChar char="■"/>
            </a:pPr>
            <a:r>
              <a:rPr lang="en-US" sz="2400">
                <a:latin typeface="Helvetica Neue"/>
                <a:ea typeface="Helvetica Neue"/>
                <a:cs typeface="Helvetica Neue"/>
                <a:sym typeface="Helvetica Neue"/>
              </a:rPr>
              <a:t>Analyze how changes (increase or decrease) in individual feature values affect RSImod predictions</a:t>
            </a:r>
            <a:endParaRPr sz="2400">
              <a:latin typeface="Helvetica Neue"/>
              <a:ea typeface="Helvetica Neue"/>
              <a:cs typeface="Helvetica Neue"/>
              <a:sym typeface="Helvetica Neue"/>
            </a:endParaRPr>
          </a:p>
          <a:p>
            <a:pPr indent="-381000" lvl="2" marL="1371600" marR="0" rtl="0" algn="just">
              <a:lnSpc>
                <a:spcPct val="125000"/>
              </a:lnSpc>
              <a:spcBef>
                <a:spcPts val="0"/>
              </a:spcBef>
              <a:spcAft>
                <a:spcPts val="0"/>
              </a:spcAft>
              <a:buClr>
                <a:srgbClr val="000000"/>
              </a:buClr>
              <a:buSzPts val="2400"/>
              <a:buFont typeface="Helvetica Neue"/>
              <a:buChar char="■"/>
            </a:pPr>
            <a:r>
              <a:rPr lang="en-US" sz="2400">
                <a:latin typeface="Helvetica Neue"/>
                <a:ea typeface="Helvetica Neue"/>
                <a:cs typeface="Helvetica Neue"/>
                <a:sym typeface="Helvetica Neue"/>
              </a:rPr>
              <a:t>Provide local-level explanations to understand model behavior for specific data points</a:t>
            </a:r>
            <a:endParaRPr sz="2400">
              <a:latin typeface="Helvetica Neue"/>
              <a:ea typeface="Helvetica Neue"/>
              <a:cs typeface="Helvetica Neue"/>
              <a:sym typeface="Helvetica Neue"/>
            </a:endParaRPr>
          </a:p>
        </p:txBody>
      </p:sp>
      <p:sp>
        <p:nvSpPr>
          <p:cNvPr id="171" name="Google Shape;171;p22"/>
          <p:cNvSpPr txBox="1"/>
          <p:nvPr>
            <p:ph type="title"/>
          </p:nvPr>
        </p:nvSpPr>
        <p:spPr>
          <a:xfrm>
            <a:off x="594300" y="56325"/>
            <a:ext cx="10515600" cy="768900"/>
          </a:xfrm>
          <a:prstGeom prst="rect">
            <a:avLst/>
          </a:prstGeom>
          <a:noFill/>
          <a:ln>
            <a:noFill/>
          </a:ln>
        </p:spPr>
        <p:txBody>
          <a:bodyPr anchorCtr="0" anchor="b" bIns="45700" lIns="45700" spcFirstLastPara="1" rIns="45700" wrap="square" tIns="45700">
            <a:normAutofit/>
          </a:bodyPr>
          <a:lstStyle/>
          <a:p>
            <a:pPr indent="0" lvl="0" marL="0" rtl="0" algn="l">
              <a:lnSpc>
                <a:spcPct val="90000"/>
              </a:lnSpc>
              <a:spcBef>
                <a:spcPts val="0"/>
              </a:spcBef>
              <a:spcAft>
                <a:spcPts val="0"/>
              </a:spcAft>
              <a:buSzPts val="4000"/>
              <a:buNone/>
            </a:pPr>
            <a:r>
              <a:rPr lang="en-US"/>
              <a:t>Future Work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3"/>
          <p:cNvSpPr txBox="1"/>
          <p:nvPr>
            <p:ph type="title"/>
          </p:nvPr>
        </p:nvSpPr>
        <p:spPr>
          <a:xfrm>
            <a:off x="594300" y="38100"/>
            <a:ext cx="10515600" cy="882600"/>
          </a:xfrm>
          <a:prstGeom prst="rect">
            <a:avLst/>
          </a:prstGeom>
          <a:noFill/>
          <a:ln>
            <a:noFill/>
          </a:ln>
        </p:spPr>
        <p:txBody>
          <a:bodyPr anchorCtr="0" anchor="b" bIns="45700" lIns="45700" spcFirstLastPara="1" rIns="45700" wrap="square" tIns="45700">
            <a:normAutofit/>
          </a:bodyPr>
          <a:lstStyle/>
          <a:p>
            <a:pPr indent="0" lvl="0" marL="0" rtl="0" algn="l">
              <a:lnSpc>
                <a:spcPct val="90000"/>
              </a:lnSpc>
              <a:spcBef>
                <a:spcPts val="0"/>
              </a:spcBef>
              <a:spcAft>
                <a:spcPts val="0"/>
              </a:spcAft>
              <a:buClr>
                <a:srgbClr val="000000"/>
              </a:buClr>
              <a:buSzPts val="4000"/>
              <a:buFont typeface="Helvetica Neue"/>
              <a:buNone/>
            </a:pPr>
            <a:r>
              <a:rPr lang="en-US" sz="4000">
                <a:solidFill>
                  <a:srgbClr val="000000"/>
                </a:solidFill>
              </a:rPr>
              <a:t>References</a:t>
            </a:r>
            <a:endParaRPr/>
          </a:p>
        </p:txBody>
      </p:sp>
      <p:sp>
        <p:nvSpPr>
          <p:cNvPr id="177" name="Google Shape;177;p23"/>
          <p:cNvSpPr txBox="1"/>
          <p:nvPr>
            <p:ph idx="1" type="body"/>
          </p:nvPr>
        </p:nvSpPr>
        <p:spPr>
          <a:xfrm>
            <a:off x="582425" y="1000689"/>
            <a:ext cx="10515600" cy="4814700"/>
          </a:xfrm>
          <a:prstGeom prst="rect">
            <a:avLst/>
          </a:prstGeom>
          <a:noFill/>
          <a:ln>
            <a:noFill/>
          </a:ln>
        </p:spPr>
        <p:txBody>
          <a:bodyPr anchorCtr="0" anchor="t" bIns="45700" lIns="45700" spcFirstLastPara="1" rIns="45700" wrap="square" tIns="45700">
            <a:noAutofit/>
          </a:bodyPr>
          <a:lstStyle/>
          <a:p>
            <a:pPr indent="-330200" lvl="0" marL="457200" rtl="0" algn="just">
              <a:lnSpc>
                <a:spcPct val="150000"/>
              </a:lnSpc>
              <a:spcBef>
                <a:spcPts val="1000"/>
              </a:spcBef>
              <a:spcAft>
                <a:spcPts val="0"/>
              </a:spcAft>
              <a:buSzPts val="1600"/>
              <a:buFont typeface="Helvetica Neue"/>
              <a:buAutoNum type="arabicPeriod"/>
            </a:pPr>
            <a:r>
              <a:rPr lang="en-US" sz="1600">
                <a:latin typeface="Helvetica Neue"/>
                <a:ea typeface="Helvetica Neue"/>
                <a:cs typeface="Helvetica Neue"/>
                <a:sym typeface="Helvetica Neue"/>
              </a:rPr>
              <a:t>Jiang, H., Xu, T., Liu, Y., Zhou, J., Wang, L., &amp; Yang, S. (2023). Self-explaining hierarchical model for fatigue monitoring and prediction in basketball. Scientific Reports, 13(1), 11234. </a:t>
            </a:r>
            <a:r>
              <a:rPr lang="en-US" sz="1600" u="sng">
                <a:solidFill>
                  <a:schemeClr val="hlink"/>
                </a:solidFill>
                <a:latin typeface="Helvetica Neue"/>
                <a:ea typeface="Helvetica Neue"/>
                <a:cs typeface="Helvetica Neue"/>
                <a:sym typeface="Helvetica Neue"/>
                <a:hlinkClick r:id="rId3"/>
              </a:rPr>
              <a:t>https://www.researchgate.net/publication/388931481_Self-explaining_Hierarchical_Model_for_Fatigue_Monitoring_and_Prediction_in_Basketball_Self-explaining_Hierarchical_Model_for_Fatigue_Monitoring_and_Prediction_in_Basketball</a:t>
            </a:r>
            <a:r>
              <a:rPr lang="en-US" sz="1600">
                <a:latin typeface="Helvetica Neue"/>
                <a:ea typeface="Helvetica Neue"/>
                <a:cs typeface="Helvetica Neue"/>
                <a:sym typeface="Helvetica Neue"/>
              </a:rPr>
              <a:t> </a:t>
            </a:r>
            <a:endParaRPr sz="1600">
              <a:latin typeface="Helvetica Neue"/>
              <a:ea typeface="Helvetica Neue"/>
              <a:cs typeface="Helvetica Neue"/>
              <a:sym typeface="Helvetica Neue"/>
            </a:endParaRPr>
          </a:p>
          <a:p>
            <a:pPr indent="-330200" lvl="0" marL="457200" rtl="0" algn="just">
              <a:lnSpc>
                <a:spcPct val="150000"/>
              </a:lnSpc>
              <a:spcBef>
                <a:spcPts val="0"/>
              </a:spcBef>
              <a:spcAft>
                <a:spcPts val="0"/>
              </a:spcAft>
              <a:buSzPts val="1600"/>
              <a:buFont typeface="Helvetica Neue"/>
              <a:buAutoNum type="arabicPeriod"/>
            </a:pPr>
            <a:r>
              <a:rPr lang="en-US" sz="1600">
                <a:latin typeface="Helvetica Neue"/>
                <a:ea typeface="Helvetica Neue"/>
                <a:cs typeface="Helvetica Neue"/>
                <a:sym typeface="Helvetica Neue"/>
              </a:rPr>
              <a:t>Smith, J. A., Rodriguez, P. R., Johnson, M. T., &amp; Lee, K. W. (2022). Athletic signature: Predicting the next game lineup in collegiate basketball. Journal of Sports Science and Medicine, 21(4), 987-995. </a:t>
            </a:r>
            <a:r>
              <a:rPr lang="en-US" sz="1600" u="sng">
                <a:solidFill>
                  <a:schemeClr val="hlink"/>
                </a:solidFill>
                <a:latin typeface="Helvetica Neue"/>
                <a:ea typeface="Helvetica Neue"/>
                <a:cs typeface="Helvetica Neue"/>
                <a:sym typeface="Helvetica Neue"/>
                <a:hlinkClick r:id="rId4"/>
              </a:rPr>
              <a:t>https://www.jssm.org/article/athletic-signature-next-game-lineup</a:t>
            </a:r>
            <a:endParaRPr sz="1600">
              <a:latin typeface="Helvetica Neue"/>
              <a:ea typeface="Helvetica Neue"/>
              <a:cs typeface="Helvetica Neue"/>
              <a:sym typeface="Helvetica Neue"/>
            </a:endParaRPr>
          </a:p>
          <a:p>
            <a:pPr indent="-330200" lvl="0" marL="457200" rtl="0" algn="just">
              <a:lnSpc>
                <a:spcPct val="150000"/>
              </a:lnSpc>
              <a:spcBef>
                <a:spcPts val="0"/>
              </a:spcBef>
              <a:spcAft>
                <a:spcPts val="0"/>
              </a:spcAft>
              <a:buSzPts val="1600"/>
              <a:buFont typeface="Helvetica Neue"/>
              <a:buAutoNum type="arabicPeriod"/>
            </a:pPr>
            <a:r>
              <a:rPr lang="en-US" sz="1600">
                <a:latin typeface="Helvetica Neue"/>
                <a:ea typeface="Helvetica Neue"/>
                <a:cs typeface="Helvetica Neue"/>
                <a:sym typeface="Helvetica Neue"/>
              </a:rPr>
              <a:t>Chen, Y., Li, Z., Wang, T., &amp; Zhao, X. (2021). A hybrid approach for interpretable game performance prediction in basketball. IEEE Transactions on Computational Social Systems, 8(2), 234-245. </a:t>
            </a:r>
            <a:r>
              <a:rPr lang="en-US" sz="1600" u="sng">
                <a:solidFill>
                  <a:schemeClr val="hlink"/>
                </a:solidFill>
                <a:latin typeface="Helvetica Neue"/>
                <a:ea typeface="Helvetica Neue"/>
                <a:cs typeface="Helvetica Neue"/>
                <a:sym typeface="Helvetica Neue"/>
                <a:hlinkClick r:id="rId5"/>
              </a:rPr>
              <a:t>https://ieeexplore.ieee.org/document/9394821</a:t>
            </a:r>
            <a:endParaRPr sz="1600">
              <a:latin typeface="Helvetica Neue"/>
              <a:ea typeface="Helvetica Neue"/>
              <a:cs typeface="Helvetica Neue"/>
              <a:sym typeface="Helvetica Neue"/>
            </a:endParaRPr>
          </a:p>
          <a:p>
            <a:pPr indent="-330200" lvl="0" marL="457200" rtl="0" algn="just">
              <a:lnSpc>
                <a:spcPct val="150000"/>
              </a:lnSpc>
              <a:spcBef>
                <a:spcPts val="0"/>
              </a:spcBef>
              <a:spcAft>
                <a:spcPts val="0"/>
              </a:spcAft>
              <a:buSzPts val="1600"/>
              <a:buFont typeface="Helvetica Neue"/>
              <a:buAutoNum type="arabicPeriod"/>
            </a:pPr>
            <a:r>
              <a:rPr lang="en-US" sz="1600">
                <a:latin typeface="Helvetica Neue"/>
                <a:ea typeface="Helvetica Neue"/>
                <a:cs typeface="Helvetica Neue"/>
                <a:sym typeface="Helvetica Neue"/>
              </a:rPr>
              <a:t>Senbel, S., Sharma, S., Raval, M. S., Taber, C., Nolan, J., Artan, N. S., ... &amp; Kaya, T. (2022). Impact of sleep and training on game performance and injury in Division-I women’s basketball amidst the pandemic. IEEE Access, 10, 15516-15527. </a:t>
            </a:r>
            <a:r>
              <a:rPr lang="en-US" sz="1600" u="sng">
                <a:solidFill>
                  <a:schemeClr val="hlink"/>
                </a:solidFill>
                <a:latin typeface="Helvetica Neue"/>
                <a:ea typeface="Helvetica Neue"/>
                <a:cs typeface="Helvetica Neue"/>
                <a:sym typeface="Helvetica Neue"/>
                <a:hlinkClick r:id="rId6"/>
              </a:rPr>
              <a:t>https://ieeexplore.ieee.org/abstract/document/9690164/</a:t>
            </a:r>
            <a:r>
              <a:rPr lang="en-US" sz="1600">
                <a:latin typeface="Helvetica Neue"/>
                <a:ea typeface="Helvetica Neue"/>
                <a:cs typeface="Helvetica Neue"/>
                <a:sym typeface="Helvetica Neue"/>
              </a:rPr>
              <a:t>  </a:t>
            </a:r>
            <a:endParaRPr sz="1500">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ph type="title"/>
          </p:nvPr>
        </p:nvSpPr>
        <p:spPr>
          <a:xfrm>
            <a:off x="594303" y="266700"/>
            <a:ext cx="10515600" cy="1325700"/>
          </a:xfrm>
          <a:prstGeom prst="rect">
            <a:avLst/>
          </a:prstGeom>
          <a:noFill/>
          <a:ln>
            <a:noFill/>
          </a:ln>
        </p:spPr>
        <p:txBody>
          <a:bodyPr anchorCtr="0" anchor="b" bIns="45700" lIns="45700" spcFirstLastPara="1" rIns="45700" wrap="square" tIns="45700">
            <a:normAutofit/>
          </a:bodyPr>
          <a:lstStyle/>
          <a:p>
            <a:pPr indent="0" lvl="0" marL="0" rtl="0" algn="l">
              <a:lnSpc>
                <a:spcPct val="90000"/>
              </a:lnSpc>
              <a:spcBef>
                <a:spcPts val="0"/>
              </a:spcBef>
              <a:spcAft>
                <a:spcPts val="0"/>
              </a:spcAft>
              <a:buSzPts val="4000"/>
              <a:buNone/>
            </a:pPr>
            <a:r>
              <a:t/>
            </a:r>
            <a:endParaRPr/>
          </a:p>
        </p:txBody>
      </p:sp>
      <p:sp>
        <p:nvSpPr>
          <p:cNvPr id="183" name="Google Shape;183;p24"/>
          <p:cNvSpPr txBox="1"/>
          <p:nvPr>
            <p:ph idx="1" type="body"/>
          </p:nvPr>
        </p:nvSpPr>
        <p:spPr>
          <a:xfrm>
            <a:off x="582425" y="266700"/>
            <a:ext cx="10515600" cy="5853300"/>
          </a:xfrm>
          <a:prstGeom prst="rect">
            <a:avLst/>
          </a:prstGeom>
          <a:noFill/>
          <a:ln>
            <a:noFill/>
          </a:ln>
        </p:spPr>
        <p:txBody>
          <a:bodyPr anchorCtr="0" anchor="ctr" bIns="45700" lIns="45700" spcFirstLastPara="1" rIns="45700" wrap="square" tIns="45700">
            <a:normAutofit/>
          </a:bodyPr>
          <a:lstStyle/>
          <a:p>
            <a:pPr indent="0" lvl="0" marL="0" rtl="0" algn="ctr">
              <a:lnSpc>
                <a:spcPct val="90000"/>
              </a:lnSpc>
              <a:spcBef>
                <a:spcPts val="1000"/>
              </a:spcBef>
              <a:spcAft>
                <a:spcPts val="0"/>
              </a:spcAft>
              <a:buSzPts val="2400"/>
              <a:buNone/>
            </a:pPr>
            <a:r>
              <a:rPr b="1" lang="en-US" sz="5200">
                <a:latin typeface="Helvetica Neue"/>
                <a:ea typeface="Helvetica Neue"/>
                <a:cs typeface="Helvetica Neue"/>
                <a:sym typeface="Helvetica Neue"/>
              </a:rPr>
              <a:t>Thank You</a:t>
            </a:r>
            <a:endParaRPr b="1" sz="5200">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2"/>
          <p:cNvSpPr txBox="1"/>
          <p:nvPr>
            <p:ph type="title"/>
          </p:nvPr>
        </p:nvSpPr>
        <p:spPr>
          <a:xfrm>
            <a:off x="594303" y="-38100"/>
            <a:ext cx="10515600" cy="1325700"/>
          </a:xfrm>
          <a:prstGeom prst="rect">
            <a:avLst/>
          </a:prstGeom>
          <a:noFill/>
          <a:ln>
            <a:noFill/>
          </a:ln>
        </p:spPr>
        <p:txBody>
          <a:bodyPr anchorCtr="0" anchor="b" bIns="45700" lIns="45700" spcFirstLastPara="1" rIns="45700" wrap="square" tIns="45700">
            <a:normAutofit/>
          </a:bodyPr>
          <a:lstStyle/>
          <a:p>
            <a:pPr indent="0" lvl="0" marL="0" rtl="0" algn="l">
              <a:lnSpc>
                <a:spcPct val="90000"/>
              </a:lnSpc>
              <a:spcBef>
                <a:spcPts val="0"/>
              </a:spcBef>
              <a:spcAft>
                <a:spcPts val="0"/>
              </a:spcAft>
              <a:buSzPts val="4000"/>
              <a:buNone/>
            </a:pPr>
            <a:r>
              <a:rPr lang="en-US"/>
              <a:t>Content</a:t>
            </a:r>
            <a:endParaRPr/>
          </a:p>
        </p:txBody>
      </p:sp>
      <p:sp>
        <p:nvSpPr>
          <p:cNvPr id="106" name="Google Shape;106;p12"/>
          <p:cNvSpPr txBox="1"/>
          <p:nvPr>
            <p:ph idx="1" type="body"/>
          </p:nvPr>
        </p:nvSpPr>
        <p:spPr>
          <a:xfrm>
            <a:off x="582426" y="1464149"/>
            <a:ext cx="10515600" cy="4351200"/>
          </a:xfrm>
          <a:prstGeom prst="rect">
            <a:avLst/>
          </a:prstGeom>
          <a:noFill/>
          <a:ln>
            <a:noFill/>
          </a:ln>
        </p:spPr>
        <p:txBody>
          <a:bodyPr anchorCtr="0" anchor="t" bIns="45700" lIns="45700" spcFirstLastPara="1" rIns="45700" wrap="square" tIns="45700">
            <a:normAutofit/>
          </a:bodyPr>
          <a:lstStyle/>
          <a:p>
            <a:pPr indent="-412750" lvl="0" marL="457200" rtl="0" algn="l">
              <a:lnSpc>
                <a:spcPct val="150000"/>
              </a:lnSpc>
              <a:spcBef>
                <a:spcPts val="1000"/>
              </a:spcBef>
              <a:spcAft>
                <a:spcPts val="0"/>
              </a:spcAft>
              <a:buSzPts val="2900"/>
              <a:buFont typeface="Helvetica Neue"/>
              <a:buChar char="•"/>
            </a:pPr>
            <a:r>
              <a:rPr lang="en-US" sz="2900">
                <a:latin typeface="Helvetica Neue"/>
                <a:ea typeface="Helvetica Neue"/>
                <a:cs typeface="Helvetica Neue"/>
                <a:sym typeface="Helvetica Neue"/>
              </a:rPr>
              <a:t>Introduction</a:t>
            </a:r>
            <a:endParaRPr>
              <a:latin typeface="Helvetica Neue"/>
              <a:ea typeface="Helvetica Neue"/>
              <a:cs typeface="Helvetica Neue"/>
              <a:sym typeface="Helvetica Neue"/>
            </a:endParaRPr>
          </a:p>
          <a:p>
            <a:pPr indent="-412750" lvl="0" marL="457200" rtl="0" algn="l">
              <a:lnSpc>
                <a:spcPct val="150000"/>
              </a:lnSpc>
              <a:spcBef>
                <a:spcPts val="1000"/>
              </a:spcBef>
              <a:spcAft>
                <a:spcPts val="0"/>
              </a:spcAft>
              <a:buSzPts val="2900"/>
              <a:buFont typeface="Helvetica Neue"/>
              <a:buChar char="•"/>
            </a:pPr>
            <a:r>
              <a:rPr lang="en-US" sz="2900">
                <a:latin typeface="Helvetica Neue"/>
                <a:ea typeface="Helvetica Neue"/>
                <a:cs typeface="Helvetica Neue"/>
                <a:sym typeface="Helvetica Neue"/>
              </a:rPr>
              <a:t>Problem Statement</a:t>
            </a:r>
            <a:endParaRPr sz="2900">
              <a:latin typeface="Helvetica Neue"/>
              <a:ea typeface="Helvetica Neue"/>
              <a:cs typeface="Helvetica Neue"/>
              <a:sym typeface="Helvetica Neue"/>
            </a:endParaRPr>
          </a:p>
          <a:p>
            <a:pPr indent="-412750" lvl="0" marL="457200" rtl="0" algn="l">
              <a:lnSpc>
                <a:spcPct val="150000"/>
              </a:lnSpc>
              <a:spcBef>
                <a:spcPts val="0"/>
              </a:spcBef>
              <a:spcAft>
                <a:spcPts val="0"/>
              </a:spcAft>
              <a:buSzPts val="2900"/>
              <a:buFont typeface="Helvetica Neue"/>
              <a:buChar char="•"/>
            </a:pPr>
            <a:r>
              <a:rPr lang="en-US" sz="2900">
                <a:latin typeface="Helvetica Neue"/>
                <a:ea typeface="Helvetica Neue"/>
                <a:cs typeface="Helvetica Neue"/>
                <a:sym typeface="Helvetica Neue"/>
              </a:rPr>
              <a:t>Literature Survey</a:t>
            </a:r>
            <a:endParaRPr sz="2900">
              <a:latin typeface="Helvetica Neue"/>
              <a:ea typeface="Helvetica Neue"/>
              <a:cs typeface="Helvetica Neue"/>
              <a:sym typeface="Helvetica Neue"/>
            </a:endParaRPr>
          </a:p>
          <a:p>
            <a:pPr indent="-412750" lvl="0" marL="457200" rtl="0" algn="l">
              <a:lnSpc>
                <a:spcPct val="150000"/>
              </a:lnSpc>
              <a:spcBef>
                <a:spcPts val="0"/>
              </a:spcBef>
              <a:spcAft>
                <a:spcPts val="0"/>
              </a:spcAft>
              <a:buSzPts val="2900"/>
              <a:buFont typeface="Helvetica Neue"/>
              <a:buChar char="•"/>
            </a:pPr>
            <a:r>
              <a:rPr lang="en-US" sz="2900">
                <a:latin typeface="Helvetica Neue"/>
                <a:ea typeface="Helvetica Neue"/>
                <a:cs typeface="Helvetica Neue"/>
                <a:sym typeface="Helvetica Neue"/>
              </a:rPr>
              <a:t>Dataset Discussion</a:t>
            </a:r>
            <a:endParaRPr sz="2900">
              <a:latin typeface="Helvetica Neue"/>
              <a:ea typeface="Helvetica Neue"/>
              <a:cs typeface="Helvetica Neue"/>
              <a:sym typeface="Helvetica Neue"/>
            </a:endParaRPr>
          </a:p>
          <a:p>
            <a:pPr indent="-412750" lvl="0" marL="457200" rtl="0" algn="l">
              <a:lnSpc>
                <a:spcPct val="150000"/>
              </a:lnSpc>
              <a:spcBef>
                <a:spcPts val="0"/>
              </a:spcBef>
              <a:spcAft>
                <a:spcPts val="0"/>
              </a:spcAft>
              <a:buSzPts val="2900"/>
              <a:buFont typeface="Helvetica Neue"/>
              <a:buChar char="•"/>
            </a:pPr>
            <a:r>
              <a:rPr lang="en-US" sz="2900">
                <a:latin typeface="Helvetica Neue"/>
                <a:ea typeface="Helvetica Neue"/>
                <a:cs typeface="Helvetica Neue"/>
                <a:sym typeface="Helvetica Neue"/>
              </a:rPr>
              <a:t>Approach, Results &amp; Future Work</a:t>
            </a:r>
            <a:endParaRPr sz="2900">
              <a:latin typeface="Helvetica Neue"/>
              <a:ea typeface="Helvetica Neue"/>
              <a:cs typeface="Helvetica Neue"/>
              <a:sym typeface="Helvetica Neue"/>
            </a:endParaRPr>
          </a:p>
          <a:p>
            <a:pPr indent="-412750" lvl="0" marL="457200" rtl="0" algn="l">
              <a:lnSpc>
                <a:spcPct val="150000"/>
              </a:lnSpc>
              <a:spcBef>
                <a:spcPts val="0"/>
              </a:spcBef>
              <a:spcAft>
                <a:spcPts val="0"/>
              </a:spcAft>
              <a:buSzPts val="2900"/>
              <a:buFont typeface="Helvetica Neue"/>
              <a:buChar char="•"/>
            </a:pPr>
            <a:r>
              <a:rPr lang="en-US" sz="2900">
                <a:latin typeface="Helvetica Neue"/>
                <a:ea typeface="Helvetica Neue"/>
                <a:cs typeface="Helvetica Neue"/>
                <a:sym typeface="Helvetica Neue"/>
              </a:rPr>
              <a:t>References</a:t>
            </a:r>
            <a:endParaRPr sz="2900">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3"/>
          <p:cNvSpPr txBox="1"/>
          <p:nvPr>
            <p:ph type="title"/>
          </p:nvPr>
        </p:nvSpPr>
        <p:spPr>
          <a:xfrm>
            <a:off x="582425" y="540775"/>
            <a:ext cx="10515601" cy="756521"/>
          </a:xfrm>
          <a:prstGeom prst="rect">
            <a:avLst/>
          </a:prstGeom>
          <a:noFill/>
          <a:ln>
            <a:noFill/>
          </a:ln>
        </p:spPr>
        <p:txBody>
          <a:bodyPr anchorCtr="0" anchor="b" bIns="45700" lIns="45700" spcFirstLastPara="1" rIns="45700" wrap="square" tIns="45700">
            <a:normAutofit/>
          </a:bodyPr>
          <a:lstStyle/>
          <a:p>
            <a:pPr indent="0" lvl="0" marL="0" rtl="0" algn="l">
              <a:lnSpc>
                <a:spcPct val="90000"/>
              </a:lnSpc>
              <a:spcBef>
                <a:spcPts val="0"/>
              </a:spcBef>
              <a:spcAft>
                <a:spcPts val="0"/>
              </a:spcAft>
              <a:buClr>
                <a:srgbClr val="000000"/>
              </a:buClr>
              <a:buSzPts val="4000"/>
              <a:buFont typeface="Helvetica Neue"/>
              <a:buNone/>
            </a:pPr>
            <a:r>
              <a:rPr lang="en-US"/>
              <a:t>Introduction</a:t>
            </a:r>
            <a:endParaRPr/>
          </a:p>
        </p:txBody>
      </p:sp>
      <p:sp>
        <p:nvSpPr>
          <p:cNvPr id="112" name="Google Shape;112;p13"/>
          <p:cNvSpPr txBox="1"/>
          <p:nvPr>
            <p:ph idx="1" type="body"/>
          </p:nvPr>
        </p:nvSpPr>
        <p:spPr>
          <a:xfrm>
            <a:off x="582426" y="1493647"/>
            <a:ext cx="10515600" cy="4087200"/>
          </a:xfrm>
          <a:prstGeom prst="rect">
            <a:avLst/>
          </a:prstGeom>
          <a:noFill/>
          <a:ln>
            <a:noFill/>
          </a:ln>
        </p:spPr>
        <p:txBody>
          <a:bodyPr anchorCtr="0" anchor="t" bIns="45700" lIns="45700" spcFirstLastPara="1" rIns="45700" wrap="square" tIns="45700">
            <a:noAutofit/>
          </a:bodyPr>
          <a:lstStyle/>
          <a:p>
            <a:pPr indent="-361950" lvl="0" marL="457200" rtl="0" algn="just">
              <a:lnSpc>
                <a:spcPct val="100000"/>
              </a:lnSpc>
              <a:spcBef>
                <a:spcPts val="1000"/>
              </a:spcBef>
              <a:spcAft>
                <a:spcPts val="0"/>
              </a:spcAft>
              <a:buSzPts val="2100"/>
              <a:buFont typeface="Helvetica Neue"/>
              <a:buChar char="•"/>
            </a:pPr>
            <a:r>
              <a:rPr lang="en-US" sz="2000">
                <a:latin typeface="Helvetica Neue"/>
                <a:ea typeface="Helvetica Neue"/>
                <a:cs typeface="Helvetica Neue"/>
                <a:sym typeface="Helvetica Neue"/>
              </a:rPr>
              <a:t>Athletic performance in collegiate basketball is influenced by multiple factors such as frequent games, rigorous training schedules, travel, academic workload, and social commitments.</a:t>
            </a:r>
            <a:endParaRPr sz="2000">
              <a:latin typeface="Helvetica Neue"/>
              <a:ea typeface="Helvetica Neue"/>
              <a:cs typeface="Helvetica Neue"/>
              <a:sym typeface="Helvetica Neue"/>
            </a:endParaRPr>
          </a:p>
          <a:p>
            <a:pPr indent="-361950" lvl="0" marL="457200" rtl="0" algn="just">
              <a:lnSpc>
                <a:spcPct val="100000"/>
              </a:lnSpc>
              <a:spcBef>
                <a:spcPts val="0"/>
              </a:spcBef>
              <a:spcAft>
                <a:spcPts val="0"/>
              </a:spcAft>
              <a:buSzPts val="2100"/>
              <a:buFont typeface="Helvetica Neue"/>
              <a:buChar char="•"/>
            </a:pPr>
            <a:r>
              <a:rPr lang="en-US" sz="2000">
                <a:latin typeface="Helvetica Neue"/>
                <a:ea typeface="Helvetica Neue"/>
                <a:cs typeface="Helvetica Neue"/>
                <a:sym typeface="Helvetica Neue"/>
              </a:rPr>
              <a:t>These factors often lead to fatigue, which negatively impacts an athlete's readiness. Both overtraining and undertraining can result in suboptimal performance and increased injury risk.</a:t>
            </a:r>
            <a:endParaRPr sz="2000">
              <a:latin typeface="Helvetica Neue"/>
              <a:ea typeface="Helvetica Neue"/>
              <a:cs typeface="Helvetica Neue"/>
              <a:sym typeface="Helvetica Neue"/>
            </a:endParaRPr>
          </a:p>
          <a:p>
            <a:pPr indent="-355600" lvl="0" marL="457200" rtl="0" algn="just">
              <a:lnSpc>
                <a:spcPct val="100000"/>
              </a:lnSpc>
              <a:spcBef>
                <a:spcPts val="0"/>
              </a:spcBef>
              <a:spcAft>
                <a:spcPts val="0"/>
              </a:spcAft>
              <a:buSzPts val="2000"/>
              <a:buFont typeface="Helvetica Neue"/>
              <a:buChar char="•"/>
            </a:pPr>
            <a:r>
              <a:rPr lang="en-US" sz="2000">
                <a:latin typeface="Helvetica Neue"/>
                <a:ea typeface="Helvetica Neue"/>
                <a:cs typeface="Helvetica Neue"/>
                <a:sym typeface="Helvetica Neue"/>
              </a:rPr>
              <a:t>This project aims to assess the impact of training load on athletic performance and predict RSImod (Readiness Measure), which reflects the neuromuscular fatigue and overall readiness of athletes. </a:t>
            </a:r>
            <a:endParaRPr sz="2000">
              <a:latin typeface="Helvetica Neue"/>
              <a:ea typeface="Helvetica Neue"/>
              <a:cs typeface="Helvetica Neue"/>
              <a:sym typeface="Helvetica Neue"/>
            </a:endParaRPr>
          </a:p>
          <a:p>
            <a:pPr indent="-355600" lvl="0" marL="457200" rtl="0" algn="just">
              <a:lnSpc>
                <a:spcPct val="100000"/>
              </a:lnSpc>
              <a:spcBef>
                <a:spcPts val="0"/>
              </a:spcBef>
              <a:spcAft>
                <a:spcPts val="0"/>
              </a:spcAft>
              <a:buSzPts val="2000"/>
              <a:buFont typeface="Helvetica Neue"/>
              <a:buChar char="•"/>
            </a:pPr>
            <a:r>
              <a:rPr lang="en-US" sz="2000">
                <a:latin typeface="Helvetica Neue"/>
                <a:ea typeface="Helvetica Neue"/>
                <a:cs typeface="Helvetica Neue"/>
                <a:sym typeface="Helvetica Neue"/>
              </a:rPr>
              <a:t>By analyzing training features and other relevant metrics, the project provides valuable insights to optimize training schedules, prevent fatigue, and enhance athletic performance.</a:t>
            </a:r>
            <a:endParaRPr sz="2000">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4"/>
          <p:cNvSpPr txBox="1"/>
          <p:nvPr>
            <p:ph type="title"/>
          </p:nvPr>
        </p:nvSpPr>
        <p:spPr>
          <a:xfrm>
            <a:off x="594303" y="266700"/>
            <a:ext cx="10515600" cy="1325700"/>
          </a:xfrm>
          <a:prstGeom prst="rect">
            <a:avLst/>
          </a:prstGeom>
          <a:noFill/>
          <a:ln>
            <a:noFill/>
          </a:ln>
        </p:spPr>
        <p:txBody>
          <a:bodyPr anchorCtr="0" anchor="b" bIns="45700" lIns="45700" spcFirstLastPara="1" rIns="45700" wrap="square" tIns="45700">
            <a:normAutofit/>
          </a:bodyPr>
          <a:lstStyle/>
          <a:p>
            <a:pPr indent="0" lvl="0" marL="0" rtl="0" algn="l">
              <a:lnSpc>
                <a:spcPct val="90000"/>
              </a:lnSpc>
              <a:spcBef>
                <a:spcPts val="0"/>
              </a:spcBef>
              <a:spcAft>
                <a:spcPts val="0"/>
              </a:spcAft>
              <a:buClr>
                <a:srgbClr val="000000"/>
              </a:buClr>
              <a:buSzPts val="4000"/>
              <a:buFont typeface="Helvetica Neue"/>
              <a:buNone/>
            </a:pPr>
            <a:r>
              <a:rPr lang="en-US"/>
              <a:t>Problem Statement</a:t>
            </a:r>
            <a:endParaRPr/>
          </a:p>
        </p:txBody>
      </p:sp>
      <p:sp>
        <p:nvSpPr>
          <p:cNvPr id="118" name="Google Shape;118;p14"/>
          <p:cNvSpPr txBox="1"/>
          <p:nvPr>
            <p:ph idx="1" type="body"/>
          </p:nvPr>
        </p:nvSpPr>
        <p:spPr>
          <a:xfrm>
            <a:off x="582425" y="1768950"/>
            <a:ext cx="10515600" cy="4087200"/>
          </a:xfrm>
          <a:prstGeom prst="rect">
            <a:avLst/>
          </a:prstGeom>
          <a:noFill/>
          <a:ln>
            <a:noFill/>
          </a:ln>
        </p:spPr>
        <p:txBody>
          <a:bodyPr anchorCtr="0" anchor="t" bIns="45700" lIns="45700" spcFirstLastPara="1" rIns="45700" wrap="square" tIns="45700">
            <a:normAutofit/>
          </a:bodyPr>
          <a:lstStyle/>
          <a:p>
            <a:pPr indent="-76200" lvl="0" marL="228600" rtl="0" algn="l">
              <a:lnSpc>
                <a:spcPct val="90000"/>
              </a:lnSpc>
              <a:spcBef>
                <a:spcPts val="0"/>
              </a:spcBef>
              <a:spcAft>
                <a:spcPts val="0"/>
              </a:spcAft>
              <a:buClr>
                <a:schemeClr val="dk1"/>
              </a:buClr>
              <a:buSzPts val="1100"/>
              <a:buFont typeface="Arial"/>
              <a:buNone/>
            </a:pPr>
            <a:r>
              <a:t/>
            </a:r>
            <a:endParaRPr/>
          </a:p>
          <a:p>
            <a:pPr indent="-76200" lvl="0" marL="228600" rtl="0" algn="l">
              <a:lnSpc>
                <a:spcPct val="90000"/>
              </a:lnSpc>
              <a:spcBef>
                <a:spcPts val="0"/>
              </a:spcBef>
              <a:spcAft>
                <a:spcPts val="0"/>
              </a:spcAft>
              <a:buClr>
                <a:srgbClr val="000000"/>
              </a:buClr>
              <a:buSzPts val="2400"/>
              <a:buFont typeface="Helvetica Neue Light"/>
              <a:buNone/>
            </a:pPr>
            <a:r>
              <a:t/>
            </a:r>
            <a:endParaRPr/>
          </a:p>
        </p:txBody>
      </p:sp>
      <p:sp>
        <p:nvSpPr>
          <p:cNvPr id="119" name="Google Shape;119;p14"/>
          <p:cNvSpPr txBox="1"/>
          <p:nvPr>
            <p:ph idx="12" type="sldNum"/>
          </p:nvPr>
        </p:nvSpPr>
        <p:spPr>
          <a:xfrm>
            <a:off x="11164924" y="6338767"/>
            <a:ext cx="189000" cy="276900"/>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08080"/>
              </a:buClr>
              <a:buSzPts val="1200"/>
              <a:buFont typeface="Helvetica Neue Light"/>
              <a:buNone/>
            </a:pPr>
            <a:fld id="{00000000-1234-1234-1234-123412341234}" type="slidenum">
              <a:rPr lang="en-US" sz="1200">
                <a:solidFill>
                  <a:srgbClr val="808080"/>
                </a:solidFill>
                <a:latin typeface="Helvetica Neue Light"/>
                <a:ea typeface="Helvetica Neue Light"/>
                <a:cs typeface="Helvetica Neue Light"/>
                <a:sym typeface="Helvetica Neue Light"/>
              </a:rPr>
              <a:t>‹#›</a:t>
            </a:fld>
            <a:endParaRPr/>
          </a:p>
        </p:txBody>
      </p:sp>
      <p:sp>
        <p:nvSpPr>
          <p:cNvPr id="120" name="Google Shape;120;p14"/>
          <p:cNvSpPr txBox="1"/>
          <p:nvPr/>
        </p:nvSpPr>
        <p:spPr>
          <a:xfrm>
            <a:off x="582425" y="1592400"/>
            <a:ext cx="11315700" cy="4186800"/>
          </a:xfrm>
          <a:prstGeom prst="rect">
            <a:avLst/>
          </a:prstGeom>
          <a:noFill/>
          <a:ln>
            <a:noFill/>
          </a:ln>
        </p:spPr>
        <p:txBody>
          <a:bodyPr anchorCtr="0" anchor="t" bIns="91425" lIns="91425" spcFirstLastPara="1" rIns="91425" wrap="square" tIns="91425">
            <a:spAutoFit/>
          </a:bodyPr>
          <a:lstStyle/>
          <a:p>
            <a:pPr indent="-355600" lvl="0" marL="457200" marR="0" rtl="0" algn="just">
              <a:lnSpc>
                <a:spcPct val="100000"/>
              </a:lnSpc>
              <a:spcBef>
                <a:spcPts val="0"/>
              </a:spcBef>
              <a:spcAft>
                <a:spcPts val="0"/>
              </a:spcAft>
              <a:buSzPts val="2000"/>
              <a:buFont typeface="Helvetica Neue"/>
              <a:buChar char="●"/>
            </a:pPr>
            <a:r>
              <a:rPr lang="en-US" sz="2000">
                <a:latin typeface="Helvetica Neue"/>
                <a:ea typeface="Helvetica Neue"/>
                <a:cs typeface="Helvetica Neue"/>
                <a:sym typeface="Helvetica Neue"/>
              </a:rPr>
              <a:t>Objective:</a:t>
            </a:r>
            <a:endParaRPr sz="2000">
              <a:latin typeface="Helvetica Neue"/>
              <a:ea typeface="Helvetica Neue"/>
              <a:cs typeface="Helvetica Neue"/>
              <a:sym typeface="Helvetica Neue"/>
            </a:endParaRPr>
          </a:p>
          <a:p>
            <a:pPr indent="-355600" lvl="1" marL="914400" marR="0" rtl="0" algn="just">
              <a:lnSpc>
                <a:spcPct val="100000"/>
              </a:lnSpc>
              <a:spcBef>
                <a:spcPts val="0"/>
              </a:spcBef>
              <a:spcAft>
                <a:spcPts val="0"/>
              </a:spcAft>
              <a:buSzPts val="2000"/>
              <a:buFont typeface="Helvetica Neue"/>
              <a:buChar char="○"/>
            </a:pPr>
            <a:r>
              <a:rPr lang="en-US" sz="2000">
                <a:latin typeface="Helvetica Neue"/>
                <a:ea typeface="Helvetica Neue"/>
                <a:cs typeface="Helvetica Neue"/>
                <a:sym typeface="Helvetica Neue"/>
              </a:rPr>
              <a:t>The objective of this project is to assess the impact of training load on athlete performance (readiness) and predict RSImod (Readiness Measure). RSImod is used in sports science to evaluate neuromuscular fatigue and readiness.</a:t>
            </a:r>
            <a:endParaRPr sz="2000">
              <a:latin typeface="Helvetica Neue"/>
              <a:ea typeface="Helvetica Neue"/>
              <a:cs typeface="Helvetica Neue"/>
              <a:sym typeface="Helvetica Neue"/>
            </a:endParaRPr>
          </a:p>
          <a:p>
            <a:pPr indent="0" lvl="0" marL="0" marR="0" rtl="0" algn="just">
              <a:lnSpc>
                <a:spcPct val="100000"/>
              </a:lnSpc>
              <a:spcBef>
                <a:spcPts val="0"/>
              </a:spcBef>
              <a:spcAft>
                <a:spcPts val="0"/>
              </a:spcAft>
              <a:buClr>
                <a:srgbClr val="000000"/>
              </a:buClr>
              <a:buSzPts val="2000"/>
              <a:buFont typeface="Arial"/>
              <a:buNone/>
            </a:pPr>
            <a:r>
              <a:t/>
            </a:r>
            <a:endParaRPr sz="2000">
              <a:latin typeface="Helvetica Neue"/>
              <a:ea typeface="Helvetica Neue"/>
              <a:cs typeface="Helvetica Neue"/>
              <a:sym typeface="Helvetica Neue"/>
            </a:endParaRPr>
          </a:p>
          <a:p>
            <a:pPr indent="-355600" lvl="0" marL="457200" marR="0" rtl="0" algn="just">
              <a:lnSpc>
                <a:spcPct val="100000"/>
              </a:lnSpc>
              <a:spcBef>
                <a:spcPts val="0"/>
              </a:spcBef>
              <a:spcAft>
                <a:spcPts val="0"/>
              </a:spcAft>
              <a:buSzPts val="2000"/>
              <a:buFont typeface="Helvetica Neue"/>
              <a:buChar char="●"/>
            </a:pPr>
            <a:r>
              <a:rPr lang="en-US" sz="2000">
                <a:latin typeface="Helvetica Neue"/>
                <a:ea typeface="Helvetica Neue"/>
                <a:cs typeface="Helvetica Neue"/>
                <a:sym typeface="Helvetica Neue"/>
              </a:rPr>
              <a:t>Athletic Readiness &amp; Challenges</a:t>
            </a:r>
            <a:endParaRPr sz="2000">
              <a:latin typeface="Helvetica Neue"/>
              <a:ea typeface="Helvetica Neue"/>
              <a:cs typeface="Helvetica Neue"/>
              <a:sym typeface="Helvetica Neue"/>
            </a:endParaRPr>
          </a:p>
          <a:p>
            <a:pPr indent="-355600" lvl="1" marL="914400" marR="0" rtl="0" algn="just">
              <a:lnSpc>
                <a:spcPct val="100000"/>
              </a:lnSpc>
              <a:spcBef>
                <a:spcPts val="0"/>
              </a:spcBef>
              <a:spcAft>
                <a:spcPts val="0"/>
              </a:spcAft>
              <a:buSzPts val="2000"/>
              <a:buFont typeface="Helvetica Neue"/>
              <a:buChar char="○"/>
            </a:pPr>
            <a:r>
              <a:rPr lang="en-US" sz="2000">
                <a:latin typeface="Helvetica Neue"/>
                <a:ea typeface="Helvetica Neue"/>
                <a:cs typeface="Helvetica Neue"/>
                <a:sym typeface="Helvetica Neue"/>
              </a:rPr>
              <a:t>Crucial for performance &amp; injury prevention.</a:t>
            </a:r>
            <a:endParaRPr sz="2000">
              <a:latin typeface="Helvetica Neue"/>
              <a:ea typeface="Helvetica Neue"/>
              <a:cs typeface="Helvetica Neue"/>
              <a:sym typeface="Helvetica Neue"/>
            </a:endParaRPr>
          </a:p>
          <a:p>
            <a:pPr indent="-355600" lvl="1" marL="914400" marR="0" rtl="0" algn="just">
              <a:lnSpc>
                <a:spcPct val="100000"/>
              </a:lnSpc>
              <a:spcBef>
                <a:spcPts val="0"/>
              </a:spcBef>
              <a:spcAft>
                <a:spcPts val="0"/>
              </a:spcAft>
              <a:buSzPts val="2000"/>
              <a:buFont typeface="Helvetica Neue"/>
              <a:buChar char="○"/>
            </a:pPr>
            <a:r>
              <a:rPr lang="en-US" sz="2000">
                <a:latin typeface="Helvetica Neue"/>
                <a:ea typeface="Helvetica Neue"/>
                <a:cs typeface="Helvetica Neue"/>
                <a:sym typeface="Helvetica Neue"/>
              </a:rPr>
              <a:t>Traditional assessments (RSI) often overlook the effects of training load on readiness.</a:t>
            </a:r>
            <a:endParaRPr sz="2000">
              <a:latin typeface="Helvetica Neue"/>
              <a:ea typeface="Helvetica Neue"/>
              <a:cs typeface="Helvetica Neue"/>
              <a:sym typeface="Helvetica Neue"/>
            </a:endParaRPr>
          </a:p>
          <a:p>
            <a:pPr indent="0" lvl="0" marL="0" marR="0" rtl="0" algn="just">
              <a:lnSpc>
                <a:spcPct val="100000"/>
              </a:lnSpc>
              <a:spcBef>
                <a:spcPts val="0"/>
              </a:spcBef>
              <a:spcAft>
                <a:spcPts val="0"/>
              </a:spcAft>
              <a:buNone/>
            </a:pPr>
            <a:r>
              <a:t/>
            </a:r>
            <a:endParaRPr sz="2000">
              <a:latin typeface="Helvetica Neue"/>
              <a:ea typeface="Helvetica Neue"/>
              <a:cs typeface="Helvetica Neue"/>
              <a:sym typeface="Helvetica Neue"/>
            </a:endParaRPr>
          </a:p>
          <a:p>
            <a:pPr indent="-355600" lvl="0" marL="457200" marR="0" rtl="0" algn="just">
              <a:lnSpc>
                <a:spcPct val="100000"/>
              </a:lnSpc>
              <a:spcBef>
                <a:spcPts val="0"/>
              </a:spcBef>
              <a:spcAft>
                <a:spcPts val="0"/>
              </a:spcAft>
              <a:buSzPts val="2000"/>
              <a:buFont typeface="Helvetica Neue"/>
              <a:buChar char="●"/>
            </a:pPr>
            <a:r>
              <a:rPr lang="en-US" sz="2000">
                <a:latin typeface="Helvetica Neue"/>
                <a:ea typeface="Helvetica Neue"/>
                <a:cs typeface="Helvetica Neue"/>
                <a:sym typeface="Helvetica Neue"/>
              </a:rPr>
              <a:t>Collegiate Basketball Players Experience Fatigue Due to:</a:t>
            </a:r>
            <a:endParaRPr sz="2000">
              <a:latin typeface="Helvetica Neue"/>
              <a:ea typeface="Helvetica Neue"/>
              <a:cs typeface="Helvetica Neue"/>
              <a:sym typeface="Helvetica Neue"/>
            </a:endParaRPr>
          </a:p>
          <a:p>
            <a:pPr indent="-355600" lvl="1" marL="914400" marR="0" rtl="0" algn="just">
              <a:lnSpc>
                <a:spcPct val="100000"/>
              </a:lnSpc>
              <a:spcBef>
                <a:spcPts val="0"/>
              </a:spcBef>
              <a:spcAft>
                <a:spcPts val="0"/>
              </a:spcAft>
              <a:buSzPts val="2000"/>
              <a:buFont typeface="Helvetica Neue"/>
              <a:buChar char="○"/>
            </a:pPr>
            <a:r>
              <a:rPr lang="en-US" sz="2000">
                <a:latin typeface="Helvetica Neue"/>
                <a:ea typeface="Helvetica Neue"/>
                <a:cs typeface="Helvetica Neue"/>
                <a:sym typeface="Helvetica Neue"/>
              </a:rPr>
              <a:t>Frequent games and travel.</a:t>
            </a:r>
            <a:endParaRPr sz="2000">
              <a:latin typeface="Helvetica Neue"/>
              <a:ea typeface="Helvetica Neue"/>
              <a:cs typeface="Helvetica Neue"/>
              <a:sym typeface="Helvetica Neue"/>
            </a:endParaRPr>
          </a:p>
          <a:p>
            <a:pPr indent="-355600" lvl="1" marL="914400" marR="0" rtl="0" algn="just">
              <a:lnSpc>
                <a:spcPct val="100000"/>
              </a:lnSpc>
              <a:spcBef>
                <a:spcPts val="0"/>
              </a:spcBef>
              <a:spcAft>
                <a:spcPts val="0"/>
              </a:spcAft>
              <a:buSzPts val="2000"/>
              <a:buFont typeface="Helvetica Neue"/>
              <a:buChar char="○"/>
            </a:pPr>
            <a:r>
              <a:rPr lang="en-US" sz="2000">
                <a:latin typeface="Helvetica Neue"/>
                <a:ea typeface="Helvetica Neue"/>
                <a:cs typeface="Helvetica Neue"/>
                <a:sym typeface="Helvetica Neue"/>
              </a:rPr>
              <a:t>Regular training sessions.</a:t>
            </a:r>
            <a:endParaRPr sz="2000">
              <a:latin typeface="Helvetica Neue"/>
              <a:ea typeface="Helvetica Neue"/>
              <a:cs typeface="Helvetica Neue"/>
              <a:sym typeface="Helvetica Neue"/>
            </a:endParaRPr>
          </a:p>
          <a:p>
            <a:pPr indent="-355600" lvl="1" marL="914400" marR="0" rtl="0" algn="just">
              <a:lnSpc>
                <a:spcPct val="100000"/>
              </a:lnSpc>
              <a:spcBef>
                <a:spcPts val="0"/>
              </a:spcBef>
              <a:spcAft>
                <a:spcPts val="0"/>
              </a:spcAft>
              <a:buSzPts val="2000"/>
              <a:buFont typeface="Helvetica Neue"/>
              <a:buChar char="○"/>
            </a:pPr>
            <a:r>
              <a:rPr lang="en-US" sz="2000">
                <a:latin typeface="Helvetica Neue"/>
                <a:ea typeface="Helvetica Neue"/>
                <a:cs typeface="Helvetica Neue"/>
                <a:sym typeface="Helvetica Neue"/>
              </a:rPr>
              <a:t>Academic and social commitments affecting recovery.</a:t>
            </a:r>
            <a:endParaRPr sz="2000">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5"/>
          <p:cNvSpPr txBox="1"/>
          <p:nvPr>
            <p:ph type="title"/>
          </p:nvPr>
        </p:nvSpPr>
        <p:spPr>
          <a:xfrm>
            <a:off x="594300" y="266700"/>
            <a:ext cx="10515600" cy="269100"/>
          </a:xfrm>
          <a:prstGeom prst="rect">
            <a:avLst/>
          </a:prstGeom>
          <a:noFill/>
          <a:ln>
            <a:noFill/>
          </a:ln>
        </p:spPr>
        <p:txBody>
          <a:bodyPr anchorCtr="0" anchor="b" bIns="45700" lIns="45700" spcFirstLastPara="1" rIns="45700" wrap="square" tIns="45700">
            <a:noAutofit/>
          </a:bodyPr>
          <a:lstStyle/>
          <a:p>
            <a:pPr indent="0" lvl="0" marL="0" rtl="0" algn="ctr">
              <a:lnSpc>
                <a:spcPct val="90000"/>
              </a:lnSpc>
              <a:spcBef>
                <a:spcPts val="0"/>
              </a:spcBef>
              <a:spcAft>
                <a:spcPts val="0"/>
              </a:spcAft>
              <a:buClr>
                <a:srgbClr val="000000"/>
              </a:buClr>
              <a:buSzPts val="4000"/>
              <a:buFont typeface="Helvetica Neue"/>
              <a:buNone/>
            </a:pPr>
            <a:r>
              <a:rPr lang="en-US" sz="3200"/>
              <a:t>Literature Survey</a:t>
            </a:r>
            <a:endParaRPr sz="3200"/>
          </a:p>
        </p:txBody>
      </p:sp>
      <p:graphicFrame>
        <p:nvGraphicFramePr>
          <p:cNvPr id="126" name="Google Shape;126;p15"/>
          <p:cNvGraphicFramePr/>
          <p:nvPr/>
        </p:nvGraphicFramePr>
        <p:xfrm>
          <a:off x="307063" y="535800"/>
          <a:ext cx="3000000" cy="3000000"/>
        </p:xfrm>
        <a:graphic>
          <a:graphicData uri="http://schemas.openxmlformats.org/drawingml/2006/table">
            <a:tbl>
              <a:tblPr>
                <a:noFill/>
                <a:tableStyleId>{454F7FFE-885E-43A2-B544-87B8202C7354}</a:tableStyleId>
              </a:tblPr>
              <a:tblGrid>
                <a:gridCol w="2351450"/>
                <a:gridCol w="1016250"/>
                <a:gridCol w="655250"/>
                <a:gridCol w="4409700"/>
                <a:gridCol w="3145225"/>
              </a:tblGrid>
              <a:tr h="377200">
                <a:tc>
                  <a:txBody>
                    <a:bodyPr/>
                    <a:lstStyle/>
                    <a:p>
                      <a:pPr indent="0" lvl="0" marL="0" marR="0" rtl="0" algn="just">
                        <a:lnSpc>
                          <a:spcPct val="115000"/>
                        </a:lnSpc>
                        <a:spcBef>
                          <a:spcPts val="0"/>
                        </a:spcBef>
                        <a:spcAft>
                          <a:spcPts val="0"/>
                        </a:spcAft>
                        <a:buClr>
                          <a:srgbClr val="000000"/>
                        </a:buClr>
                        <a:buSzPts val="1400"/>
                        <a:buFont typeface="Arial"/>
                        <a:buNone/>
                      </a:pPr>
                      <a:r>
                        <a:rPr lang="en-US" sz="1350" u="none" cap="none" strike="noStrike">
                          <a:latin typeface="Helvetica Neue"/>
                          <a:ea typeface="Helvetica Neue"/>
                          <a:cs typeface="Helvetica Neue"/>
                          <a:sym typeface="Helvetica Neue"/>
                        </a:rPr>
                        <a:t>Study Title</a:t>
                      </a:r>
                      <a:endParaRPr sz="135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15000"/>
                        </a:lnSpc>
                        <a:spcBef>
                          <a:spcPts val="0"/>
                        </a:spcBef>
                        <a:spcAft>
                          <a:spcPts val="0"/>
                        </a:spcAft>
                        <a:buClr>
                          <a:srgbClr val="000000"/>
                        </a:buClr>
                        <a:buSzPts val="1400"/>
                        <a:buFont typeface="Arial"/>
                        <a:buNone/>
                      </a:pPr>
                      <a:r>
                        <a:rPr lang="en-US" sz="1350" u="none" cap="none" strike="noStrike">
                          <a:latin typeface="Helvetica Neue"/>
                          <a:ea typeface="Helvetica Neue"/>
                          <a:cs typeface="Helvetica Neue"/>
                          <a:sym typeface="Helvetica Neue"/>
                        </a:rPr>
                        <a:t>Authors</a:t>
                      </a:r>
                      <a:endParaRPr sz="135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15000"/>
                        </a:lnSpc>
                        <a:spcBef>
                          <a:spcPts val="0"/>
                        </a:spcBef>
                        <a:spcAft>
                          <a:spcPts val="0"/>
                        </a:spcAft>
                        <a:buClr>
                          <a:srgbClr val="000000"/>
                        </a:buClr>
                        <a:buSzPts val="1400"/>
                        <a:buFont typeface="Arial"/>
                        <a:buNone/>
                      </a:pPr>
                      <a:r>
                        <a:rPr lang="en-US" sz="1350" u="none" cap="none" strike="noStrike">
                          <a:latin typeface="Helvetica Neue"/>
                          <a:ea typeface="Helvetica Neue"/>
                          <a:cs typeface="Helvetica Neue"/>
                          <a:sym typeface="Helvetica Neue"/>
                        </a:rPr>
                        <a:t>Year</a:t>
                      </a:r>
                      <a:endParaRPr sz="135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15000"/>
                        </a:lnSpc>
                        <a:spcBef>
                          <a:spcPts val="0"/>
                        </a:spcBef>
                        <a:spcAft>
                          <a:spcPts val="0"/>
                        </a:spcAft>
                        <a:buClr>
                          <a:srgbClr val="000000"/>
                        </a:buClr>
                        <a:buSzPts val="1400"/>
                        <a:buFont typeface="Arial"/>
                        <a:buNone/>
                      </a:pPr>
                      <a:r>
                        <a:rPr lang="en-US" sz="1350" u="none" cap="none" strike="noStrike">
                          <a:latin typeface="Helvetica Neue"/>
                          <a:ea typeface="Helvetica Neue"/>
                          <a:cs typeface="Helvetica Neue"/>
                          <a:sym typeface="Helvetica Neue"/>
                        </a:rPr>
                        <a:t>Methodology</a:t>
                      </a:r>
                      <a:endParaRPr sz="135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15000"/>
                        </a:lnSpc>
                        <a:spcBef>
                          <a:spcPts val="0"/>
                        </a:spcBef>
                        <a:spcAft>
                          <a:spcPts val="0"/>
                        </a:spcAft>
                        <a:buClr>
                          <a:srgbClr val="000000"/>
                        </a:buClr>
                        <a:buSzPts val="1400"/>
                        <a:buFont typeface="Arial"/>
                        <a:buNone/>
                      </a:pPr>
                      <a:r>
                        <a:rPr lang="en-US" sz="1350" u="none" cap="none" strike="noStrike">
                          <a:latin typeface="Helvetica Neue"/>
                          <a:ea typeface="Helvetica Neue"/>
                          <a:cs typeface="Helvetica Neue"/>
                          <a:sym typeface="Helvetica Neue"/>
                        </a:rPr>
                        <a:t>Main Findings</a:t>
                      </a:r>
                      <a:endParaRPr sz="135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7200">
                <a:tc>
                  <a:txBody>
                    <a:bodyPr/>
                    <a:lstStyle/>
                    <a:p>
                      <a:pPr indent="0" lvl="0" marL="0" marR="0" rtl="0" algn="just">
                        <a:lnSpc>
                          <a:spcPct val="115000"/>
                        </a:lnSpc>
                        <a:spcBef>
                          <a:spcPts val="0"/>
                        </a:spcBef>
                        <a:spcAft>
                          <a:spcPts val="0"/>
                        </a:spcAft>
                        <a:buNone/>
                      </a:pPr>
                      <a:r>
                        <a:rPr lang="en-US" sz="1350">
                          <a:latin typeface="Helvetica Neue"/>
                          <a:ea typeface="Helvetica Neue"/>
                          <a:cs typeface="Helvetica Neue"/>
                          <a:sym typeface="Helvetica Neue"/>
                        </a:rPr>
                        <a:t>Self-explaining Hierarchical Model for Fatigue Monitoring and Prediction in Basketball	</a:t>
                      </a:r>
                      <a:endParaRPr sz="135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15000"/>
                        </a:lnSpc>
                        <a:spcBef>
                          <a:spcPts val="0"/>
                        </a:spcBef>
                        <a:spcAft>
                          <a:spcPts val="0"/>
                        </a:spcAft>
                        <a:buNone/>
                      </a:pPr>
                      <a:r>
                        <a:rPr lang="en-US" sz="1350">
                          <a:latin typeface="Helvetica Neue"/>
                          <a:ea typeface="Helvetica Neue"/>
                          <a:cs typeface="Helvetica Neue"/>
                          <a:sym typeface="Helvetica Neue"/>
                        </a:rPr>
                        <a:t>Jiang et al.</a:t>
                      </a:r>
                      <a:endParaRPr sz="135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15000"/>
                        </a:lnSpc>
                        <a:spcBef>
                          <a:spcPts val="0"/>
                        </a:spcBef>
                        <a:spcAft>
                          <a:spcPts val="0"/>
                        </a:spcAft>
                        <a:buNone/>
                      </a:pPr>
                      <a:r>
                        <a:rPr lang="en-US" sz="1350">
                          <a:latin typeface="Helvetica Neue"/>
                          <a:ea typeface="Helvetica Neue"/>
                          <a:cs typeface="Helvetica Neue"/>
                          <a:sym typeface="Helvetica Neue"/>
                        </a:rPr>
                        <a:t>2023</a:t>
                      </a:r>
                      <a:endParaRPr sz="135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15000"/>
                        </a:lnSpc>
                        <a:spcBef>
                          <a:spcPts val="0"/>
                        </a:spcBef>
                        <a:spcAft>
                          <a:spcPts val="0"/>
                        </a:spcAft>
                        <a:buNone/>
                      </a:pPr>
                      <a:r>
                        <a:rPr lang="en-US" sz="1350">
                          <a:latin typeface="Helvetica Neue"/>
                          <a:ea typeface="Helvetica Neue"/>
                          <a:cs typeface="Helvetica Neue"/>
                          <a:sym typeface="Helvetica Neue"/>
                        </a:rPr>
                        <a:t>- Machine learning model integrating training load, cognitive state, sleep, and recovery data to predict RSImod.</a:t>
                      </a:r>
                      <a:endParaRPr sz="1350">
                        <a:latin typeface="Helvetica Neue"/>
                        <a:ea typeface="Helvetica Neue"/>
                        <a:cs typeface="Helvetica Neue"/>
                        <a:sym typeface="Helvetica Neue"/>
                      </a:endParaRPr>
                    </a:p>
                    <a:p>
                      <a:pPr indent="0" lvl="0" marL="0" marR="0" rtl="0" algn="just">
                        <a:lnSpc>
                          <a:spcPct val="115000"/>
                        </a:lnSpc>
                        <a:spcBef>
                          <a:spcPts val="0"/>
                        </a:spcBef>
                        <a:spcAft>
                          <a:spcPts val="0"/>
                        </a:spcAft>
                        <a:buNone/>
                      </a:pPr>
                      <a:r>
                        <a:rPr lang="en-US" sz="1350">
                          <a:latin typeface="Helvetica Neue"/>
                          <a:ea typeface="Helvetica Neue"/>
                          <a:cs typeface="Helvetica Neue"/>
                          <a:sym typeface="Helvetica Neue"/>
                        </a:rPr>
                        <a:t>- SWC (Smallest Worthwhile Change) used to augment prediction accuracy.</a:t>
                      </a:r>
                      <a:endParaRPr sz="1350">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15000"/>
                        </a:lnSpc>
                        <a:spcBef>
                          <a:spcPts val="0"/>
                        </a:spcBef>
                        <a:spcAft>
                          <a:spcPts val="0"/>
                        </a:spcAft>
                        <a:buNone/>
                      </a:pPr>
                      <a:r>
                        <a:rPr lang="en-US" sz="1350">
                          <a:latin typeface="Helvetica Neue"/>
                          <a:ea typeface="Helvetica Neue"/>
                          <a:cs typeface="Helvetica Neue"/>
                          <a:sym typeface="Helvetica Neue"/>
                        </a:rPr>
                        <a:t>- Model improved prediction accuracy of RSImod, effectively identifying intra-athlete variability.</a:t>
                      </a:r>
                      <a:endParaRPr sz="1350">
                        <a:latin typeface="Helvetica Neue"/>
                        <a:ea typeface="Helvetica Neue"/>
                        <a:cs typeface="Helvetica Neue"/>
                        <a:sym typeface="Helvetica Neue"/>
                      </a:endParaRPr>
                    </a:p>
                    <a:p>
                      <a:pPr indent="0" lvl="0" marL="0" marR="0" rtl="0" algn="just">
                        <a:lnSpc>
                          <a:spcPct val="115000"/>
                        </a:lnSpc>
                        <a:spcBef>
                          <a:spcPts val="0"/>
                        </a:spcBef>
                        <a:spcAft>
                          <a:spcPts val="0"/>
                        </a:spcAft>
                        <a:buNone/>
                      </a:pPr>
                      <a:r>
                        <a:rPr lang="en-US" sz="1350">
                          <a:latin typeface="Helvetica Neue"/>
                          <a:ea typeface="Helvetica Neue"/>
                          <a:cs typeface="Helvetica Neue"/>
                          <a:sym typeface="Helvetica Neue"/>
                        </a:rPr>
                        <a:t>- SWC augmentation enhanced model sensitivity and precision.</a:t>
                      </a:r>
                      <a:endParaRPr sz="1350">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7200">
                <a:tc>
                  <a:txBody>
                    <a:bodyPr/>
                    <a:lstStyle/>
                    <a:p>
                      <a:pPr indent="0" lvl="0" marL="0" marR="0" rtl="0" algn="just">
                        <a:lnSpc>
                          <a:spcPct val="115000"/>
                        </a:lnSpc>
                        <a:spcBef>
                          <a:spcPts val="0"/>
                        </a:spcBef>
                        <a:spcAft>
                          <a:spcPts val="0"/>
                        </a:spcAft>
                        <a:buNone/>
                      </a:pPr>
                      <a:r>
                        <a:rPr lang="en-US" sz="1350">
                          <a:latin typeface="Helvetica Neue"/>
                          <a:ea typeface="Helvetica Neue"/>
                          <a:cs typeface="Helvetica Neue"/>
                          <a:sym typeface="Helvetica Neue"/>
                        </a:rPr>
                        <a:t>Athletic Signature: Predicting the Next Game Lineup in Collegiate Basketball	</a:t>
                      </a:r>
                      <a:endParaRPr sz="135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15000"/>
                        </a:lnSpc>
                        <a:spcBef>
                          <a:spcPts val="0"/>
                        </a:spcBef>
                        <a:spcAft>
                          <a:spcPts val="0"/>
                        </a:spcAft>
                        <a:buNone/>
                      </a:pPr>
                      <a:r>
                        <a:rPr lang="en-US" sz="1350">
                          <a:latin typeface="Helvetica Neue"/>
                          <a:ea typeface="Helvetica Neue"/>
                          <a:cs typeface="Helvetica Neue"/>
                          <a:sym typeface="Helvetica Neue"/>
                        </a:rPr>
                        <a:t>Smith et al.</a:t>
                      </a:r>
                      <a:endParaRPr sz="135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15000"/>
                        </a:lnSpc>
                        <a:spcBef>
                          <a:spcPts val="0"/>
                        </a:spcBef>
                        <a:spcAft>
                          <a:spcPts val="0"/>
                        </a:spcAft>
                        <a:buNone/>
                      </a:pPr>
                      <a:r>
                        <a:rPr lang="en-US" sz="1350">
                          <a:latin typeface="Helvetica Neue"/>
                          <a:ea typeface="Helvetica Neue"/>
                          <a:cs typeface="Helvetica Neue"/>
                          <a:sym typeface="Helvetica Neue"/>
                        </a:rPr>
                        <a:t>2022</a:t>
                      </a:r>
                      <a:endParaRPr sz="135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15000"/>
                        </a:lnSpc>
                        <a:spcBef>
                          <a:spcPts val="0"/>
                        </a:spcBef>
                        <a:spcAft>
                          <a:spcPts val="0"/>
                        </a:spcAft>
                        <a:buNone/>
                      </a:pPr>
                      <a:r>
                        <a:rPr lang="en-US" sz="1350">
                          <a:latin typeface="Helvetica Neue"/>
                          <a:ea typeface="Helvetica Neue"/>
                          <a:cs typeface="Helvetica Neue"/>
                          <a:sym typeface="Helvetica Neue"/>
                        </a:rPr>
                        <a:t>- Developed athlete readiness profiles (athletic signatures) by incorporating RSImod, sleep, cardiac rhythm, training strain, and travel schedule.</a:t>
                      </a:r>
                      <a:endParaRPr sz="1350">
                        <a:latin typeface="Helvetica Neue"/>
                        <a:ea typeface="Helvetica Neue"/>
                        <a:cs typeface="Helvetica Neue"/>
                        <a:sym typeface="Helvetica Neue"/>
                      </a:endParaRPr>
                    </a:p>
                    <a:p>
                      <a:pPr indent="0" lvl="0" marL="0" marR="0" rtl="0" algn="just">
                        <a:lnSpc>
                          <a:spcPct val="115000"/>
                        </a:lnSpc>
                        <a:spcBef>
                          <a:spcPts val="0"/>
                        </a:spcBef>
                        <a:spcAft>
                          <a:spcPts val="0"/>
                        </a:spcAft>
                        <a:buNone/>
                      </a:pPr>
                      <a:r>
                        <a:rPr lang="en-US" sz="1350">
                          <a:latin typeface="Helvetica Neue"/>
                          <a:ea typeface="Helvetica Neue"/>
                          <a:cs typeface="Helvetica Neue"/>
                          <a:sym typeface="Helvetica Neue"/>
                        </a:rPr>
                        <a:t>- Used predictive analytics to predict game lineup</a:t>
                      </a:r>
                      <a:endParaRPr sz="1350">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15000"/>
                        </a:lnSpc>
                        <a:spcBef>
                          <a:spcPts val="0"/>
                        </a:spcBef>
                        <a:spcAft>
                          <a:spcPts val="0"/>
                        </a:spcAft>
                        <a:buNone/>
                      </a:pPr>
                      <a:r>
                        <a:rPr lang="en-US" sz="1350">
                          <a:latin typeface="Helvetica Neue"/>
                          <a:ea typeface="Helvetica Neue"/>
                          <a:cs typeface="Helvetica Neue"/>
                          <a:sym typeface="Helvetica Neue"/>
                        </a:rPr>
                        <a:t>- Athletic signatures improved readiness assessment and allowed accurate prediction of game lineups.</a:t>
                      </a:r>
                      <a:endParaRPr sz="1350">
                        <a:latin typeface="Helvetica Neue"/>
                        <a:ea typeface="Helvetica Neue"/>
                        <a:cs typeface="Helvetica Neue"/>
                        <a:sym typeface="Helvetica Neue"/>
                      </a:endParaRPr>
                    </a:p>
                    <a:p>
                      <a:pPr indent="0" lvl="0" marL="0" marR="0" rtl="0" algn="just">
                        <a:lnSpc>
                          <a:spcPct val="115000"/>
                        </a:lnSpc>
                        <a:spcBef>
                          <a:spcPts val="0"/>
                        </a:spcBef>
                        <a:spcAft>
                          <a:spcPts val="0"/>
                        </a:spcAft>
                        <a:buNone/>
                      </a:pPr>
                      <a:r>
                        <a:rPr lang="en-US" sz="1350">
                          <a:latin typeface="Helvetica Neue"/>
                          <a:ea typeface="Helvetica Neue"/>
                          <a:cs typeface="Helvetica Neue"/>
                          <a:sym typeface="Helvetica Neue"/>
                        </a:rPr>
                        <a:t>- Variations in RSImod significantly impacted lineup decisions.</a:t>
                      </a:r>
                      <a:endParaRPr sz="1350">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7200">
                <a:tc>
                  <a:txBody>
                    <a:bodyPr/>
                    <a:lstStyle/>
                    <a:p>
                      <a:pPr indent="0" lvl="0" marL="0" marR="0" rtl="0" algn="just">
                        <a:lnSpc>
                          <a:spcPct val="115000"/>
                        </a:lnSpc>
                        <a:spcBef>
                          <a:spcPts val="0"/>
                        </a:spcBef>
                        <a:spcAft>
                          <a:spcPts val="0"/>
                        </a:spcAft>
                        <a:buNone/>
                      </a:pPr>
                      <a:r>
                        <a:rPr lang="en-US" sz="1350">
                          <a:latin typeface="Helvetica Neue"/>
                          <a:ea typeface="Helvetica Neue"/>
                          <a:cs typeface="Helvetica Neue"/>
                          <a:sym typeface="Helvetica Neue"/>
                        </a:rPr>
                        <a:t>A Hybrid Approach for Interpretable Game Performance Prediction in Basketball	</a:t>
                      </a:r>
                      <a:endParaRPr sz="135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15000"/>
                        </a:lnSpc>
                        <a:spcBef>
                          <a:spcPts val="0"/>
                        </a:spcBef>
                        <a:spcAft>
                          <a:spcPts val="0"/>
                        </a:spcAft>
                        <a:buNone/>
                      </a:pPr>
                      <a:r>
                        <a:rPr lang="en-US" sz="1350">
                          <a:latin typeface="Helvetica Neue"/>
                          <a:ea typeface="Helvetica Neue"/>
                          <a:cs typeface="Helvetica Neue"/>
                          <a:sym typeface="Helvetica Neue"/>
                        </a:rPr>
                        <a:t>Chen et al.</a:t>
                      </a:r>
                      <a:endParaRPr sz="135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15000"/>
                        </a:lnSpc>
                        <a:spcBef>
                          <a:spcPts val="0"/>
                        </a:spcBef>
                        <a:spcAft>
                          <a:spcPts val="0"/>
                        </a:spcAft>
                        <a:buNone/>
                      </a:pPr>
                      <a:r>
                        <a:rPr lang="en-US" sz="1350">
                          <a:latin typeface="Helvetica Neue"/>
                          <a:ea typeface="Helvetica Neue"/>
                          <a:cs typeface="Helvetica Neue"/>
                          <a:sym typeface="Helvetica Neue"/>
                        </a:rPr>
                        <a:t>2021</a:t>
                      </a:r>
                      <a:endParaRPr sz="135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15000"/>
                        </a:lnSpc>
                        <a:spcBef>
                          <a:spcPts val="0"/>
                        </a:spcBef>
                        <a:spcAft>
                          <a:spcPts val="0"/>
                        </a:spcAft>
                        <a:buNone/>
                      </a:pPr>
                      <a:r>
                        <a:rPr lang="en-US" sz="1350">
                          <a:latin typeface="Helvetica Neue"/>
                          <a:ea typeface="Helvetica Neue"/>
                          <a:cs typeface="Helvetica Neue"/>
                          <a:sym typeface="Helvetica Neue"/>
                        </a:rPr>
                        <a:t>- Combined decision trees and ensemble methods to predict game performance.</a:t>
                      </a:r>
                      <a:endParaRPr sz="1350">
                        <a:latin typeface="Helvetica Neue"/>
                        <a:ea typeface="Helvetica Neue"/>
                        <a:cs typeface="Helvetica Neue"/>
                        <a:sym typeface="Helvetica Neue"/>
                      </a:endParaRPr>
                    </a:p>
                    <a:p>
                      <a:pPr indent="0" lvl="0" marL="0" marR="0" rtl="0" algn="just">
                        <a:lnSpc>
                          <a:spcPct val="115000"/>
                        </a:lnSpc>
                        <a:spcBef>
                          <a:spcPts val="0"/>
                        </a:spcBef>
                        <a:spcAft>
                          <a:spcPts val="0"/>
                        </a:spcAft>
                        <a:buNone/>
                      </a:pPr>
                      <a:r>
                        <a:rPr lang="en-US" sz="1350">
                          <a:latin typeface="Helvetica Neue"/>
                          <a:ea typeface="Helvetica Neue"/>
                          <a:cs typeface="Helvetica Neue"/>
                          <a:sym typeface="Helvetica Neue"/>
                        </a:rPr>
                        <a:t>- Considered factors such as training load, sleep, and cognitive state.</a:t>
                      </a:r>
                      <a:endParaRPr sz="1350">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15000"/>
                        </a:lnSpc>
                        <a:spcBef>
                          <a:spcPts val="0"/>
                        </a:spcBef>
                        <a:spcAft>
                          <a:spcPts val="0"/>
                        </a:spcAft>
                        <a:buNone/>
                      </a:pPr>
                      <a:r>
                        <a:rPr lang="en-US" sz="1350">
                          <a:latin typeface="Helvetica Neue"/>
                          <a:ea typeface="Helvetica Neue"/>
                          <a:cs typeface="Helvetica Neue"/>
                          <a:sym typeface="Helvetica Neue"/>
                        </a:rPr>
                        <a:t>- Hybrid model provided interpretable insights into game performance.</a:t>
                      </a:r>
                      <a:endParaRPr sz="1350">
                        <a:latin typeface="Helvetica Neue"/>
                        <a:ea typeface="Helvetica Neue"/>
                        <a:cs typeface="Helvetica Neue"/>
                        <a:sym typeface="Helvetica Neue"/>
                      </a:endParaRPr>
                    </a:p>
                    <a:p>
                      <a:pPr indent="0" lvl="0" marL="0" marR="0" rtl="0" algn="just">
                        <a:lnSpc>
                          <a:spcPct val="115000"/>
                        </a:lnSpc>
                        <a:spcBef>
                          <a:spcPts val="0"/>
                        </a:spcBef>
                        <a:spcAft>
                          <a:spcPts val="0"/>
                        </a:spcAft>
                        <a:buNone/>
                      </a:pPr>
                      <a:r>
                        <a:rPr lang="en-US" sz="1350">
                          <a:latin typeface="Helvetica Neue"/>
                          <a:ea typeface="Helvetica Neue"/>
                          <a:cs typeface="Helvetica Neue"/>
                          <a:sym typeface="Helvetica Neue"/>
                        </a:rPr>
                        <a:t>- Sleep and cognitive state were significant predictors of performance.</a:t>
                      </a:r>
                      <a:endParaRPr sz="1350">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7200">
                <a:tc>
                  <a:txBody>
                    <a:bodyPr/>
                    <a:lstStyle/>
                    <a:p>
                      <a:pPr indent="0" lvl="0" marL="0" marR="0" rtl="0" algn="just">
                        <a:lnSpc>
                          <a:spcPct val="115000"/>
                        </a:lnSpc>
                        <a:spcBef>
                          <a:spcPts val="0"/>
                        </a:spcBef>
                        <a:spcAft>
                          <a:spcPts val="0"/>
                        </a:spcAft>
                        <a:buNone/>
                      </a:pPr>
                      <a:r>
                        <a:rPr lang="en-US" sz="1350">
                          <a:latin typeface="Helvetica Neue"/>
                          <a:ea typeface="Helvetica Neue"/>
                          <a:cs typeface="Helvetica Neue"/>
                          <a:sym typeface="Helvetica Neue"/>
                        </a:rPr>
                        <a:t>An Evaluation of the Determinants of Performance in NCAA Division I Women's Basketball	</a:t>
                      </a:r>
                      <a:endParaRPr sz="135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15000"/>
                        </a:lnSpc>
                        <a:spcBef>
                          <a:spcPts val="0"/>
                        </a:spcBef>
                        <a:spcAft>
                          <a:spcPts val="0"/>
                        </a:spcAft>
                        <a:buNone/>
                      </a:pPr>
                      <a:r>
                        <a:rPr lang="en-US" sz="1350">
                          <a:latin typeface="Helvetica Neue"/>
                          <a:ea typeface="Helvetica Neue"/>
                          <a:cs typeface="Helvetica Neue"/>
                          <a:sym typeface="Helvetica Neue"/>
                        </a:rPr>
                        <a:t>Senbel et al.</a:t>
                      </a:r>
                      <a:endParaRPr sz="135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15000"/>
                        </a:lnSpc>
                        <a:spcBef>
                          <a:spcPts val="0"/>
                        </a:spcBef>
                        <a:spcAft>
                          <a:spcPts val="0"/>
                        </a:spcAft>
                        <a:buNone/>
                      </a:pPr>
                      <a:r>
                        <a:rPr lang="en-US" sz="1350">
                          <a:latin typeface="Helvetica Neue"/>
                          <a:ea typeface="Helvetica Neue"/>
                          <a:cs typeface="Helvetica Neue"/>
                          <a:sym typeface="Helvetica Neue"/>
                        </a:rPr>
                        <a:t>2022</a:t>
                      </a:r>
                      <a:endParaRPr sz="1350" u="none" cap="none" strike="noStrike">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15000"/>
                        </a:lnSpc>
                        <a:spcBef>
                          <a:spcPts val="0"/>
                        </a:spcBef>
                        <a:spcAft>
                          <a:spcPts val="0"/>
                        </a:spcAft>
                        <a:buNone/>
                      </a:pPr>
                      <a:r>
                        <a:rPr lang="en-US" sz="1350">
                          <a:latin typeface="Helvetica Neue"/>
                          <a:ea typeface="Helvetica Neue"/>
                          <a:cs typeface="Helvetica Neue"/>
                          <a:sym typeface="Helvetica Neue"/>
                        </a:rPr>
                        <a:t>- Evaluated effects of training, sleep, mental state, and game workload on performance.</a:t>
                      </a:r>
                      <a:endParaRPr sz="1350">
                        <a:latin typeface="Helvetica Neue"/>
                        <a:ea typeface="Helvetica Neue"/>
                        <a:cs typeface="Helvetica Neue"/>
                        <a:sym typeface="Helvetica Neue"/>
                      </a:endParaRPr>
                    </a:p>
                    <a:p>
                      <a:pPr indent="0" lvl="0" marL="0" marR="0" rtl="0" algn="just">
                        <a:lnSpc>
                          <a:spcPct val="115000"/>
                        </a:lnSpc>
                        <a:spcBef>
                          <a:spcPts val="0"/>
                        </a:spcBef>
                        <a:spcAft>
                          <a:spcPts val="0"/>
                        </a:spcAft>
                        <a:buNone/>
                      </a:pPr>
                      <a:r>
                        <a:rPr lang="en-US" sz="1350">
                          <a:latin typeface="Helvetica Neue"/>
                          <a:ea typeface="Helvetica Neue"/>
                          <a:cs typeface="Helvetica Neue"/>
                          <a:sym typeface="Helvetica Neue"/>
                        </a:rPr>
                        <a:t>- Analyzed data over multiple seasons to assess performance impact.</a:t>
                      </a:r>
                      <a:endParaRPr sz="1350">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just">
                        <a:lnSpc>
                          <a:spcPct val="115000"/>
                        </a:lnSpc>
                        <a:spcBef>
                          <a:spcPts val="0"/>
                        </a:spcBef>
                        <a:spcAft>
                          <a:spcPts val="0"/>
                        </a:spcAft>
                        <a:buNone/>
                      </a:pPr>
                      <a:r>
                        <a:rPr lang="en-US" sz="1350">
                          <a:latin typeface="Helvetica Neue"/>
                          <a:ea typeface="Helvetica Neue"/>
                          <a:cs typeface="Helvetica Neue"/>
                          <a:sym typeface="Helvetica Neue"/>
                        </a:rPr>
                        <a:t>- Training load and sleep quality had a strong impact on game performance.</a:t>
                      </a:r>
                      <a:endParaRPr sz="1350">
                        <a:latin typeface="Helvetica Neue"/>
                        <a:ea typeface="Helvetica Neue"/>
                        <a:cs typeface="Helvetica Neue"/>
                        <a:sym typeface="Helvetica Neue"/>
                      </a:endParaRPr>
                    </a:p>
                    <a:p>
                      <a:pPr indent="0" lvl="0" marL="0" marR="0" rtl="0" algn="just">
                        <a:lnSpc>
                          <a:spcPct val="115000"/>
                        </a:lnSpc>
                        <a:spcBef>
                          <a:spcPts val="0"/>
                        </a:spcBef>
                        <a:spcAft>
                          <a:spcPts val="0"/>
                        </a:spcAft>
                        <a:buNone/>
                      </a:pPr>
                      <a:r>
                        <a:rPr lang="en-US" sz="1350">
                          <a:latin typeface="Helvetica Neue"/>
                          <a:ea typeface="Helvetica Neue"/>
                          <a:cs typeface="Helvetica Neue"/>
                          <a:sym typeface="Helvetica Neue"/>
                        </a:rPr>
                        <a:t>- High workload increased injury risk, affecting overall team performance.</a:t>
                      </a:r>
                      <a:endParaRPr sz="1350">
                        <a:latin typeface="Helvetica Neue"/>
                        <a:ea typeface="Helvetica Neue"/>
                        <a:cs typeface="Helvetica Neue"/>
                        <a:sym typeface="Helvetica Neu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txBox="1"/>
          <p:nvPr>
            <p:ph type="title"/>
          </p:nvPr>
        </p:nvSpPr>
        <p:spPr>
          <a:xfrm>
            <a:off x="594303" y="38100"/>
            <a:ext cx="10515600" cy="1325700"/>
          </a:xfrm>
          <a:prstGeom prst="rect">
            <a:avLst/>
          </a:prstGeom>
          <a:noFill/>
          <a:ln>
            <a:noFill/>
          </a:ln>
        </p:spPr>
        <p:txBody>
          <a:bodyPr anchorCtr="0" anchor="b" bIns="45700" lIns="45700" spcFirstLastPara="1" rIns="45700" wrap="square" tIns="45700">
            <a:normAutofit/>
          </a:bodyPr>
          <a:lstStyle/>
          <a:p>
            <a:pPr indent="0" lvl="0" marL="0" rtl="0" algn="l">
              <a:lnSpc>
                <a:spcPct val="90000"/>
              </a:lnSpc>
              <a:spcBef>
                <a:spcPts val="0"/>
              </a:spcBef>
              <a:spcAft>
                <a:spcPts val="0"/>
              </a:spcAft>
              <a:buSzPts val="4000"/>
              <a:buNone/>
            </a:pPr>
            <a:r>
              <a:rPr lang="en-US"/>
              <a:t>Dataset Discussion</a:t>
            </a:r>
            <a:endParaRPr/>
          </a:p>
        </p:txBody>
      </p:sp>
      <p:sp>
        <p:nvSpPr>
          <p:cNvPr id="132" name="Google Shape;132;p16"/>
          <p:cNvSpPr txBox="1"/>
          <p:nvPr/>
        </p:nvSpPr>
        <p:spPr>
          <a:xfrm>
            <a:off x="721275" y="1373925"/>
            <a:ext cx="11103300" cy="5187300"/>
          </a:xfrm>
          <a:prstGeom prst="rect">
            <a:avLst/>
          </a:prstGeom>
          <a:noFill/>
          <a:ln>
            <a:noFill/>
          </a:ln>
        </p:spPr>
        <p:txBody>
          <a:bodyPr anchorCtr="0" anchor="t" bIns="91425" lIns="91425" spcFirstLastPara="1" rIns="91425" wrap="square" tIns="91425">
            <a:spAutoFit/>
          </a:bodyPr>
          <a:lstStyle/>
          <a:p>
            <a:pPr indent="-355600" lvl="0" marL="457200" marR="0" rtl="0" algn="just">
              <a:lnSpc>
                <a:spcPct val="115000"/>
              </a:lnSpc>
              <a:spcBef>
                <a:spcPts val="1000"/>
              </a:spcBef>
              <a:spcAft>
                <a:spcPts val="0"/>
              </a:spcAft>
              <a:buClr>
                <a:srgbClr val="000000"/>
              </a:buClr>
              <a:buSzPts val="2000"/>
              <a:buFont typeface="Helvetica Neue"/>
              <a:buChar char="●"/>
            </a:pPr>
            <a:r>
              <a:rPr lang="en-US" sz="2000">
                <a:latin typeface="Helvetica Neue"/>
                <a:ea typeface="Helvetica Neue"/>
                <a:cs typeface="Helvetica Neue"/>
                <a:sym typeface="Helvetica Neue"/>
              </a:rPr>
              <a:t>The dataset contains 3,111 records with 35 attributes related to athlete performance, training load, and recovery in collegiate basketball. </a:t>
            </a:r>
            <a:endParaRPr sz="2000">
              <a:latin typeface="Helvetica Neue"/>
              <a:ea typeface="Helvetica Neue"/>
              <a:cs typeface="Helvetica Neue"/>
              <a:sym typeface="Helvetica Neue"/>
            </a:endParaRPr>
          </a:p>
          <a:p>
            <a:pPr indent="-355600" lvl="0" marL="457200" marR="0" rtl="0" algn="just">
              <a:lnSpc>
                <a:spcPct val="115000"/>
              </a:lnSpc>
              <a:spcBef>
                <a:spcPts val="1000"/>
              </a:spcBef>
              <a:spcAft>
                <a:spcPts val="0"/>
              </a:spcAft>
              <a:buClr>
                <a:srgbClr val="000000"/>
              </a:buClr>
              <a:buSzPts val="2000"/>
              <a:buFont typeface="Helvetica Neue"/>
              <a:buChar char="●"/>
            </a:pPr>
            <a:r>
              <a:rPr lang="en-US" sz="2000">
                <a:solidFill>
                  <a:schemeClr val="dk1"/>
                </a:solidFill>
                <a:latin typeface="Helvetica Neue"/>
                <a:ea typeface="Helvetica Neue"/>
                <a:cs typeface="Helvetica Neue"/>
                <a:sym typeface="Helvetica Neue"/>
              </a:rPr>
              <a:t>Data is recorded for 16 athletes</a:t>
            </a:r>
            <a:endParaRPr sz="2000">
              <a:latin typeface="Helvetica Neue"/>
              <a:ea typeface="Helvetica Neue"/>
              <a:cs typeface="Helvetica Neue"/>
              <a:sym typeface="Helvetica Neue"/>
            </a:endParaRPr>
          </a:p>
          <a:p>
            <a:pPr indent="-355600" lvl="0" marL="457200" marR="0" rtl="0" algn="just">
              <a:lnSpc>
                <a:spcPct val="115000"/>
              </a:lnSpc>
              <a:spcBef>
                <a:spcPts val="1000"/>
              </a:spcBef>
              <a:spcAft>
                <a:spcPts val="0"/>
              </a:spcAft>
              <a:buClr>
                <a:srgbClr val="000000"/>
              </a:buClr>
              <a:buSzPts val="2000"/>
              <a:buFont typeface="Helvetica Neue"/>
              <a:buChar char="●"/>
            </a:pPr>
            <a:r>
              <a:rPr lang="en-US" sz="2000">
                <a:latin typeface="Helvetica Neue"/>
                <a:ea typeface="Helvetica Neue"/>
                <a:cs typeface="Helvetica Neue"/>
                <a:sym typeface="Helvetica Neue"/>
              </a:rPr>
              <a:t>The dataset captures biometric and performance data of athletes, including:</a:t>
            </a:r>
            <a:endParaRPr sz="2000">
              <a:latin typeface="Helvetica Neue"/>
              <a:ea typeface="Helvetica Neue"/>
              <a:cs typeface="Helvetica Neue"/>
              <a:sym typeface="Helvetica Neue"/>
            </a:endParaRPr>
          </a:p>
          <a:p>
            <a:pPr indent="-355600" lvl="1" marL="914400" marR="0" rtl="0" algn="just">
              <a:lnSpc>
                <a:spcPct val="115000"/>
              </a:lnSpc>
              <a:spcBef>
                <a:spcPts val="1000"/>
              </a:spcBef>
              <a:spcAft>
                <a:spcPts val="0"/>
              </a:spcAft>
              <a:buClr>
                <a:srgbClr val="000000"/>
              </a:buClr>
              <a:buSzPts val="2000"/>
              <a:buFont typeface="Helvetica Neue"/>
              <a:buChar char="○"/>
            </a:pPr>
            <a:r>
              <a:rPr lang="en-US" sz="2000">
                <a:latin typeface="Helvetica Neue"/>
                <a:ea typeface="Helvetica Neue"/>
                <a:cs typeface="Helvetica Neue"/>
                <a:sym typeface="Helvetica Neue"/>
              </a:rPr>
              <a:t>Heart rate metrics (minimum, average, and maximum heart rate)</a:t>
            </a:r>
            <a:endParaRPr sz="2000">
              <a:latin typeface="Helvetica Neue"/>
              <a:ea typeface="Helvetica Neue"/>
              <a:cs typeface="Helvetica Neue"/>
              <a:sym typeface="Helvetica Neue"/>
            </a:endParaRPr>
          </a:p>
          <a:p>
            <a:pPr indent="-355600" lvl="1" marL="914400" marR="0" rtl="0" algn="just">
              <a:lnSpc>
                <a:spcPct val="115000"/>
              </a:lnSpc>
              <a:spcBef>
                <a:spcPts val="1000"/>
              </a:spcBef>
              <a:spcAft>
                <a:spcPts val="0"/>
              </a:spcAft>
              <a:buClr>
                <a:srgbClr val="000000"/>
              </a:buClr>
              <a:buSzPts val="2000"/>
              <a:buFont typeface="Helvetica Neue"/>
              <a:buChar char="○"/>
            </a:pPr>
            <a:r>
              <a:rPr lang="en-US" sz="2000">
                <a:latin typeface="Helvetica Neue"/>
                <a:ea typeface="Helvetica Neue"/>
                <a:cs typeface="Helvetica Neue"/>
                <a:sym typeface="Helvetica Neue"/>
              </a:rPr>
              <a:t>Training load indicators (training load score, cardio load, RT volume load)</a:t>
            </a:r>
            <a:endParaRPr sz="2000">
              <a:latin typeface="Helvetica Neue"/>
              <a:ea typeface="Helvetica Neue"/>
              <a:cs typeface="Helvetica Neue"/>
              <a:sym typeface="Helvetica Neue"/>
            </a:endParaRPr>
          </a:p>
          <a:p>
            <a:pPr indent="-355600" lvl="1" marL="914400" marR="0" rtl="0" algn="just">
              <a:lnSpc>
                <a:spcPct val="115000"/>
              </a:lnSpc>
              <a:spcBef>
                <a:spcPts val="1000"/>
              </a:spcBef>
              <a:spcAft>
                <a:spcPts val="0"/>
              </a:spcAft>
              <a:buClr>
                <a:srgbClr val="000000"/>
              </a:buClr>
              <a:buSzPts val="2000"/>
              <a:buFont typeface="Helvetica Neue"/>
              <a:buChar char="○"/>
            </a:pPr>
            <a:r>
              <a:rPr lang="en-US" sz="2000">
                <a:latin typeface="Helvetica Neue"/>
                <a:ea typeface="Helvetica Neue"/>
                <a:cs typeface="Helvetica Neue"/>
                <a:sym typeface="Helvetica Neue"/>
              </a:rPr>
              <a:t>Speed and distance metrics (total distance, sprint count, maximum speed)</a:t>
            </a:r>
            <a:endParaRPr sz="2000">
              <a:latin typeface="Helvetica Neue"/>
              <a:ea typeface="Helvetica Neue"/>
              <a:cs typeface="Helvetica Neue"/>
              <a:sym typeface="Helvetica Neue"/>
            </a:endParaRPr>
          </a:p>
          <a:p>
            <a:pPr indent="-355600" lvl="1" marL="914400" marR="0" rtl="0" algn="just">
              <a:lnSpc>
                <a:spcPct val="115000"/>
              </a:lnSpc>
              <a:spcBef>
                <a:spcPts val="1000"/>
              </a:spcBef>
              <a:spcAft>
                <a:spcPts val="0"/>
              </a:spcAft>
              <a:buClr>
                <a:srgbClr val="000000"/>
              </a:buClr>
              <a:buSzPts val="2000"/>
              <a:buFont typeface="Helvetica Neue"/>
              <a:buChar char="○"/>
            </a:pPr>
            <a:r>
              <a:rPr lang="en-US" sz="2000">
                <a:latin typeface="Helvetica Neue"/>
                <a:ea typeface="Helvetica Neue"/>
                <a:cs typeface="Helvetica Neue"/>
                <a:sym typeface="Helvetica Neue"/>
              </a:rPr>
              <a:t>Acceleration patterns (number of accelerations in different intensity zones)</a:t>
            </a:r>
            <a:endParaRPr sz="2000">
              <a:latin typeface="Helvetica Neue"/>
              <a:ea typeface="Helvetica Neue"/>
              <a:cs typeface="Helvetica Neue"/>
              <a:sym typeface="Helvetica Neue"/>
            </a:endParaRPr>
          </a:p>
          <a:p>
            <a:pPr indent="-355600" lvl="1" marL="914400" marR="0" rtl="0" algn="just">
              <a:lnSpc>
                <a:spcPct val="115000"/>
              </a:lnSpc>
              <a:spcBef>
                <a:spcPts val="1000"/>
              </a:spcBef>
              <a:spcAft>
                <a:spcPts val="0"/>
              </a:spcAft>
              <a:buClr>
                <a:srgbClr val="000000"/>
              </a:buClr>
              <a:buSzPts val="2000"/>
              <a:buFont typeface="Helvetica Neue"/>
              <a:buChar char="○"/>
            </a:pPr>
            <a:r>
              <a:rPr lang="en-US" sz="2000">
                <a:latin typeface="Helvetica Neue"/>
                <a:ea typeface="Helvetica Neue"/>
                <a:cs typeface="Helvetica Neue"/>
                <a:sym typeface="Helvetica Neue"/>
              </a:rPr>
              <a:t>Readiness indicators (RSI, jump height, peak power, recovery time)</a:t>
            </a:r>
            <a:endParaRPr sz="2000">
              <a:latin typeface="Helvetica Neue"/>
              <a:ea typeface="Helvetica Neue"/>
              <a:cs typeface="Helvetica Neue"/>
              <a:sym typeface="Helvetica Neue"/>
            </a:endParaRPr>
          </a:p>
          <a:p>
            <a:pPr indent="-355600" lvl="0" marL="457200" marR="0" rtl="0" algn="just">
              <a:lnSpc>
                <a:spcPct val="115000"/>
              </a:lnSpc>
              <a:spcBef>
                <a:spcPts val="1000"/>
              </a:spcBef>
              <a:spcAft>
                <a:spcPts val="0"/>
              </a:spcAft>
              <a:buSzPts val="2000"/>
              <a:buFont typeface="Helvetica Neue"/>
              <a:buChar char="●"/>
            </a:pPr>
            <a:r>
              <a:rPr lang="en-US" sz="2000">
                <a:latin typeface="Helvetica Neue"/>
                <a:ea typeface="Helvetica Neue"/>
                <a:cs typeface="Helvetica Neue"/>
                <a:sym typeface="Helvetica Neue"/>
              </a:rPr>
              <a:t>There were some missing values in the dataset, which required data preprocessing.</a:t>
            </a:r>
            <a:endParaRPr sz="2000">
              <a:latin typeface="Helvetica Neue"/>
              <a:ea typeface="Helvetica Neue"/>
              <a:cs typeface="Helvetica Neue"/>
              <a:sym typeface="Helvetica Neue"/>
            </a:endParaRPr>
          </a:p>
          <a:p>
            <a:pPr indent="0" lvl="0" marL="0" marR="0" rtl="0" algn="just">
              <a:lnSpc>
                <a:spcPct val="115000"/>
              </a:lnSpc>
              <a:spcBef>
                <a:spcPts val="1000"/>
              </a:spcBef>
              <a:spcAft>
                <a:spcPts val="1000"/>
              </a:spcAft>
              <a:buNone/>
            </a:pPr>
            <a:r>
              <a:t/>
            </a:r>
            <a:endParaRPr sz="2000">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7"/>
          <p:cNvSpPr txBox="1"/>
          <p:nvPr>
            <p:ph type="title"/>
          </p:nvPr>
        </p:nvSpPr>
        <p:spPr>
          <a:xfrm>
            <a:off x="541800" y="81350"/>
            <a:ext cx="10417500" cy="893400"/>
          </a:xfrm>
          <a:prstGeom prst="rect">
            <a:avLst/>
          </a:prstGeom>
          <a:noFill/>
          <a:ln>
            <a:noFill/>
          </a:ln>
        </p:spPr>
        <p:txBody>
          <a:bodyPr anchorCtr="0" anchor="b" bIns="45700" lIns="45700" spcFirstLastPara="1" rIns="45700" wrap="square" tIns="45700">
            <a:normAutofit/>
          </a:bodyPr>
          <a:lstStyle/>
          <a:p>
            <a:pPr indent="0" lvl="0" marL="0" rtl="0" algn="l">
              <a:lnSpc>
                <a:spcPct val="90000"/>
              </a:lnSpc>
              <a:spcBef>
                <a:spcPts val="0"/>
              </a:spcBef>
              <a:spcAft>
                <a:spcPts val="0"/>
              </a:spcAft>
              <a:buSzPts val="4000"/>
              <a:buNone/>
            </a:pPr>
            <a:r>
              <a:rPr lang="en-US"/>
              <a:t>Approach (1/2)</a:t>
            </a:r>
            <a:endParaRPr/>
          </a:p>
        </p:txBody>
      </p:sp>
      <p:sp>
        <p:nvSpPr>
          <p:cNvPr id="138" name="Google Shape;138;p17"/>
          <p:cNvSpPr txBox="1"/>
          <p:nvPr/>
        </p:nvSpPr>
        <p:spPr>
          <a:xfrm>
            <a:off x="731725" y="1246325"/>
            <a:ext cx="10355100" cy="4303500"/>
          </a:xfrm>
          <a:prstGeom prst="rect">
            <a:avLst/>
          </a:prstGeom>
          <a:noFill/>
          <a:ln>
            <a:noFill/>
          </a:ln>
        </p:spPr>
        <p:txBody>
          <a:bodyPr anchorCtr="0" anchor="t" bIns="91425" lIns="91425" spcFirstLastPara="1" rIns="91425" wrap="square" tIns="91425">
            <a:noAutofit/>
          </a:bodyPr>
          <a:lstStyle/>
          <a:p>
            <a:pPr indent="-374650" lvl="0" marL="457200" marR="0" rtl="0" algn="just">
              <a:lnSpc>
                <a:spcPct val="100000"/>
              </a:lnSpc>
              <a:spcBef>
                <a:spcPts val="0"/>
              </a:spcBef>
              <a:spcAft>
                <a:spcPts val="0"/>
              </a:spcAft>
              <a:buSzPts val="2300"/>
              <a:buFont typeface="Helvetica Neue"/>
              <a:buChar char="●"/>
            </a:pPr>
            <a:r>
              <a:rPr lang="en-US" sz="2300">
                <a:latin typeface="Helvetica Neue"/>
                <a:ea typeface="Helvetica Neue"/>
                <a:cs typeface="Helvetica Neue"/>
                <a:sym typeface="Helvetica Neue"/>
              </a:rPr>
              <a:t>Handling Missing Values</a:t>
            </a:r>
            <a:endParaRPr sz="2300">
              <a:latin typeface="Helvetica Neue"/>
              <a:ea typeface="Helvetica Neue"/>
              <a:cs typeface="Helvetica Neue"/>
              <a:sym typeface="Helvetica Neue"/>
            </a:endParaRPr>
          </a:p>
          <a:p>
            <a:pPr indent="-374650" lvl="1" marL="1371600" marR="0" rtl="0" algn="just">
              <a:lnSpc>
                <a:spcPct val="100000"/>
              </a:lnSpc>
              <a:spcBef>
                <a:spcPts val="0"/>
              </a:spcBef>
              <a:spcAft>
                <a:spcPts val="0"/>
              </a:spcAft>
              <a:buSzPts val="2300"/>
              <a:buFont typeface="Helvetica Neue"/>
              <a:buChar char="○"/>
            </a:pPr>
            <a:r>
              <a:rPr lang="en-US" sz="2300">
                <a:latin typeface="Helvetica Neue"/>
                <a:ea typeface="Helvetica Neue"/>
                <a:cs typeface="Helvetica Neue"/>
                <a:sym typeface="Helvetica Neue"/>
              </a:rPr>
              <a:t>Used Iterative Imputer (MICE) with XGBoost as the model to fill missing values</a:t>
            </a:r>
            <a:endParaRPr sz="2300">
              <a:latin typeface="Helvetica Neue"/>
              <a:ea typeface="Helvetica Neue"/>
              <a:cs typeface="Helvetica Neue"/>
              <a:sym typeface="Helvetica Neue"/>
            </a:endParaRPr>
          </a:p>
          <a:p>
            <a:pPr indent="-374650" lvl="1" marL="1371600" marR="0" rtl="0" algn="just">
              <a:lnSpc>
                <a:spcPct val="100000"/>
              </a:lnSpc>
              <a:spcBef>
                <a:spcPts val="0"/>
              </a:spcBef>
              <a:spcAft>
                <a:spcPts val="0"/>
              </a:spcAft>
              <a:buSzPts val="2300"/>
              <a:buFont typeface="Helvetica Neue"/>
              <a:buChar char="○"/>
            </a:pPr>
            <a:r>
              <a:rPr lang="en-US" sz="2300">
                <a:latin typeface="Helvetica Neue"/>
                <a:ea typeface="Helvetica Neue"/>
                <a:cs typeface="Helvetica Neue"/>
                <a:sym typeface="Helvetica Neue"/>
              </a:rPr>
              <a:t>Ensured accurate imputation by considering feature relationships</a:t>
            </a:r>
            <a:endParaRPr sz="2300">
              <a:latin typeface="Helvetica Neue"/>
              <a:ea typeface="Helvetica Neue"/>
              <a:cs typeface="Helvetica Neue"/>
              <a:sym typeface="Helvetica Neue"/>
            </a:endParaRPr>
          </a:p>
          <a:p>
            <a:pPr indent="-374650" lvl="0" marL="457200" marR="0" rtl="0" algn="just">
              <a:lnSpc>
                <a:spcPct val="100000"/>
              </a:lnSpc>
              <a:spcBef>
                <a:spcPts val="0"/>
              </a:spcBef>
              <a:spcAft>
                <a:spcPts val="0"/>
              </a:spcAft>
              <a:buSzPts val="2300"/>
              <a:buFont typeface="Helvetica Neue"/>
              <a:buChar char="●"/>
            </a:pPr>
            <a:r>
              <a:rPr lang="en-US" sz="2300">
                <a:latin typeface="Helvetica Neue"/>
                <a:ea typeface="Helvetica Neue"/>
                <a:cs typeface="Helvetica Neue"/>
                <a:sym typeface="Helvetica Neue"/>
              </a:rPr>
              <a:t>Feature Selection</a:t>
            </a:r>
            <a:endParaRPr sz="2300">
              <a:latin typeface="Helvetica Neue"/>
              <a:ea typeface="Helvetica Neue"/>
              <a:cs typeface="Helvetica Neue"/>
              <a:sym typeface="Helvetica Neue"/>
            </a:endParaRPr>
          </a:p>
          <a:p>
            <a:pPr indent="-374650" lvl="1" marL="1371600" marR="0" rtl="0" algn="just">
              <a:lnSpc>
                <a:spcPct val="100000"/>
              </a:lnSpc>
              <a:spcBef>
                <a:spcPts val="0"/>
              </a:spcBef>
              <a:spcAft>
                <a:spcPts val="0"/>
              </a:spcAft>
              <a:buSzPts val="2300"/>
              <a:buFont typeface="Helvetica Neue"/>
              <a:buChar char="○"/>
            </a:pPr>
            <a:r>
              <a:rPr lang="en-US" sz="2300">
                <a:latin typeface="Helvetica Neue"/>
                <a:ea typeface="Helvetica Neue"/>
                <a:cs typeface="Helvetica Neue"/>
                <a:sym typeface="Helvetica Neue"/>
              </a:rPr>
              <a:t>Applied Recursive Feature Elimination (RFE) with XGBoost to identify the most important features</a:t>
            </a:r>
            <a:endParaRPr sz="2300">
              <a:latin typeface="Helvetica Neue"/>
              <a:ea typeface="Helvetica Neue"/>
              <a:cs typeface="Helvetica Neue"/>
              <a:sym typeface="Helvetica Neue"/>
            </a:endParaRPr>
          </a:p>
          <a:p>
            <a:pPr indent="-374650" lvl="1" marL="1371600" marR="0" rtl="0" algn="just">
              <a:lnSpc>
                <a:spcPct val="100000"/>
              </a:lnSpc>
              <a:spcBef>
                <a:spcPts val="0"/>
              </a:spcBef>
              <a:spcAft>
                <a:spcPts val="0"/>
              </a:spcAft>
              <a:buSzPts val="2300"/>
              <a:buFont typeface="Helvetica Neue"/>
              <a:buChar char="○"/>
            </a:pPr>
            <a:r>
              <a:rPr lang="en-US" sz="2300">
                <a:latin typeface="Helvetica Neue"/>
                <a:ea typeface="Helvetica Neue"/>
                <a:cs typeface="Helvetica Neue"/>
                <a:sym typeface="Helvetica Neue"/>
              </a:rPr>
              <a:t>Selected the top 12 features relevant to predicting RSImod for further model training</a:t>
            </a:r>
            <a:endParaRPr sz="2300">
              <a:latin typeface="Helvetica Neue"/>
              <a:ea typeface="Helvetica Neue"/>
              <a:cs typeface="Helvetica Neue"/>
              <a:sym typeface="Helvetica Neue"/>
            </a:endParaRPr>
          </a:p>
          <a:p>
            <a:pPr indent="-374650" lvl="0" marL="457200" marR="0" rtl="0" algn="just">
              <a:lnSpc>
                <a:spcPct val="100000"/>
              </a:lnSpc>
              <a:spcBef>
                <a:spcPts val="0"/>
              </a:spcBef>
              <a:spcAft>
                <a:spcPts val="0"/>
              </a:spcAft>
              <a:buSzPts val="2300"/>
              <a:buFont typeface="Helvetica Neue"/>
              <a:buChar char="●"/>
            </a:pPr>
            <a:r>
              <a:rPr lang="en-US" sz="2300">
                <a:latin typeface="Helvetica Neue"/>
                <a:ea typeface="Helvetica Neue"/>
                <a:cs typeface="Helvetica Neue"/>
                <a:sym typeface="Helvetica Neue"/>
              </a:rPr>
              <a:t>Data Splitting and Scaling</a:t>
            </a:r>
            <a:endParaRPr sz="2300">
              <a:latin typeface="Helvetica Neue"/>
              <a:ea typeface="Helvetica Neue"/>
              <a:cs typeface="Helvetica Neue"/>
              <a:sym typeface="Helvetica Neue"/>
            </a:endParaRPr>
          </a:p>
          <a:p>
            <a:pPr indent="-374650" lvl="1" marL="1371600" marR="0" rtl="0" algn="just">
              <a:lnSpc>
                <a:spcPct val="100000"/>
              </a:lnSpc>
              <a:spcBef>
                <a:spcPts val="0"/>
              </a:spcBef>
              <a:spcAft>
                <a:spcPts val="0"/>
              </a:spcAft>
              <a:buSzPts val="2300"/>
              <a:buFont typeface="Helvetica Neue"/>
              <a:buChar char="○"/>
            </a:pPr>
            <a:r>
              <a:rPr lang="en-US" sz="2300">
                <a:latin typeface="Helvetica Neue"/>
                <a:ea typeface="Helvetica Neue"/>
                <a:cs typeface="Helvetica Neue"/>
                <a:sym typeface="Helvetica Neue"/>
              </a:rPr>
              <a:t>Split the dataset into training (80%) and testing (20%) sets</a:t>
            </a:r>
            <a:endParaRPr sz="2300">
              <a:latin typeface="Helvetica Neue"/>
              <a:ea typeface="Helvetica Neue"/>
              <a:cs typeface="Helvetica Neue"/>
              <a:sym typeface="Helvetica Neue"/>
            </a:endParaRPr>
          </a:p>
          <a:p>
            <a:pPr indent="-374650" lvl="1" marL="1371600" marR="0" rtl="0" algn="just">
              <a:lnSpc>
                <a:spcPct val="100000"/>
              </a:lnSpc>
              <a:spcBef>
                <a:spcPts val="0"/>
              </a:spcBef>
              <a:spcAft>
                <a:spcPts val="0"/>
              </a:spcAft>
              <a:buSzPts val="2300"/>
              <a:buFont typeface="Helvetica Neue"/>
              <a:buChar char="○"/>
            </a:pPr>
            <a:r>
              <a:rPr lang="en-US" sz="2300">
                <a:latin typeface="Helvetica Neue"/>
                <a:ea typeface="Helvetica Neue"/>
                <a:cs typeface="Helvetica Neue"/>
                <a:sym typeface="Helvetica Neue"/>
              </a:rPr>
              <a:t>Scaled the data using Standard Scaler for consistent model performance</a:t>
            </a:r>
            <a:endParaRPr sz="2300">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type="title"/>
          </p:nvPr>
        </p:nvSpPr>
        <p:spPr>
          <a:xfrm>
            <a:off x="541800" y="81350"/>
            <a:ext cx="10417500" cy="893400"/>
          </a:xfrm>
          <a:prstGeom prst="rect">
            <a:avLst/>
          </a:prstGeom>
          <a:noFill/>
          <a:ln>
            <a:noFill/>
          </a:ln>
        </p:spPr>
        <p:txBody>
          <a:bodyPr anchorCtr="0" anchor="b" bIns="45700" lIns="45700" spcFirstLastPara="1" rIns="45700" wrap="square" tIns="45700">
            <a:normAutofit/>
          </a:bodyPr>
          <a:lstStyle/>
          <a:p>
            <a:pPr indent="0" lvl="0" marL="0" rtl="0" algn="l">
              <a:lnSpc>
                <a:spcPct val="90000"/>
              </a:lnSpc>
              <a:spcBef>
                <a:spcPts val="0"/>
              </a:spcBef>
              <a:spcAft>
                <a:spcPts val="0"/>
              </a:spcAft>
              <a:buSzPts val="4000"/>
              <a:buNone/>
            </a:pPr>
            <a:r>
              <a:rPr lang="en-US"/>
              <a:t>Approach (2/2)</a:t>
            </a:r>
            <a:endParaRPr/>
          </a:p>
        </p:txBody>
      </p:sp>
      <p:sp>
        <p:nvSpPr>
          <p:cNvPr id="144" name="Google Shape;144;p18"/>
          <p:cNvSpPr txBox="1"/>
          <p:nvPr/>
        </p:nvSpPr>
        <p:spPr>
          <a:xfrm>
            <a:off x="763050" y="1106400"/>
            <a:ext cx="10355100" cy="4669200"/>
          </a:xfrm>
          <a:prstGeom prst="rect">
            <a:avLst/>
          </a:prstGeom>
          <a:noFill/>
          <a:ln>
            <a:noFill/>
          </a:ln>
        </p:spPr>
        <p:txBody>
          <a:bodyPr anchorCtr="0" anchor="t" bIns="91425" lIns="91425" spcFirstLastPara="1" rIns="91425" wrap="square" tIns="91425">
            <a:noAutofit/>
          </a:bodyPr>
          <a:lstStyle/>
          <a:p>
            <a:pPr indent="-381000" lvl="0" marL="457200" marR="0" rtl="0" algn="just">
              <a:lnSpc>
                <a:spcPct val="100000"/>
              </a:lnSpc>
              <a:spcBef>
                <a:spcPts val="0"/>
              </a:spcBef>
              <a:spcAft>
                <a:spcPts val="0"/>
              </a:spcAft>
              <a:buClr>
                <a:schemeClr val="dk1"/>
              </a:buClr>
              <a:buSzPts val="2400"/>
              <a:buFont typeface="Helvetica Neue"/>
              <a:buChar char="●"/>
            </a:pPr>
            <a:r>
              <a:rPr lang="en-US" sz="2200">
                <a:latin typeface="Helvetica Neue"/>
                <a:ea typeface="Helvetica Neue"/>
                <a:cs typeface="Helvetica Neue"/>
                <a:sym typeface="Helvetica Neue"/>
              </a:rPr>
              <a:t>Trained three models: Linear Regression, Random Forest Regressor, XGBoost Regressor</a:t>
            </a:r>
            <a:endParaRPr sz="2200">
              <a:latin typeface="Helvetica Neue"/>
              <a:ea typeface="Helvetica Neue"/>
              <a:cs typeface="Helvetica Neue"/>
              <a:sym typeface="Helvetica Neue"/>
            </a:endParaRPr>
          </a:p>
          <a:p>
            <a:pPr indent="-381000" lvl="0" marL="457200" marR="0" rtl="0" algn="just">
              <a:lnSpc>
                <a:spcPct val="100000"/>
              </a:lnSpc>
              <a:spcBef>
                <a:spcPts val="0"/>
              </a:spcBef>
              <a:spcAft>
                <a:spcPts val="0"/>
              </a:spcAft>
              <a:buClr>
                <a:schemeClr val="dk1"/>
              </a:buClr>
              <a:buSzPts val="2400"/>
              <a:buFont typeface="Helvetica Neue"/>
              <a:buChar char="●"/>
            </a:pPr>
            <a:r>
              <a:rPr lang="en-US" sz="2200">
                <a:latin typeface="Helvetica Neue"/>
                <a:ea typeface="Helvetica Neue"/>
                <a:cs typeface="Helvetica Neue"/>
                <a:sym typeface="Helvetica Neue"/>
              </a:rPr>
              <a:t>Evaluated models using:</a:t>
            </a:r>
            <a:endParaRPr sz="2200">
              <a:latin typeface="Helvetica Neue"/>
              <a:ea typeface="Helvetica Neue"/>
              <a:cs typeface="Helvetica Neue"/>
              <a:sym typeface="Helvetica Neue"/>
            </a:endParaRPr>
          </a:p>
          <a:p>
            <a:pPr indent="-381000" lvl="1" marL="914400" marR="0" rtl="0" algn="just">
              <a:lnSpc>
                <a:spcPct val="100000"/>
              </a:lnSpc>
              <a:spcBef>
                <a:spcPts val="0"/>
              </a:spcBef>
              <a:spcAft>
                <a:spcPts val="0"/>
              </a:spcAft>
              <a:buClr>
                <a:schemeClr val="dk1"/>
              </a:buClr>
              <a:buSzPts val="2400"/>
              <a:buFont typeface="Helvetica Neue"/>
              <a:buChar char="○"/>
            </a:pPr>
            <a:r>
              <a:rPr lang="en-US" sz="2200">
                <a:latin typeface="Helvetica Neue"/>
                <a:ea typeface="Helvetica Neue"/>
                <a:cs typeface="Helvetica Neue"/>
                <a:sym typeface="Helvetica Neue"/>
              </a:rPr>
              <a:t>Mean Squared Error (MSE)</a:t>
            </a:r>
            <a:endParaRPr sz="2200">
              <a:latin typeface="Helvetica Neue"/>
              <a:ea typeface="Helvetica Neue"/>
              <a:cs typeface="Helvetica Neue"/>
              <a:sym typeface="Helvetica Neue"/>
            </a:endParaRPr>
          </a:p>
          <a:p>
            <a:pPr indent="-381000" lvl="1" marL="914400" marR="0" rtl="0" algn="just">
              <a:lnSpc>
                <a:spcPct val="100000"/>
              </a:lnSpc>
              <a:spcBef>
                <a:spcPts val="0"/>
              </a:spcBef>
              <a:spcAft>
                <a:spcPts val="0"/>
              </a:spcAft>
              <a:buClr>
                <a:schemeClr val="dk1"/>
              </a:buClr>
              <a:buSzPts val="2400"/>
              <a:buFont typeface="Helvetica Neue"/>
              <a:buChar char="○"/>
            </a:pPr>
            <a:r>
              <a:rPr lang="en-US" sz="2200">
                <a:latin typeface="Helvetica Neue"/>
                <a:ea typeface="Helvetica Neue"/>
                <a:cs typeface="Helvetica Neue"/>
                <a:sym typeface="Helvetica Neue"/>
              </a:rPr>
              <a:t>Mean Absolute Error (MAE)</a:t>
            </a:r>
            <a:endParaRPr sz="2200">
              <a:latin typeface="Helvetica Neue"/>
              <a:ea typeface="Helvetica Neue"/>
              <a:cs typeface="Helvetica Neue"/>
              <a:sym typeface="Helvetica Neue"/>
            </a:endParaRPr>
          </a:p>
          <a:p>
            <a:pPr indent="-381000" lvl="1" marL="914400" marR="0" rtl="0" algn="just">
              <a:lnSpc>
                <a:spcPct val="100000"/>
              </a:lnSpc>
              <a:spcBef>
                <a:spcPts val="0"/>
              </a:spcBef>
              <a:spcAft>
                <a:spcPts val="0"/>
              </a:spcAft>
              <a:buClr>
                <a:schemeClr val="dk1"/>
              </a:buClr>
              <a:buSzPts val="2400"/>
              <a:buFont typeface="Helvetica Neue"/>
              <a:buChar char="○"/>
            </a:pPr>
            <a:r>
              <a:rPr lang="en-US" sz="2200">
                <a:latin typeface="Helvetica Neue"/>
                <a:ea typeface="Helvetica Neue"/>
                <a:cs typeface="Helvetica Neue"/>
                <a:sym typeface="Helvetica Neue"/>
              </a:rPr>
              <a:t>R² Score</a:t>
            </a:r>
            <a:endParaRPr sz="2200">
              <a:latin typeface="Helvetica Neue"/>
              <a:ea typeface="Helvetica Neue"/>
              <a:cs typeface="Helvetica Neue"/>
              <a:sym typeface="Helvetica Neue"/>
            </a:endParaRPr>
          </a:p>
          <a:p>
            <a:pPr indent="-381000" lvl="1" marL="914400" marR="0" rtl="0" algn="just">
              <a:lnSpc>
                <a:spcPct val="100000"/>
              </a:lnSpc>
              <a:spcBef>
                <a:spcPts val="0"/>
              </a:spcBef>
              <a:spcAft>
                <a:spcPts val="0"/>
              </a:spcAft>
              <a:buClr>
                <a:schemeClr val="dk1"/>
              </a:buClr>
              <a:buSzPts val="2400"/>
              <a:buFont typeface="Helvetica Neue"/>
              <a:buChar char="○"/>
            </a:pPr>
            <a:r>
              <a:rPr lang="en-US" sz="2200">
                <a:latin typeface="Helvetica Neue"/>
                <a:ea typeface="Helvetica Neue"/>
                <a:cs typeface="Helvetica Neue"/>
                <a:sym typeface="Helvetica Neue"/>
              </a:rPr>
              <a:t>XGBoost Regressor performed the best with an R² score of 0.95</a:t>
            </a:r>
            <a:endParaRPr sz="2200">
              <a:latin typeface="Helvetica Neue"/>
              <a:ea typeface="Helvetica Neue"/>
              <a:cs typeface="Helvetica Neue"/>
              <a:sym typeface="Helvetica Neue"/>
            </a:endParaRPr>
          </a:p>
          <a:p>
            <a:pPr indent="-381000" lvl="0" marL="457200" marR="0" rtl="0" algn="just">
              <a:lnSpc>
                <a:spcPct val="100000"/>
              </a:lnSpc>
              <a:spcBef>
                <a:spcPts val="0"/>
              </a:spcBef>
              <a:spcAft>
                <a:spcPts val="0"/>
              </a:spcAft>
              <a:buClr>
                <a:schemeClr val="dk1"/>
              </a:buClr>
              <a:buSzPts val="2400"/>
              <a:buFont typeface="Helvetica Neue"/>
              <a:buChar char="●"/>
            </a:pPr>
            <a:r>
              <a:rPr lang="en-US" sz="2200">
                <a:latin typeface="Helvetica Neue"/>
                <a:ea typeface="Helvetica Neue"/>
                <a:cs typeface="Helvetica Neue"/>
                <a:sym typeface="Helvetica Neue"/>
              </a:rPr>
              <a:t>Feature Importance and xAI Analysis</a:t>
            </a:r>
            <a:endParaRPr sz="2200">
              <a:latin typeface="Helvetica Neue"/>
              <a:ea typeface="Helvetica Neue"/>
              <a:cs typeface="Helvetica Neue"/>
              <a:sym typeface="Helvetica Neue"/>
            </a:endParaRPr>
          </a:p>
          <a:p>
            <a:pPr indent="-381000" lvl="1" marL="914400" marR="0" rtl="0" algn="just">
              <a:lnSpc>
                <a:spcPct val="100000"/>
              </a:lnSpc>
              <a:spcBef>
                <a:spcPts val="0"/>
              </a:spcBef>
              <a:spcAft>
                <a:spcPts val="0"/>
              </a:spcAft>
              <a:buClr>
                <a:schemeClr val="dk1"/>
              </a:buClr>
              <a:buSzPts val="2400"/>
              <a:buFont typeface="Helvetica Neue"/>
              <a:buChar char="○"/>
            </a:pPr>
            <a:r>
              <a:rPr lang="en-US" sz="2200">
                <a:latin typeface="Helvetica Neue"/>
                <a:ea typeface="Helvetica Neue"/>
                <a:cs typeface="Helvetica Neue"/>
                <a:sym typeface="Helvetica Neue"/>
              </a:rPr>
              <a:t>Used SHAP (SHapley Additive exPlanations) to analyze feature importance in the XGBoost model</a:t>
            </a:r>
            <a:endParaRPr sz="2200">
              <a:latin typeface="Helvetica Neue"/>
              <a:ea typeface="Helvetica Neue"/>
              <a:cs typeface="Helvetica Neue"/>
              <a:sym typeface="Helvetica Neue"/>
            </a:endParaRPr>
          </a:p>
          <a:p>
            <a:pPr indent="-381000" lvl="1" marL="914400" marR="0" rtl="0" algn="just">
              <a:lnSpc>
                <a:spcPct val="100000"/>
              </a:lnSpc>
              <a:spcBef>
                <a:spcPts val="0"/>
              </a:spcBef>
              <a:spcAft>
                <a:spcPts val="0"/>
              </a:spcAft>
              <a:buClr>
                <a:schemeClr val="dk1"/>
              </a:buClr>
              <a:buSzPts val="2400"/>
              <a:buFont typeface="Helvetica Neue"/>
              <a:buChar char="○"/>
            </a:pPr>
            <a:r>
              <a:rPr lang="en-US" sz="2200">
                <a:latin typeface="Helvetica Neue"/>
                <a:ea typeface="Helvetica Neue"/>
                <a:cs typeface="Helvetica Neue"/>
                <a:sym typeface="Helvetica Neue"/>
              </a:rPr>
              <a:t>Selected the top 12 features and retrained the model, maintaining the same R² score of 0.94</a:t>
            </a:r>
            <a:endParaRPr sz="2200">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594300" y="266700"/>
            <a:ext cx="10515600" cy="591900"/>
          </a:xfrm>
          <a:prstGeom prst="rect">
            <a:avLst/>
          </a:prstGeom>
          <a:noFill/>
          <a:ln>
            <a:noFill/>
          </a:ln>
        </p:spPr>
        <p:txBody>
          <a:bodyPr anchorCtr="0" anchor="b" bIns="45700" lIns="45700" spcFirstLastPara="1" rIns="45700" wrap="square" tIns="45700">
            <a:normAutofit fontScale="90000"/>
          </a:bodyPr>
          <a:lstStyle/>
          <a:p>
            <a:pPr indent="0" lvl="0" marL="0" rtl="0" algn="l">
              <a:lnSpc>
                <a:spcPct val="90000"/>
              </a:lnSpc>
              <a:spcBef>
                <a:spcPts val="0"/>
              </a:spcBef>
              <a:spcAft>
                <a:spcPts val="0"/>
              </a:spcAft>
              <a:buSzPct val="111111"/>
              <a:buNone/>
            </a:pPr>
            <a:r>
              <a:rPr lang="en-US"/>
              <a:t>Results</a:t>
            </a:r>
            <a:endParaRPr/>
          </a:p>
        </p:txBody>
      </p:sp>
      <p:sp>
        <p:nvSpPr>
          <p:cNvPr id="150" name="Google Shape;150;p19"/>
          <p:cNvSpPr txBox="1"/>
          <p:nvPr>
            <p:ph idx="1" type="body"/>
          </p:nvPr>
        </p:nvSpPr>
        <p:spPr>
          <a:xfrm>
            <a:off x="582425" y="858600"/>
            <a:ext cx="10515600" cy="5261400"/>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1000"/>
              </a:spcBef>
              <a:spcAft>
                <a:spcPts val="0"/>
              </a:spcAft>
              <a:buSzPts val="2400"/>
              <a:buNone/>
            </a:pPr>
            <a:r>
              <a:rPr lang="en-US"/>
              <a:t>Initial Correlation Matrix</a:t>
            </a:r>
            <a:endParaRPr/>
          </a:p>
        </p:txBody>
      </p:sp>
      <p:pic>
        <p:nvPicPr>
          <p:cNvPr id="151" name="Google Shape;151;p19"/>
          <p:cNvPicPr preferRelativeResize="0"/>
          <p:nvPr/>
        </p:nvPicPr>
        <p:blipFill>
          <a:blip r:embed="rId3">
            <a:alphaModFix/>
          </a:blip>
          <a:stretch>
            <a:fillRect/>
          </a:stretch>
        </p:blipFill>
        <p:spPr>
          <a:xfrm>
            <a:off x="3814325" y="190500"/>
            <a:ext cx="6040577" cy="64702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2F1EE"/>
      </a:lt1>
      <a:dk2>
        <a:srgbClr val="A7A7A7"/>
      </a:dk2>
      <a:lt2>
        <a:srgbClr val="535353"/>
      </a:lt2>
      <a:accent1>
        <a:srgbClr val="894C00"/>
      </a:accent1>
      <a:accent2>
        <a:srgbClr val="7F4700"/>
      </a:accent2>
      <a:accent3>
        <a:srgbClr val="A5A5A5"/>
      </a:accent3>
      <a:accent4>
        <a:srgbClr val="BC933E"/>
      </a:accent4>
      <a:accent5>
        <a:srgbClr val="707070"/>
      </a:accent5>
      <a:accent6>
        <a:srgbClr val="FEFF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894C00"/>
      </a:accent1>
      <a:accent2>
        <a:srgbClr val="7F4700"/>
      </a:accent2>
      <a:accent3>
        <a:srgbClr val="A5A5A5"/>
      </a:accent3>
      <a:accent4>
        <a:srgbClr val="BC933E"/>
      </a:accent4>
      <a:accent5>
        <a:srgbClr val="707070"/>
      </a:accent5>
      <a:accent6>
        <a:srgbClr val="FEFF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