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9838-A236-4204-9E36-EAB84E68B019}" type="datetimeFigureOut">
              <a:rPr lang="en-US" smtClean="0"/>
              <a:pPr/>
              <a:t>18-Sep-24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979-D30F-4510-8C6D-2DC944C1F1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9838-A236-4204-9E36-EAB84E68B019}" type="datetimeFigureOut">
              <a:rPr lang="en-US" smtClean="0"/>
              <a:pPr/>
              <a:t>18-Sep-24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979-D30F-4510-8C6D-2DC944C1F1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9838-A236-4204-9E36-EAB84E68B019}" type="datetimeFigureOut">
              <a:rPr lang="en-US" smtClean="0"/>
              <a:pPr/>
              <a:t>18-Sep-24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979-D30F-4510-8C6D-2DC944C1F1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9838-A236-4204-9E36-EAB84E68B019}" type="datetimeFigureOut">
              <a:rPr lang="en-US" smtClean="0"/>
              <a:pPr/>
              <a:t>18-Sep-24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979-D30F-4510-8C6D-2DC944C1F1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9838-A236-4204-9E36-EAB84E68B019}" type="datetimeFigureOut">
              <a:rPr lang="en-US" smtClean="0"/>
              <a:pPr/>
              <a:t>18-Sep-24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979-D30F-4510-8C6D-2DC944C1F1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9838-A236-4204-9E36-EAB84E68B019}" type="datetimeFigureOut">
              <a:rPr lang="en-US" smtClean="0"/>
              <a:pPr/>
              <a:t>18-Sep-24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979-D30F-4510-8C6D-2DC944C1F1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9838-A236-4204-9E36-EAB84E68B019}" type="datetimeFigureOut">
              <a:rPr lang="en-US" smtClean="0"/>
              <a:pPr/>
              <a:t>18-Sep-24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979-D30F-4510-8C6D-2DC944C1F1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9838-A236-4204-9E36-EAB84E68B019}" type="datetimeFigureOut">
              <a:rPr lang="en-US" smtClean="0"/>
              <a:pPr/>
              <a:t>18-Sep-24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979-D30F-4510-8C6D-2DC944C1F1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9838-A236-4204-9E36-EAB84E68B019}" type="datetimeFigureOut">
              <a:rPr lang="en-US" smtClean="0"/>
              <a:pPr/>
              <a:t>18-Sep-24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979-D30F-4510-8C6D-2DC944C1F1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9838-A236-4204-9E36-EAB84E68B019}" type="datetimeFigureOut">
              <a:rPr lang="en-US" smtClean="0"/>
              <a:pPr/>
              <a:t>18-Sep-24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979-D30F-4510-8C6D-2DC944C1F1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9838-A236-4204-9E36-EAB84E68B019}" type="datetimeFigureOut">
              <a:rPr lang="en-US" smtClean="0"/>
              <a:pPr/>
              <a:t>18-Sep-24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979-D30F-4510-8C6D-2DC944C1F1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D9838-A236-4204-9E36-EAB84E68B019}" type="datetimeFigureOut">
              <a:rPr lang="en-US" smtClean="0"/>
              <a:pPr/>
              <a:t>18-Sep-24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48979-D30F-4510-8C6D-2DC944C1F18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Alexa</a:t>
            </a:r>
            <a:r>
              <a:rPr lang="en-US" dirty="0" smtClean="0"/>
              <a:t> Review -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Shashwat</a:t>
            </a:r>
            <a:r>
              <a:rPr lang="en-IN" dirty="0" smtClean="0"/>
              <a:t> </a:t>
            </a:r>
            <a:r>
              <a:rPr lang="en-IN" dirty="0" err="1" smtClean="0"/>
              <a:t>Srivastava</a:t>
            </a:r>
            <a:endParaRPr lang="en-IN" dirty="0" smtClean="0"/>
          </a:p>
          <a:p>
            <a:r>
              <a:rPr lang="en-IN" dirty="0" smtClean="0"/>
              <a:t>PES1PG23CA126</a:t>
            </a:r>
          </a:p>
          <a:p>
            <a:r>
              <a:rPr lang="en-IN" dirty="0" smtClean="0"/>
              <a:t>Section: C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dirty="0" smtClean="0"/>
              <a:t>	Analyzing </a:t>
            </a:r>
            <a:r>
              <a:rPr lang="en-IN" dirty="0" smtClean="0"/>
              <a:t>the Amazon </a:t>
            </a:r>
            <a:r>
              <a:rPr lang="en-IN" dirty="0" err="1" smtClean="0"/>
              <a:t>Alexa</a:t>
            </a:r>
            <a:r>
              <a:rPr lang="en-IN" dirty="0" smtClean="0"/>
              <a:t> dataset and building classification models to predict if the sentiment of a given input sentence is positive or negative.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057400" y="762000"/>
            <a:ext cx="4572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Few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records of Data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8600" y="22860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URL: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24000" y="228601"/>
            <a:ext cx="7391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dirty="0" smtClean="0"/>
              <a:t>https://www.kaggle.com/datasets/sid321axn/amazon-alexa-reviews/data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852" y="1295400"/>
            <a:ext cx="877074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each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Rating: rating out of 5</a:t>
            </a:r>
          </a:p>
          <a:p>
            <a:r>
              <a:rPr lang="en-IN" dirty="0" smtClean="0"/>
              <a:t>Date: date of purchase</a:t>
            </a:r>
          </a:p>
          <a:p>
            <a:r>
              <a:rPr lang="en-US" dirty="0" smtClean="0"/>
              <a:t>Variation: which model they’ve purchased</a:t>
            </a:r>
          </a:p>
          <a:p>
            <a:r>
              <a:rPr lang="en-US" dirty="0" smtClean="0"/>
              <a:t>Verified Reviews: </a:t>
            </a:r>
            <a:r>
              <a:rPr lang="en-US" dirty="0" smtClean="0"/>
              <a:t>Feedback from the customer</a:t>
            </a:r>
            <a:endParaRPr lang="en-US" dirty="0" smtClean="0"/>
          </a:p>
          <a:p>
            <a:r>
              <a:rPr lang="en-US" dirty="0" smtClean="0"/>
              <a:t>Feedback: 0 (negative) or 1 (positive)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Methodology/Algorithm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Random Forest</a:t>
            </a:r>
          </a:p>
          <a:p>
            <a:r>
              <a:rPr lang="en-US" dirty="0" smtClean="0"/>
              <a:t>K fold cross-validation</a:t>
            </a:r>
          </a:p>
          <a:p>
            <a:r>
              <a:rPr lang="en-IN" dirty="0" err="1" smtClean="0"/>
              <a:t>XGBoost</a:t>
            </a:r>
            <a:endParaRPr lang="en-IN" dirty="0" smtClean="0"/>
          </a:p>
          <a:p>
            <a:r>
              <a:rPr lang="en-US" dirty="0" smtClean="0"/>
              <a:t>Decision Tree </a:t>
            </a:r>
            <a:r>
              <a:rPr lang="en-US" dirty="0" smtClean="0"/>
              <a:t>Classifier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Amazon Alexa Review - Sentiment Analysis</vt:lpstr>
      <vt:lpstr>Problem Statement</vt:lpstr>
      <vt:lpstr>Slide 3</vt:lpstr>
      <vt:lpstr>Description of each attribute</vt:lpstr>
      <vt:lpstr>Learning Methodology/Algorithm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Pressure System (ATS)</dc:title>
  <dc:creator>Windows User</dc:creator>
  <cp:lastModifiedBy>Administrator</cp:lastModifiedBy>
  <cp:revision>5</cp:revision>
  <dcterms:created xsi:type="dcterms:W3CDTF">2024-08-14T16:35:00Z</dcterms:created>
  <dcterms:modified xsi:type="dcterms:W3CDTF">2024-09-18T07:55:35Z</dcterms:modified>
</cp:coreProperties>
</file>