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3" r:id="rId4"/>
    <p:sldId id="266" r:id="rId5"/>
    <p:sldId id="267" r:id="rId6"/>
    <p:sldId id="268" r:id="rId7"/>
    <p:sldId id="269" r:id="rId8"/>
    <p:sldId id="270" r:id="rId9"/>
    <p:sldId id="271" r:id="rId10"/>
    <p:sldId id="272" r:id="rId11"/>
    <p:sldId id="261" r:id="rId12"/>
    <p:sldId id="273"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90D91-ACDB-419E-8707-4395F5C4BB76}" type="doc">
      <dgm:prSet loTypeId="urn:microsoft.com/office/officeart/2005/8/layout/bList2" loCatId="list" qsTypeId="urn:microsoft.com/office/officeart/2005/8/quickstyle/simple1" qsCatId="simple" csTypeId="urn:microsoft.com/office/officeart/2005/8/colors/accent1_2" csCatId="accent1" phldr="1"/>
      <dgm:spPr/>
    </dgm:pt>
    <dgm:pt modelId="{5A60C747-C625-42B8-82FF-93A5908CB2A6}">
      <dgm:prSet phldrT="[Text]"/>
      <dgm:spPr/>
      <dgm:t>
        <a:bodyPr/>
        <a:lstStyle/>
        <a:p>
          <a:r>
            <a:rPr lang="en-US" dirty="0"/>
            <a:t>ENVIRONMENTAL POLLUTION</a:t>
          </a:r>
          <a:endParaRPr lang="en-IN" dirty="0"/>
        </a:p>
      </dgm:t>
    </dgm:pt>
    <dgm:pt modelId="{7039DA4E-7C5C-4CAA-BB35-282B61951BB4}" type="parTrans" cxnId="{DD315B6D-585A-46B3-97D0-AFF71A365486}">
      <dgm:prSet/>
      <dgm:spPr/>
      <dgm:t>
        <a:bodyPr/>
        <a:lstStyle/>
        <a:p>
          <a:endParaRPr lang="en-IN"/>
        </a:p>
      </dgm:t>
    </dgm:pt>
    <dgm:pt modelId="{CCDB234D-1D1F-4C10-9C4E-5485E5C4ED7A}" type="sibTrans" cxnId="{DD315B6D-585A-46B3-97D0-AFF71A365486}">
      <dgm:prSet/>
      <dgm:spPr/>
      <dgm:t>
        <a:bodyPr/>
        <a:lstStyle/>
        <a:p>
          <a:endParaRPr lang="en-IN"/>
        </a:p>
      </dgm:t>
    </dgm:pt>
    <dgm:pt modelId="{A9219A35-BC37-4611-BB74-306A64025A17}">
      <dgm:prSet phldrT="[Text]"/>
      <dgm:spPr/>
      <dgm:t>
        <a:bodyPr/>
        <a:lstStyle/>
        <a:p>
          <a:r>
            <a:rPr lang="en-US" dirty="0"/>
            <a:t>HEALTH RISK</a:t>
          </a:r>
          <a:endParaRPr lang="en-IN" dirty="0"/>
        </a:p>
      </dgm:t>
    </dgm:pt>
    <dgm:pt modelId="{FD107D6D-F6E3-413E-B024-B1E4B701D3C3}" type="parTrans" cxnId="{32DEF738-5857-4190-9DC8-9DE99A15F0B0}">
      <dgm:prSet/>
      <dgm:spPr/>
      <dgm:t>
        <a:bodyPr/>
        <a:lstStyle/>
        <a:p>
          <a:endParaRPr lang="en-IN"/>
        </a:p>
      </dgm:t>
    </dgm:pt>
    <dgm:pt modelId="{D5CD1404-1C98-44F1-A613-A88596F25165}" type="sibTrans" cxnId="{32DEF738-5857-4190-9DC8-9DE99A15F0B0}">
      <dgm:prSet/>
      <dgm:spPr/>
      <dgm:t>
        <a:bodyPr/>
        <a:lstStyle/>
        <a:p>
          <a:endParaRPr lang="en-IN"/>
        </a:p>
      </dgm:t>
    </dgm:pt>
    <dgm:pt modelId="{214F7D7A-E72B-47B8-997C-CDA14193EAFB}">
      <dgm:prSet phldrT="[Text]"/>
      <dgm:spPr/>
      <dgm:t>
        <a:bodyPr/>
        <a:lstStyle/>
        <a:p>
          <a:r>
            <a:rPr lang="en-US" dirty="0"/>
            <a:t>CLIMATE CHANGE</a:t>
          </a:r>
          <a:endParaRPr lang="en-IN" dirty="0"/>
        </a:p>
      </dgm:t>
    </dgm:pt>
    <dgm:pt modelId="{1B07A0AE-A945-4032-9CF0-97B6E0946BCF}" type="parTrans" cxnId="{E3358055-CBAD-4C1F-99F8-95B72B67FE98}">
      <dgm:prSet/>
      <dgm:spPr/>
      <dgm:t>
        <a:bodyPr/>
        <a:lstStyle/>
        <a:p>
          <a:endParaRPr lang="en-IN"/>
        </a:p>
      </dgm:t>
    </dgm:pt>
    <dgm:pt modelId="{ADDE099B-9CFB-4F70-83DF-5BF90B540C19}" type="sibTrans" cxnId="{E3358055-CBAD-4C1F-99F8-95B72B67FE98}">
      <dgm:prSet/>
      <dgm:spPr/>
      <dgm:t>
        <a:bodyPr/>
        <a:lstStyle/>
        <a:p>
          <a:endParaRPr lang="en-IN"/>
        </a:p>
      </dgm:t>
    </dgm:pt>
    <dgm:pt modelId="{6370F62D-64EC-4AF1-BC2E-6345AA70DDE1}" type="pres">
      <dgm:prSet presAssocID="{DDB90D91-ACDB-419E-8707-4395F5C4BB76}" presName="diagram" presStyleCnt="0">
        <dgm:presLayoutVars>
          <dgm:dir/>
          <dgm:animLvl val="lvl"/>
          <dgm:resizeHandles val="exact"/>
        </dgm:presLayoutVars>
      </dgm:prSet>
      <dgm:spPr/>
    </dgm:pt>
    <dgm:pt modelId="{7082AD47-CAA5-4748-8972-E44E137A4BB5}" type="pres">
      <dgm:prSet presAssocID="{5A60C747-C625-42B8-82FF-93A5908CB2A6}" presName="compNode" presStyleCnt="0"/>
      <dgm:spPr/>
    </dgm:pt>
    <dgm:pt modelId="{C1897148-9E81-41C3-AD3C-154AEE73504B}" type="pres">
      <dgm:prSet presAssocID="{5A60C747-C625-42B8-82FF-93A5908CB2A6}" presName="childRect" presStyleLbl="bgAcc1" presStyleIdx="0" presStyleCnt="3">
        <dgm:presLayoutVars>
          <dgm:bulletEnabled val="1"/>
        </dgm:presLayoutVars>
      </dgm:prSet>
      <dgm:spPr/>
    </dgm:pt>
    <dgm:pt modelId="{D575A8C8-E08F-4ABF-AF20-9A66247F15BC}" type="pres">
      <dgm:prSet presAssocID="{5A60C747-C625-42B8-82FF-93A5908CB2A6}" presName="parentText" presStyleLbl="node1" presStyleIdx="0" presStyleCnt="0">
        <dgm:presLayoutVars>
          <dgm:chMax val="0"/>
          <dgm:bulletEnabled val="1"/>
        </dgm:presLayoutVars>
      </dgm:prSet>
      <dgm:spPr/>
    </dgm:pt>
    <dgm:pt modelId="{CDB88C46-8C69-488E-9149-1E691F0C7AA3}" type="pres">
      <dgm:prSet presAssocID="{5A60C747-C625-42B8-82FF-93A5908CB2A6}" presName="parentRect" presStyleLbl="alignNode1" presStyleIdx="0" presStyleCnt="3"/>
      <dgm:spPr/>
    </dgm:pt>
    <dgm:pt modelId="{1DCF1B93-1687-4FFA-9A68-4CC1326C3CC3}" type="pres">
      <dgm:prSet presAssocID="{5A60C747-C625-42B8-82FF-93A5908CB2A6}" presName="adorn" presStyleLbl="fgAccFollowNode1" presStyleIdx="0" presStyleCnt="3"/>
      <dgm:spPr>
        <a:blipFill>
          <a:blip xmlns:r="http://schemas.openxmlformats.org/officeDocument/2006/relationships" r:embed="rId1"/>
          <a:srcRect/>
          <a:stretch>
            <a:fillRect l="-39000" r="-39000"/>
          </a:stretch>
        </a:blipFill>
      </dgm:spPr>
    </dgm:pt>
    <dgm:pt modelId="{DBA60D8F-800B-4C2E-9A08-7A9F4388FFD0}" type="pres">
      <dgm:prSet presAssocID="{CCDB234D-1D1F-4C10-9C4E-5485E5C4ED7A}" presName="sibTrans" presStyleLbl="sibTrans2D1" presStyleIdx="0" presStyleCnt="0"/>
      <dgm:spPr/>
    </dgm:pt>
    <dgm:pt modelId="{A686FCCF-2C70-417E-B57C-B52198707618}" type="pres">
      <dgm:prSet presAssocID="{A9219A35-BC37-4611-BB74-306A64025A17}" presName="compNode" presStyleCnt="0"/>
      <dgm:spPr/>
    </dgm:pt>
    <dgm:pt modelId="{2FFBD663-D66F-4BF5-9850-801A946BB0E7}" type="pres">
      <dgm:prSet presAssocID="{A9219A35-BC37-4611-BB74-306A64025A17}" presName="childRect" presStyleLbl="bgAcc1" presStyleIdx="1" presStyleCnt="3">
        <dgm:presLayoutVars>
          <dgm:bulletEnabled val="1"/>
        </dgm:presLayoutVars>
      </dgm:prSet>
      <dgm:spPr/>
    </dgm:pt>
    <dgm:pt modelId="{C5686661-2657-4DAC-A3CC-24C4B7398A20}" type="pres">
      <dgm:prSet presAssocID="{A9219A35-BC37-4611-BB74-306A64025A17}" presName="parentText" presStyleLbl="node1" presStyleIdx="0" presStyleCnt="0">
        <dgm:presLayoutVars>
          <dgm:chMax val="0"/>
          <dgm:bulletEnabled val="1"/>
        </dgm:presLayoutVars>
      </dgm:prSet>
      <dgm:spPr/>
    </dgm:pt>
    <dgm:pt modelId="{FA224133-547D-40B6-8020-781778CACFB0}" type="pres">
      <dgm:prSet presAssocID="{A9219A35-BC37-4611-BB74-306A64025A17}" presName="parentRect" presStyleLbl="alignNode1" presStyleIdx="1" presStyleCnt="3"/>
      <dgm:spPr/>
    </dgm:pt>
    <dgm:pt modelId="{CCB80989-95AE-4389-9DB4-D06F6EF4CE42}" type="pres">
      <dgm:prSet presAssocID="{A9219A35-BC37-4611-BB74-306A64025A17}" presName="adorn" presStyleLbl="fgAccFollowNode1" presStyleIdx="1" presStyleCnt="3" custLinFactNeighborX="-2020" custLinFactNeighborY="1010"/>
      <dgm:spPr>
        <a:blipFill>
          <a:blip xmlns:r="http://schemas.openxmlformats.org/officeDocument/2006/relationships" r:embed="rId2"/>
          <a:srcRect/>
          <a:stretch>
            <a:fillRect l="-32000" r="-32000"/>
          </a:stretch>
        </a:blipFill>
      </dgm:spPr>
    </dgm:pt>
    <dgm:pt modelId="{12CA2A5B-011F-46CE-AF81-382E9D79842F}" type="pres">
      <dgm:prSet presAssocID="{D5CD1404-1C98-44F1-A613-A88596F25165}" presName="sibTrans" presStyleLbl="sibTrans2D1" presStyleIdx="0" presStyleCnt="0"/>
      <dgm:spPr/>
    </dgm:pt>
    <dgm:pt modelId="{6AEA93F6-31A3-4D9C-9A31-B51EE2716531}" type="pres">
      <dgm:prSet presAssocID="{214F7D7A-E72B-47B8-997C-CDA14193EAFB}" presName="compNode" presStyleCnt="0"/>
      <dgm:spPr/>
    </dgm:pt>
    <dgm:pt modelId="{45591936-BE73-4916-AAEE-73D265ED8403}" type="pres">
      <dgm:prSet presAssocID="{214F7D7A-E72B-47B8-997C-CDA14193EAFB}" presName="childRect" presStyleLbl="bgAcc1" presStyleIdx="2" presStyleCnt="3">
        <dgm:presLayoutVars>
          <dgm:bulletEnabled val="1"/>
        </dgm:presLayoutVars>
      </dgm:prSet>
      <dgm:spPr/>
    </dgm:pt>
    <dgm:pt modelId="{3500DDF1-800B-40F9-BBDD-2582F2275227}" type="pres">
      <dgm:prSet presAssocID="{214F7D7A-E72B-47B8-997C-CDA14193EAFB}" presName="parentText" presStyleLbl="node1" presStyleIdx="0" presStyleCnt="0">
        <dgm:presLayoutVars>
          <dgm:chMax val="0"/>
          <dgm:bulletEnabled val="1"/>
        </dgm:presLayoutVars>
      </dgm:prSet>
      <dgm:spPr/>
    </dgm:pt>
    <dgm:pt modelId="{A57070AC-EDAA-4E22-87E2-2CC06EF90DE3}" type="pres">
      <dgm:prSet presAssocID="{214F7D7A-E72B-47B8-997C-CDA14193EAFB}" presName="parentRect" presStyleLbl="alignNode1" presStyleIdx="2" presStyleCnt="3"/>
      <dgm:spPr/>
    </dgm:pt>
    <dgm:pt modelId="{86D35061-4443-4F89-807E-3516970A25EF}" type="pres">
      <dgm:prSet presAssocID="{214F7D7A-E72B-47B8-997C-CDA14193EAFB}" presName="adorn" presStyleLbl="fgAccFollowNode1" presStyleIdx="2" presStyleCnt="3"/>
      <dgm:spPr>
        <a:blipFill>
          <a:blip xmlns:r="http://schemas.openxmlformats.org/officeDocument/2006/relationships" r:embed="rId3"/>
          <a:srcRect/>
          <a:stretch>
            <a:fillRect l="-50000" r="-50000"/>
          </a:stretch>
        </a:blipFill>
      </dgm:spPr>
    </dgm:pt>
  </dgm:ptLst>
  <dgm:cxnLst>
    <dgm:cxn modelId="{B7921F0E-09A0-48D4-87E4-F4E250C52800}" type="presOf" srcId="{5A60C747-C625-42B8-82FF-93A5908CB2A6}" destId="{D575A8C8-E08F-4ABF-AF20-9A66247F15BC}" srcOrd="0" destOrd="0" presId="urn:microsoft.com/office/officeart/2005/8/layout/bList2"/>
    <dgm:cxn modelId="{CB003838-5133-4F89-B353-978F0FDCE43C}" type="presOf" srcId="{214F7D7A-E72B-47B8-997C-CDA14193EAFB}" destId="{3500DDF1-800B-40F9-BBDD-2582F2275227}" srcOrd="0" destOrd="0" presId="urn:microsoft.com/office/officeart/2005/8/layout/bList2"/>
    <dgm:cxn modelId="{32DEF738-5857-4190-9DC8-9DE99A15F0B0}" srcId="{DDB90D91-ACDB-419E-8707-4395F5C4BB76}" destId="{A9219A35-BC37-4611-BB74-306A64025A17}" srcOrd="1" destOrd="0" parTransId="{FD107D6D-F6E3-413E-B024-B1E4B701D3C3}" sibTransId="{D5CD1404-1C98-44F1-A613-A88596F25165}"/>
    <dgm:cxn modelId="{726E325D-6E9B-4D2B-8D0A-25CFDDC31F94}" type="presOf" srcId="{A9219A35-BC37-4611-BB74-306A64025A17}" destId="{C5686661-2657-4DAC-A3CC-24C4B7398A20}" srcOrd="0" destOrd="0" presId="urn:microsoft.com/office/officeart/2005/8/layout/bList2"/>
    <dgm:cxn modelId="{DD315B6D-585A-46B3-97D0-AFF71A365486}" srcId="{DDB90D91-ACDB-419E-8707-4395F5C4BB76}" destId="{5A60C747-C625-42B8-82FF-93A5908CB2A6}" srcOrd="0" destOrd="0" parTransId="{7039DA4E-7C5C-4CAA-BB35-282B61951BB4}" sibTransId="{CCDB234D-1D1F-4C10-9C4E-5485E5C4ED7A}"/>
    <dgm:cxn modelId="{25A98F52-21A5-4E80-90B2-622DABA6E468}" type="presOf" srcId="{A9219A35-BC37-4611-BB74-306A64025A17}" destId="{FA224133-547D-40B6-8020-781778CACFB0}" srcOrd="1" destOrd="0" presId="urn:microsoft.com/office/officeart/2005/8/layout/bList2"/>
    <dgm:cxn modelId="{E3358055-CBAD-4C1F-99F8-95B72B67FE98}" srcId="{DDB90D91-ACDB-419E-8707-4395F5C4BB76}" destId="{214F7D7A-E72B-47B8-997C-CDA14193EAFB}" srcOrd="2" destOrd="0" parTransId="{1B07A0AE-A945-4032-9CF0-97B6E0946BCF}" sibTransId="{ADDE099B-9CFB-4F70-83DF-5BF90B540C19}"/>
    <dgm:cxn modelId="{9705897B-BF33-4D8D-871E-010C9FB1FEBF}" type="presOf" srcId="{DDB90D91-ACDB-419E-8707-4395F5C4BB76}" destId="{6370F62D-64EC-4AF1-BC2E-6345AA70DDE1}" srcOrd="0" destOrd="0" presId="urn:microsoft.com/office/officeart/2005/8/layout/bList2"/>
    <dgm:cxn modelId="{9B8A4999-F82F-4C88-B11D-D0E07880CAA3}" type="presOf" srcId="{D5CD1404-1C98-44F1-A613-A88596F25165}" destId="{12CA2A5B-011F-46CE-AF81-382E9D79842F}" srcOrd="0" destOrd="0" presId="urn:microsoft.com/office/officeart/2005/8/layout/bList2"/>
    <dgm:cxn modelId="{11006EB2-EC78-450D-89A3-5F13F4D1246B}" type="presOf" srcId="{5A60C747-C625-42B8-82FF-93A5908CB2A6}" destId="{CDB88C46-8C69-488E-9149-1E691F0C7AA3}" srcOrd="1" destOrd="0" presId="urn:microsoft.com/office/officeart/2005/8/layout/bList2"/>
    <dgm:cxn modelId="{24A41BB8-C6FD-4FAE-8C8C-952199375612}" type="presOf" srcId="{214F7D7A-E72B-47B8-997C-CDA14193EAFB}" destId="{A57070AC-EDAA-4E22-87E2-2CC06EF90DE3}" srcOrd="1" destOrd="0" presId="urn:microsoft.com/office/officeart/2005/8/layout/bList2"/>
    <dgm:cxn modelId="{3A1E72FA-4732-482B-81C7-65925CE33EE5}" type="presOf" srcId="{CCDB234D-1D1F-4C10-9C4E-5485E5C4ED7A}" destId="{DBA60D8F-800B-4C2E-9A08-7A9F4388FFD0}" srcOrd="0" destOrd="0" presId="urn:microsoft.com/office/officeart/2005/8/layout/bList2"/>
    <dgm:cxn modelId="{82E956FF-888C-428C-8281-DFB097D94E5A}" type="presParOf" srcId="{6370F62D-64EC-4AF1-BC2E-6345AA70DDE1}" destId="{7082AD47-CAA5-4748-8972-E44E137A4BB5}" srcOrd="0" destOrd="0" presId="urn:microsoft.com/office/officeart/2005/8/layout/bList2"/>
    <dgm:cxn modelId="{21171B64-0BB4-4898-AC82-9B4046E8A2E5}" type="presParOf" srcId="{7082AD47-CAA5-4748-8972-E44E137A4BB5}" destId="{C1897148-9E81-41C3-AD3C-154AEE73504B}" srcOrd="0" destOrd="0" presId="urn:microsoft.com/office/officeart/2005/8/layout/bList2"/>
    <dgm:cxn modelId="{515E31C4-9C03-47C1-8E14-405D915F1292}" type="presParOf" srcId="{7082AD47-CAA5-4748-8972-E44E137A4BB5}" destId="{D575A8C8-E08F-4ABF-AF20-9A66247F15BC}" srcOrd="1" destOrd="0" presId="urn:microsoft.com/office/officeart/2005/8/layout/bList2"/>
    <dgm:cxn modelId="{407C0BBE-7263-4593-BE63-41018EFB7250}" type="presParOf" srcId="{7082AD47-CAA5-4748-8972-E44E137A4BB5}" destId="{CDB88C46-8C69-488E-9149-1E691F0C7AA3}" srcOrd="2" destOrd="0" presId="urn:microsoft.com/office/officeart/2005/8/layout/bList2"/>
    <dgm:cxn modelId="{EC85D383-2F85-4D55-AD60-4E1AB26F90A3}" type="presParOf" srcId="{7082AD47-CAA5-4748-8972-E44E137A4BB5}" destId="{1DCF1B93-1687-4FFA-9A68-4CC1326C3CC3}" srcOrd="3" destOrd="0" presId="urn:microsoft.com/office/officeart/2005/8/layout/bList2"/>
    <dgm:cxn modelId="{B2353E35-3FC3-4981-91CA-5202BC5D2F12}" type="presParOf" srcId="{6370F62D-64EC-4AF1-BC2E-6345AA70DDE1}" destId="{DBA60D8F-800B-4C2E-9A08-7A9F4388FFD0}" srcOrd="1" destOrd="0" presId="urn:microsoft.com/office/officeart/2005/8/layout/bList2"/>
    <dgm:cxn modelId="{9FEF9CB7-B2F4-4029-B751-7017B7F86201}" type="presParOf" srcId="{6370F62D-64EC-4AF1-BC2E-6345AA70DDE1}" destId="{A686FCCF-2C70-417E-B57C-B52198707618}" srcOrd="2" destOrd="0" presId="urn:microsoft.com/office/officeart/2005/8/layout/bList2"/>
    <dgm:cxn modelId="{8140A3A3-4827-4888-8110-9BF0AD9F604F}" type="presParOf" srcId="{A686FCCF-2C70-417E-B57C-B52198707618}" destId="{2FFBD663-D66F-4BF5-9850-801A946BB0E7}" srcOrd="0" destOrd="0" presId="urn:microsoft.com/office/officeart/2005/8/layout/bList2"/>
    <dgm:cxn modelId="{E626A0D0-8672-4C4E-848B-6ED74C569297}" type="presParOf" srcId="{A686FCCF-2C70-417E-B57C-B52198707618}" destId="{C5686661-2657-4DAC-A3CC-24C4B7398A20}" srcOrd="1" destOrd="0" presId="urn:microsoft.com/office/officeart/2005/8/layout/bList2"/>
    <dgm:cxn modelId="{9B4E8B21-3AD7-4DBB-A7ED-465B8A13D08E}" type="presParOf" srcId="{A686FCCF-2C70-417E-B57C-B52198707618}" destId="{FA224133-547D-40B6-8020-781778CACFB0}" srcOrd="2" destOrd="0" presId="urn:microsoft.com/office/officeart/2005/8/layout/bList2"/>
    <dgm:cxn modelId="{A37A8572-2384-4C3D-A1CD-8E22C3333D2F}" type="presParOf" srcId="{A686FCCF-2C70-417E-B57C-B52198707618}" destId="{CCB80989-95AE-4389-9DB4-D06F6EF4CE42}" srcOrd="3" destOrd="0" presId="urn:microsoft.com/office/officeart/2005/8/layout/bList2"/>
    <dgm:cxn modelId="{EE72A9FD-8BEF-4E38-87EC-C94EB5613305}" type="presParOf" srcId="{6370F62D-64EC-4AF1-BC2E-6345AA70DDE1}" destId="{12CA2A5B-011F-46CE-AF81-382E9D79842F}" srcOrd="3" destOrd="0" presId="urn:microsoft.com/office/officeart/2005/8/layout/bList2"/>
    <dgm:cxn modelId="{1DA8C640-3E49-4841-B9A8-2C4D3E780B4C}" type="presParOf" srcId="{6370F62D-64EC-4AF1-BC2E-6345AA70DDE1}" destId="{6AEA93F6-31A3-4D9C-9A31-B51EE2716531}" srcOrd="4" destOrd="0" presId="urn:microsoft.com/office/officeart/2005/8/layout/bList2"/>
    <dgm:cxn modelId="{9C833F0C-FED3-4AC0-90C7-458FC6FC3DAD}" type="presParOf" srcId="{6AEA93F6-31A3-4D9C-9A31-B51EE2716531}" destId="{45591936-BE73-4916-AAEE-73D265ED8403}" srcOrd="0" destOrd="0" presId="urn:microsoft.com/office/officeart/2005/8/layout/bList2"/>
    <dgm:cxn modelId="{7E786CF0-8D91-4EF9-B981-F893BF51B3D4}" type="presParOf" srcId="{6AEA93F6-31A3-4D9C-9A31-B51EE2716531}" destId="{3500DDF1-800B-40F9-BBDD-2582F2275227}" srcOrd="1" destOrd="0" presId="urn:microsoft.com/office/officeart/2005/8/layout/bList2"/>
    <dgm:cxn modelId="{D8239DCC-E639-4D6D-BDBF-21CFFC8F9EA9}" type="presParOf" srcId="{6AEA93F6-31A3-4D9C-9A31-B51EE2716531}" destId="{A57070AC-EDAA-4E22-87E2-2CC06EF90DE3}" srcOrd="2" destOrd="0" presId="urn:microsoft.com/office/officeart/2005/8/layout/bList2"/>
    <dgm:cxn modelId="{5B9CB560-F7D6-4E5D-8C91-9E13ABDC9D82}" type="presParOf" srcId="{6AEA93F6-31A3-4D9C-9A31-B51EE2716531}" destId="{86D35061-4443-4F89-807E-3516970A25EF}"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0AA65F-46FE-4782-BAD9-3CB2D8D268E3}"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EA08CB33-A167-4CF5-816C-EDF5C6F6B577}">
      <dgm:prSet phldrT="[Text]"/>
      <dgm:spPr/>
      <dgm:t>
        <a:bodyPr/>
        <a:lstStyle/>
        <a:p>
          <a:r>
            <a:rPr lang="en-US" b="1" i="0" u="sng" dirty="0"/>
            <a:t>Individual users and households</a:t>
          </a:r>
          <a:r>
            <a:rPr lang="en-US" b="0" i="0" dirty="0"/>
            <a:t> can use waste management systems to properly dispose of their waste, such as segregating recyclable materials, composting organic waste, and disposing of hazardous waste at designated facilities.</a:t>
          </a:r>
          <a:endParaRPr lang="en-IN" dirty="0"/>
        </a:p>
      </dgm:t>
    </dgm:pt>
    <dgm:pt modelId="{3D527AED-0CA5-49B1-9C04-AFE245F35CBA}" type="parTrans" cxnId="{54C9339C-94F5-4BD5-A507-330D1F793E8A}">
      <dgm:prSet/>
      <dgm:spPr/>
      <dgm:t>
        <a:bodyPr/>
        <a:lstStyle/>
        <a:p>
          <a:endParaRPr lang="en-IN"/>
        </a:p>
      </dgm:t>
    </dgm:pt>
    <dgm:pt modelId="{C0C5E961-AC66-4ECD-9DAC-94C47A154C93}" type="sibTrans" cxnId="{54C9339C-94F5-4BD5-A507-330D1F793E8A}">
      <dgm:prSet/>
      <dgm:spPr/>
      <dgm:t>
        <a:bodyPr/>
        <a:lstStyle/>
        <a:p>
          <a:endParaRPr lang="en-IN"/>
        </a:p>
      </dgm:t>
    </dgm:pt>
    <dgm:pt modelId="{1E04CFCE-4BDA-40FB-98A4-0B18D87BCA8D}">
      <dgm:prSet phldrT="[Text]"/>
      <dgm:spPr/>
      <dgm:t>
        <a:bodyPr/>
        <a:lstStyle/>
        <a:p>
          <a:r>
            <a:rPr lang="en-US" b="1" i="0" u="sng" dirty="0"/>
            <a:t>Businesses</a:t>
          </a:r>
          <a:r>
            <a:rPr lang="en-US" b="0" i="0" dirty="0"/>
            <a:t> can use waste management systems to reduce their waste generation, increase their recycling rates, and ensure proper disposal of hazardous waste. They can also implement sustainable practices, such as reducing packaging waste and using eco-friendly materials.</a:t>
          </a:r>
          <a:endParaRPr lang="en-IN" dirty="0"/>
        </a:p>
      </dgm:t>
    </dgm:pt>
    <dgm:pt modelId="{2FC1B79A-0371-4734-965E-4052F2E7A8E4}" type="parTrans" cxnId="{E20D890E-13DE-4F26-A55C-0C13D45D0BEA}">
      <dgm:prSet/>
      <dgm:spPr/>
      <dgm:t>
        <a:bodyPr/>
        <a:lstStyle/>
        <a:p>
          <a:endParaRPr lang="en-IN"/>
        </a:p>
      </dgm:t>
    </dgm:pt>
    <dgm:pt modelId="{B464C555-A8D1-46E0-AE21-B3EF5852891E}" type="sibTrans" cxnId="{E20D890E-13DE-4F26-A55C-0C13D45D0BEA}">
      <dgm:prSet/>
      <dgm:spPr/>
      <dgm:t>
        <a:bodyPr/>
        <a:lstStyle/>
        <a:p>
          <a:endParaRPr lang="en-IN"/>
        </a:p>
      </dgm:t>
    </dgm:pt>
    <dgm:pt modelId="{9A24E580-3D8E-41F8-8D87-7981EDB75FC1}">
      <dgm:prSet phldrT="[Text]"/>
      <dgm:spPr/>
      <dgm:t>
        <a:bodyPr/>
        <a:lstStyle/>
        <a:p>
          <a:pPr>
            <a:buFont typeface="+mj-lt"/>
            <a:buAutoNum type="arabicPeriod"/>
          </a:pPr>
          <a:r>
            <a:rPr lang="en-US" b="1" i="0" u="sng" dirty="0"/>
            <a:t>Governments</a:t>
          </a:r>
          <a:r>
            <a:rPr lang="en-US" b="0" i="0" dirty="0"/>
            <a:t> can use waste management systems to provide waste collection and disposal services to their citizens. They can also implement policies and regulations to promote proper waste management practices, such as mandatory recycling programs and landfill regulations.</a:t>
          </a:r>
          <a:endParaRPr lang="en-IN" dirty="0"/>
        </a:p>
      </dgm:t>
    </dgm:pt>
    <dgm:pt modelId="{565EE982-D1F9-4BE3-92A0-18E70A091AD9}" type="parTrans" cxnId="{057674BC-1429-4BAF-AF82-6BD042BBE546}">
      <dgm:prSet/>
      <dgm:spPr/>
      <dgm:t>
        <a:bodyPr/>
        <a:lstStyle/>
        <a:p>
          <a:endParaRPr lang="en-IN"/>
        </a:p>
      </dgm:t>
    </dgm:pt>
    <dgm:pt modelId="{73EC1E30-AEEF-4373-BE30-8F176932C580}" type="sibTrans" cxnId="{057674BC-1429-4BAF-AF82-6BD042BBE546}">
      <dgm:prSet/>
      <dgm:spPr/>
      <dgm:t>
        <a:bodyPr/>
        <a:lstStyle/>
        <a:p>
          <a:endParaRPr lang="en-IN"/>
        </a:p>
      </dgm:t>
    </dgm:pt>
    <dgm:pt modelId="{3335450B-CEC5-4260-A304-71F1F3CA1A22}" type="pres">
      <dgm:prSet presAssocID="{540AA65F-46FE-4782-BAD9-3CB2D8D268E3}" presName="Name0" presStyleCnt="0">
        <dgm:presLayoutVars>
          <dgm:chMax/>
          <dgm:chPref/>
          <dgm:dir/>
        </dgm:presLayoutVars>
      </dgm:prSet>
      <dgm:spPr/>
    </dgm:pt>
    <dgm:pt modelId="{04AF6D86-33F6-4B40-8E3C-5F7D70E840D4}" type="pres">
      <dgm:prSet presAssocID="{EA08CB33-A167-4CF5-816C-EDF5C6F6B577}" presName="parenttextcomposite" presStyleCnt="0"/>
      <dgm:spPr/>
    </dgm:pt>
    <dgm:pt modelId="{C5EAA296-A8E8-45E1-B746-C08BF2BAF1BE}" type="pres">
      <dgm:prSet presAssocID="{EA08CB33-A167-4CF5-816C-EDF5C6F6B577}" presName="parenttext" presStyleLbl="revTx" presStyleIdx="0" presStyleCnt="3">
        <dgm:presLayoutVars>
          <dgm:chMax/>
          <dgm:chPref val="2"/>
          <dgm:bulletEnabled val="1"/>
        </dgm:presLayoutVars>
      </dgm:prSet>
      <dgm:spPr/>
    </dgm:pt>
    <dgm:pt modelId="{C9DD6281-6664-48C0-AB9A-3C82427DEBE6}" type="pres">
      <dgm:prSet presAssocID="{EA08CB33-A167-4CF5-816C-EDF5C6F6B577}" presName="parallelogramComposite" presStyleCnt="0"/>
      <dgm:spPr/>
    </dgm:pt>
    <dgm:pt modelId="{2A42B6EB-A229-42AE-8D9B-7034AB448626}" type="pres">
      <dgm:prSet presAssocID="{EA08CB33-A167-4CF5-816C-EDF5C6F6B577}" presName="parallelogram1" presStyleLbl="alignNode1" presStyleIdx="0" presStyleCnt="21"/>
      <dgm:spPr/>
    </dgm:pt>
    <dgm:pt modelId="{6261A28D-97B1-4DD7-8235-3FDC5FA881C7}" type="pres">
      <dgm:prSet presAssocID="{EA08CB33-A167-4CF5-816C-EDF5C6F6B577}" presName="parallelogram2" presStyleLbl="alignNode1" presStyleIdx="1" presStyleCnt="21"/>
      <dgm:spPr/>
    </dgm:pt>
    <dgm:pt modelId="{99E73FBA-AF9A-432A-AADF-45DFBF95004F}" type="pres">
      <dgm:prSet presAssocID="{EA08CB33-A167-4CF5-816C-EDF5C6F6B577}" presName="parallelogram3" presStyleLbl="alignNode1" presStyleIdx="2" presStyleCnt="21"/>
      <dgm:spPr/>
    </dgm:pt>
    <dgm:pt modelId="{29420153-09EE-4F35-9C49-FE7C3EBED236}" type="pres">
      <dgm:prSet presAssocID="{EA08CB33-A167-4CF5-816C-EDF5C6F6B577}" presName="parallelogram4" presStyleLbl="alignNode1" presStyleIdx="3" presStyleCnt="21"/>
      <dgm:spPr/>
    </dgm:pt>
    <dgm:pt modelId="{826F1299-5A00-426A-95D1-1655E41F231B}" type="pres">
      <dgm:prSet presAssocID="{EA08CB33-A167-4CF5-816C-EDF5C6F6B577}" presName="parallelogram5" presStyleLbl="alignNode1" presStyleIdx="4" presStyleCnt="21"/>
      <dgm:spPr/>
    </dgm:pt>
    <dgm:pt modelId="{BD60ED1A-A0A1-41F0-B422-DC8B0747882E}" type="pres">
      <dgm:prSet presAssocID="{EA08CB33-A167-4CF5-816C-EDF5C6F6B577}" presName="parallelogram6" presStyleLbl="alignNode1" presStyleIdx="5" presStyleCnt="21"/>
      <dgm:spPr/>
    </dgm:pt>
    <dgm:pt modelId="{0F09E5E6-A716-4C28-9FA8-9C9A56563C5A}" type="pres">
      <dgm:prSet presAssocID="{EA08CB33-A167-4CF5-816C-EDF5C6F6B577}" presName="parallelogram7" presStyleLbl="alignNode1" presStyleIdx="6" presStyleCnt="21"/>
      <dgm:spPr/>
    </dgm:pt>
    <dgm:pt modelId="{24F51693-3325-47C7-99CB-B0ECC1E522BF}" type="pres">
      <dgm:prSet presAssocID="{C0C5E961-AC66-4ECD-9DAC-94C47A154C93}" presName="sibTrans" presStyleCnt="0"/>
      <dgm:spPr/>
    </dgm:pt>
    <dgm:pt modelId="{D4ED6078-8534-46C8-B83A-D459802A3F6E}" type="pres">
      <dgm:prSet presAssocID="{1E04CFCE-4BDA-40FB-98A4-0B18D87BCA8D}" presName="parenttextcomposite" presStyleCnt="0"/>
      <dgm:spPr/>
    </dgm:pt>
    <dgm:pt modelId="{AF988462-7D0E-4973-A18E-BC9D332070DB}" type="pres">
      <dgm:prSet presAssocID="{1E04CFCE-4BDA-40FB-98A4-0B18D87BCA8D}" presName="parenttext" presStyleLbl="revTx" presStyleIdx="1" presStyleCnt="3">
        <dgm:presLayoutVars>
          <dgm:chMax/>
          <dgm:chPref val="2"/>
          <dgm:bulletEnabled val="1"/>
        </dgm:presLayoutVars>
      </dgm:prSet>
      <dgm:spPr/>
    </dgm:pt>
    <dgm:pt modelId="{7DE77070-D5EC-423A-AF81-1775659D63E7}" type="pres">
      <dgm:prSet presAssocID="{1E04CFCE-4BDA-40FB-98A4-0B18D87BCA8D}" presName="parallelogramComposite" presStyleCnt="0"/>
      <dgm:spPr/>
    </dgm:pt>
    <dgm:pt modelId="{EC437DEE-3267-40FE-AFCF-0EE43522EC7B}" type="pres">
      <dgm:prSet presAssocID="{1E04CFCE-4BDA-40FB-98A4-0B18D87BCA8D}" presName="parallelogram1" presStyleLbl="alignNode1" presStyleIdx="7" presStyleCnt="21"/>
      <dgm:spPr/>
    </dgm:pt>
    <dgm:pt modelId="{5BE0536D-BA45-4C0C-ACE7-742DF024844A}" type="pres">
      <dgm:prSet presAssocID="{1E04CFCE-4BDA-40FB-98A4-0B18D87BCA8D}" presName="parallelogram2" presStyleLbl="alignNode1" presStyleIdx="8" presStyleCnt="21"/>
      <dgm:spPr/>
    </dgm:pt>
    <dgm:pt modelId="{3FB8B13C-8394-4CD5-B22B-288A3EE4BF9D}" type="pres">
      <dgm:prSet presAssocID="{1E04CFCE-4BDA-40FB-98A4-0B18D87BCA8D}" presName="parallelogram3" presStyleLbl="alignNode1" presStyleIdx="9" presStyleCnt="21"/>
      <dgm:spPr/>
    </dgm:pt>
    <dgm:pt modelId="{C9BD3DCD-BD6C-4725-8FBD-C651D3C99750}" type="pres">
      <dgm:prSet presAssocID="{1E04CFCE-4BDA-40FB-98A4-0B18D87BCA8D}" presName="parallelogram4" presStyleLbl="alignNode1" presStyleIdx="10" presStyleCnt="21"/>
      <dgm:spPr/>
    </dgm:pt>
    <dgm:pt modelId="{D8275A7E-22DA-4F05-B23D-C0F1819E5F4B}" type="pres">
      <dgm:prSet presAssocID="{1E04CFCE-4BDA-40FB-98A4-0B18D87BCA8D}" presName="parallelogram5" presStyleLbl="alignNode1" presStyleIdx="11" presStyleCnt="21"/>
      <dgm:spPr/>
    </dgm:pt>
    <dgm:pt modelId="{262CB4DB-5E65-4652-B830-F55574C4BDCC}" type="pres">
      <dgm:prSet presAssocID="{1E04CFCE-4BDA-40FB-98A4-0B18D87BCA8D}" presName="parallelogram6" presStyleLbl="alignNode1" presStyleIdx="12" presStyleCnt="21"/>
      <dgm:spPr/>
    </dgm:pt>
    <dgm:pt modelId="{48338F5F-A880-48CB-BB9E-3C93C6137D92}" type="pres">
      <dgm:prSet presAssocID="{1E04CFCE-4BDA-40FB-98A4-0B18D87BCA8D}" presName="parallelogram7" presStyleLbl="alignNode1" presStyleIdx="13" presStyleCnt="21"/>
      <dgm:spPr/>
    </dgm:pt>
    <dgm:pt modelId="{5272C1AE-737E-4316-9D39-444C209900E0}" type="pres">
      <dgm:prSet presAssocID="{B464C555-A8D1-46E0-AE21-B3EF5852891E}" presName="sibTrans" presStyleCnt="0"/>
      <dgm:spPr/>
    </dgm:pt>
    <dgm:pt modelId="{D013536B-CE9C-447A-8685-866C97CDFD26}" type="pres">
      <dgm:prSet presAssocID="{9A24E580-3D8E-41F8-8D87-7981EDB75FC1}" presName="parenttextcomposite" presStyleCnt="0"/>
      <dgm:spPr/>
    </dgm:pt>
    <dgm:pt modelId="{286499A4-8956-4ED1-AE82-44F7C34079FA}" type="pres">
      <dgm:prSet presAssocID="{9A24E580-3D8E-41F8-8D87-7981EDB75FC1}" presName="parenttext" presStyleLbl="revTx" presStyleIdx="2" presStyleCnt="3">
        <dgm:presLayoutVars>
          <dgm:chMax/>
          <dgm:chPref val="2"/>
          <dgm:bulletEnabled val="1"/>
        </dgm:presLayoutVars>
      </dgm:prSet>
      <dgm:spPr/>
    </dgm:pt>
    <dgm:pt modelId="{E11D906B-B79F-4170-AC9A-91AFCCE56E12}" type="pres">
      <dgm:prSet presAssocID="{9A24E580-3D8E-41F8-8D87-7981EDB75FC1}" presName="parallelogramComposite" presStyleCnt="0"/>
      <dgm:spPr/>
    </dgm:pt>
    <dgm:pt modelId="{044E837A-9E75-40CF-BCD5-FD21FAF2013C}" type="pres">
      <dgm:prSet presAssocID="{9A24E580-3D8E-41F8-8D87-7981EDB75FC1}" presName="parallelogram1" presStyleLbl="alignNode1" presStyleIdx="14" presStyleCnt="21"/>
      <dgm:spPr/>
    </dgm:pt>
    <dgm:pt modelId="{D0941C6F-8E88-4568-AFEC-1D18743C8129}" type="pres">
      <dgm:prSet presAssocID="{9A24E580-3D8E-41F8-8D87-7981EDB75FC1}" presName="parallelogram2" presStyleLbl="alignNode1" presStyleIdx="15" presStyleCnt="21"/>
      <dgm:spPr/>
    </dgm:pt>
    <dgm:pt modelId="{437F4F8F-F300-490D-ABC8-C49C5AD9A1B7}" type="pres">
      <dgm:prSet presAssocID="{9A24E580-3D8E-41F8-8D87-7981EDB75FC1}" presName="parallelogram3" presStyleLbl="alignNode1" presStyleIdx="16" presStyleCnt="21"/>
      <dgm:spPr/>
    </dgm:pt>
    <dgm:pt modelId="{58DC6A7F-C813-4D72-8BB9-B5E30ADAA5E9}" type="pres">
      <dgm:prSet presAssocID="{9A24E580-3D8E-41F8-8D87-7981EDB75FC1}" presName="parallelogram4" presStyleLbl="alignNode1" presStyleIdx="17" presStyleCnt="21"/>
      <dgm:spPr/>
    </dgm:pt>
    <dgm:pt modelId="{0CDAC4EE-DBEE-44FB-AB3A-EED422F021C9}" type="pres">
      <dgm:prSet presAssocID="{9A24E580-3D8E-41F8-8D87-7981EDB75FC1}" presName="parallelogram5" presStyleLbl="alignNode1" presStyleIdx="18" presStyleCnt="21"/>
      <dgm:spPr/>
    </dgm:pt>
    <dgm:pt modelId="{E28ACC07-6D6C-4538-8E7B-5D70867B269C}" type="pres">
      <dgm:prSet presAssocID="{9A24E580-3D8E-41F8-8D87-7981EDB75FC1}" presName="parallelogram6" presStyleLbl="alignNode1" presStyleIdx="19" presStyleCnt="21"/>
      <dgm:spPr/>
    </dgm:pt>
    <dgm:pt modelId="{16F481B5-6048-4D5E-8B78-489D38B05BE4}" type="pres">
      <dgm:prSet presAssocID="{9A24E580-3D8E-41F8-8D87-7981EDB75FC1}" presName="parallelogram7" presStyleLbl="alignNode1" presStyleIdx="20" presStyleCnt="21"/>
      <dgm:spPr/>
    </dgm:pt>
  </dgm:ptLst>
  <dgm:cxnLst>
    <dgm:cxn modelId="{E20D890E-13DE-4F26-A55C-0C13D45D0BEA}" srcId="{540AA65F-46FE-4782-BAD9-3CB2D8D268E3}" destId="{1E04CFCE-4BDA-40FB-98A4-0B18D87BCA8D}" srcOrd="1" destOrd="0" parTransId="{2FC1B79A-0371-4734-965E-4052F2E7A8E4}" sibTransId="{B464C555-A8D1-46E0-AE21-B3EF5852891E}"/>
    <dgm:cxn modelId="{161ECC4F-6920-4F30-9190-19EDDA0CAC4F}" type="presOf" srcId="{9A24E580-3D8E-41F8-8D87-7981EDB75FC1}" destId="{286499A4-8956-4ED1-AE82-44F7C34079FA}" srcOrd="0" destOrd="0" presId="urn:microsoft.com/office/officeart/2008/layout/VerticalAccentList"/>
    <dgm:cxn modelId="{54C9339C-94F5-4BD5-A507-330D1F793E8A}" srcId="{540AA65F-46FE-4782-BAD9-3CB2D8D268E3}" destId="{EA08CB33-A167-4CF5-816C-EDF5C6F6B577}" srcOrd="0" destOrd="0" parTransId="{3D527AED-0CA5-49B1-9C04-AFE245F35CBA}" sibTransId="{C0C5E961-AC66-4ECD-9DAC-94C47A154C93}"/>
    <dgm:cxn modelId="{AD8AFDA8-D9AD-4E8B-8BBE-E1A2CCBC9299}" type="presOf" srcId="{EA08CB33-A167-4CF5-816C-EDF5C6F6B577}" destId="{C5EAA296-A8E8-45E1-B746-C08BF2BAF1BE}" srcOrd="0" destOrd="0" presId="urn:microsoft.com/office/officeart/2008/layout/VerticalAccentList"/>
    <dgm:cxn modelId="{057674BC-1429-4BAF-AF82-6BD042BBE546}" srcId="{540AA65F-46FE-4782-BAD9-3CB2D8D268E3}" destId="{9A24E580-3D8E-41F8-8D87-7981EDB75FC1}" srcOrd="2" destOrd="0" parTransId="{565EE982-D1F9-4BE3-92A0-18E70A091AD9}" sibTransId="{73EC1E30-AEEF-4373-BE30-8F176932C580}"/>
    <dgm:cxn modelId="{93FBBDD8-201B-4C20-8912-56B42379D7FA}" type="presOf" srcId="{540AA65F-46FE-4782-BAD9-3CB2D8D268E3}" destId="{3335450B-CEC5-4260-A304-71F1F3CA1A22}" srcOrd="0" destOrd="0" presId="urn:microsoft.com/office/officeart/2008/layout/VerticalAccentList"/>
    <dgm:cxn modelId="{13140EF8-C120-4A7C-8B45-A42F3C33C7BB}" type="presOf" srcId="{1E04CFCE-4BDA-40FB-98A4-0B18D87BCA8D}" destId="{AF988462-7D0E-4973-A18E-BC9D332070DB}" srcOrd="0" destOrd="0" presId="urn:microsoft.com/office/officeart/2008/layout/VerticalAccentList"/>
    <dgm:cxn modelId="{F77C7C24-95CA-4D5D-9EE8-91CDAF44018E}" type="presParOf" srcId="{3335450B-CEC5-4260-A304-71F1F3CA1A22}" destId="{04AF6D86-33F6-4B40-8E3C-5F7D70E840D4}" srcOrd="0" destOrd="0" presId="urn:microsoft.com/office/officeart/2008/layout/VerticalAccentList"/>
    <dgm:cxn modelId="{2E41B511-E306-4828-8B93-F97D142118BD}" type="presParOf" srcId="{04AF6D86-33F6-4B40-8E3C-5F7D70E840D4}" destId="{C5EAA296-A8E8-45E1-B746-C08BF2BAF1BE}" srcOrd="0" destOrd="0" presId="urn:microsoft.com/office/officeart/2008/layout/VerticalAccentList"/>
    <dgm:cxn modelId="{4731501B-0E69-4CB2-AB24-A65144AD9873}" type="presParOf" srcId="{3335450B-CEC5-4260-A304-71F1F3CA1A22}" destId="{C9DD6281-6664-48C0-AB9A-3C82427DEBE6}" srcOrd="1" destOrd="0" presId="urn:microsoft.com/office/officeart/2008/layout/VerticalAccentList"/>
    <dgm:cxn modelId="{F0402516-1D07-4723-86DE-62167BFF93CB}" type="presParOf" srcId="{C9DD6281-6664-48C0-AB9A-3C82427DEBE6}" destId="{2A42B6EB-A229-42AE-8D9B-7034AB448626}" srcOrd="0" destOrd="0" presId="urn:microsoft.com/office/officeart/2008/layout/VerticalAccentList"/>
    <dgm:cxn modelId="{957AF821-3E7A-4268-96EF-4A4928A3CFA1}" type="presParOf" srcId="{C9DD6281-6664-48C0-AB9A-3C82427DEBE6}" destId="{6261A28D-97B1-4DD7-8235-3FDC5FA881C7}" srcOrd="1" destOrd="0" presId="urn:microsoft.com/office/officeart/2008/layout/VerticalAccentList"/>
    <dgm:cxn modelId="{11F6B913-C8A6-43EA-BDDE-7D870B9D703A}" type="presParOf" srcId="{C9DD6281-6664-48C0-AB9A-3C82427DEBE6}" destId="{99E73FBA-AF9A-432A-AADF-45DFBF95004F}" srcOrd="2" destOrd="0" presId="urn:microsoft.com/office/officeart/2008/layout/VerticalAccentList"/>
    <dgm:cxn modelId="{64A59E97-20B6-4F81-9328-84F19CC3CBBC}" type="presParOf" srcId="{C9DD6281-6664-48C0-AB9A-3C82427DEBE6}" destId="{29420153-09EE-4F35-9C49-FE7C3EBED236}" srcOrd="3" destOrd="0" presId="urn:microsoft.com/office/officeart/2008/layout/VerticalAccentList"/>
    <dgm:cxn modelId="{0039A461-7B61-42BB-8A04-AE156CAC5D12}" type="presParOf" srcId="{C9DD6281-6664-48C0-AB9A-3C82427DEBE6}" destId="{826F1299-5A00-426A-95D1-1655E41F231B}" srcOrd="4" destOrd="0" presId="urn:microsoft.com/office/officeart/2008/layout/VerticalAccentList"/>
    <dgm:cxn modelId="{C85BA182-52F5-4E5A-B822-1497BEE47F7D}" type="presParOf" srcId="{C9DD6281-6664-48C0-AB9A-3C82427DEBE6}" destId="{BD60ED1A-A0A1-41F0-B422-DC8B0747882E}" srcOrd="5" destOrd="0" presId="urn:microsoft.com/office/officeart/2008/layout/VerticalAccentList"/>
    <dgm:cxn modelId="{A04FC377-CA08-48A9-B334-A92DBE62A05F}" type="presParOf" srcId="{C9DD6281-6664-48C0-AB9A-3C82427DEBE6}" destId="{0F09E5E6-A716-4C28-9FA8-9C9A56563C5A}" srcOrd="6" destOrd="0" presId="urn:microsoft.com/office/officeart/2008/layout/VerticalAccentList"/>
    <dgm:cxn modelId="{7BC680E8-5646-48AE-96B0-8FA3C2686078}" type="presParOf" srcId="{3335450B-CEC5-4260-A304-71F1F3CA1A22}" destId="{24F51693-3325-47C7-99CB-B0ECC1E522BF}" srcOrd="2" destOrd="0" presId="urn:microsoft.com/office/officeart/2008/layout/VerticalAccentList"/>
    <dgm:cxn modelId="{FA562665-241E-40E4-9D45-A3F48D980CCE}" type="presParOf" srcId="{3335450B-CEC5-4260-A304-71F1F3CA1A22}" destId="{D4ED6078-8534-46C8-B83A-D459802A3F6E}" srcOrd="3" destOrd="0" presId="urn:microsoft.com/office/officeart/2008/layout/VerticalAccentList"/>
    <dgm:cxn modelId="{475B1B99-94DC-4B98-9217-729D046A46E1}" type="presParOf" srcId="{D4ED6078-8534-46C8-B83A-D459802A3F6E}" destId="{AF988462-7D0E-4973-A18E-BC9D332070DB}" srcOrd="0" destOrd="0" presId="urn:microsoft.com/office/officeart/2008/layout/VerticalAccentList"/>
    <dgm:cxn modelId="{D52F7195-08B8-4E64-BA7C-76B1417AFB66}" type="presParOf" srcId="{3335450B-CEC5-4260-A304-71F1F3CA1A22}" destId="{7DE77070-D5EC-423A-AF81-1775659D63E7}" srcOrd="4" destOrd="0" presId="urn:microsoft.com/office/officeart/2008/layout/VerticalAccentList"/>
    <dgm:cxn modelId="{CDCB369A-F792-413B-9E28-3F4CF5E6BCB1}" type="presParOf" srcId="{7DE77070-D5EC-423A-AF81-1775659D63E7}" destId="{EC437DEE-3267-40FE-AFCF-0EE43522EC7B}" srcOrd="0" destOrd="0" presId="urn:microsoft.com/office/officeart/2008/layout/VerticalAccentList"/>
    <dgm:cxn modelId="{BC1500D6-4049-4DAE-86E1-D2B959035FEB}" type="presParOf" srcId="{7DE77070-D5EC-423A-AF81-1775659D63E7}" destId="{5BE0536D-BA45-4C0C-ACE7-742DF024844A}" srcOrd="1" destOrd="0" presId="urn:microsoft.com/office/officeart/2008/layout/VerticalAccentList"/>
    <dgm:cxn modelId="{C0A3D829-4235-45E6-B560-4E439330D0D1}" type="presParOf" srcId="{7DE77070-D5EC-423A-AF81-1775659D63E7}" destId="{3FB8B13C-8394-4CD5-B22B-288A3EE4BF9D}" srcOrd="2" destOrd="0" presId="urn:microsoft.com/office/officeart/2008/layout/VerticalAccentList"/>
    <dgm:cxn modelId="{9C13A84F-DD28-46A8-8F1F-06BB0E5C3C23}" type="presParOf" srcId="{7DE77070-D5EC-423A-AF81-1775659D63E7}" destId="{C9BD3DCD-BD6C-4725-8FBD-C651D3C99750}" srcOrd="3" destOrd="0" presId="urn:microsoft.com/office/officeart/2008/layout/VerticalAccentList"/>
    <dgm:cxn modelId="{A696FB7F-9090-4E77-A28A-7272EEAF054F}" type="presParOf" srcId="{7DE77070-D5EC-423A-AF81-1775659D63E7}" destId="{D8275A7E-22DA-4F05-B23D-C0F1819E5F4B}" srcOrd="4" destOrd="0" presId="urn:microsoft.com/office/officeart/2008/layout/VerticalAccentList"/>
    <dgm:cxn modelId="{A4AD628F-2E07-4925-AD5E-784086CA8323}" type="presParOf" srcId="{7DE77070-D5EC-423A-AF81-1775659D63E7}" destId="{262CB4DB-5E65-4652-B830-F55574C4BDCC}" srcOrd="5" destOrd="0" presId="urn:microsoft.com/office/officeart/2008/layout/VerticalAccentList"/>
    <dgm:cxn modelId="{99A893C0-3C1D-4063-880A-81281C9136B1}" type="presParOf" srcId="{7DE77070-D5EC-423A-AF81-1775659D63E7}" destId="{48338F5F-A880-48CB-BB9E-3C93C6137D92}" srcOrd="6" destOrd="0" presId="urn:microsoft.com/office/officeart/2008/layout/VerticalAccentList"/>
    <dgm:cxn modelId="{3BC7C2EF-1DD4-4AE0-AB9F-AE73E09C1CA2}" type="presParOf" srcId="{3335450B-CEC5-4260-A304-71F1F3CA1A22}" destId="{5272C1AE-737E-4316-9D39-444C209900E0}" srcOrd="5" destOrd="0" presId="urn:microsoft.com/office/officeart/2008/layout/VerticalAccentList"/>
    <dgm:cxn modelId="{7B9D6DA4-F4F9-4539-8B9F-547866D97A13}" type="presParOf" srcId="{3335450B-CEC5-4260-A304-71F1F3CA1A22}" destId="{D013536B-CE9C-447A-8685-866C97CDFD26}" srcOrd="6" destOrd="0" presId="urn:microsoft.com/office/officeart/2008/layout/VerticalAccentList"/>
    <dgm:cxn modelId="{D91896D9-C97C-45A4-9AA1-7906C463EB29}" type="presParOf" srcId="{D013536B-CE9C-447A-8685-866C97CDFD26}" destId="{286499A4-8956-4ED1-AE82-44F7C34079FA}" srcOrd="0" destOrd="0" presId="urn:microsoft.com/office/officeart/2008/layout/VerticalAccentList"/>
    <dgm:cxn modelId="{AA5F2A87-B9DC-4548-892F-92E6B538507D}" type="presParOf" srcId="{3335450B-CEC5-4260-A304-71F1F3CA1A22}" destId="{E11D906B-B79F-4170-AC9A-91AFCCE56E12}" srcOrd="7" destOrd="0" presId="urn:microsoft.com/office/officeart/2008/layout/VerticalAccentList"/>
    <dgm:cxn modelId="{61746D77-BBEB-4746-80EE-2CCCC6F26C0E}" type="presParOf" srcId="{E11D906B-B79F-4170-AC9A-91AFCCE56E12}" destId="{044E837A-9E75-40CF-BCD5-FD21FAF2013C}" srcOrd="0" destOrd="0" presId="urn:microsoft.com/office/officeart/2008/layout/VerticalAccentList"/>
    <dgm:cxn modelId="{78D08475-66CD-4D17-BDAE-42853C53F44A}" type="presParOf" srcId="{E11D906B-B79F-4170-AC9A-91AFCCE56E12}" destId="{D0941C6F-8E88-4568-AFEC-1D18743C8129}" srcOrd="1" destOrd="0" presId="urn:microsoft.com/office/officeart/2008/layout/VerticalAccentList"/>
    <dgm:cxn modelId="{5C059935-64D9-44FF-8931-75A7ECE96E24}" type="presParOf" srcId="{E11D906B-B79F-4170-AC9A-91AFCCE56E12}" destId="{437F4F8F-F300-490D-ABC8-C49C5AD9A1B7}" srcOrd="2" destOrd="0" presId="urn:microsoft.com/office/officeart/2008/layout/VerticalAccentList"/>
    <dgm:cxn modelId="{29874A08-CB65-4020-B09D-1F0041612E49}" type="presParOf" srcId="{E11D906B-B79F-4170-AC9A-91AFCCE56E12}" destId="{58DC6A7F-C813-4D72-8BB9-B5E30ADAA5E9}" srcOrd="3" destOrd="0" presId="urn:microsoft.com/office/officeart/2008/layout/VerticalAccentList"/>
    <dgm:cxn modelId="{2CB47978-3D70-475E-BC1A-6A843CDD728F}" type="presParOf" srcId="{E11D906B-B79F-4170-AC9A-91AFCCE56E12}" destId="{0CDAC4EE-DBEE-44FB-AB3A-EED422F021C9}" srcOrd="4" destOrd="0" presId="urn:microsoft.com/office/officeart/2008/layout/VerticalAccentList"/>
    <dgm:cxn modelId="{2498B334-05DF-4D49-B522-60405F83616E}" type="presParOf" srcId="{E11D906B-B79F-4170-AC9A-91AFCCE56E12}" destId="{E28ACC07-6D6C-4538-8E7B-5D70867B269C}" srcOrd="5" destOrd="0" presId="urn:microsoft.com/office/officeart/2008/layout/VerticalAccentList"/>
    <dgm:cxn modelId="{0DDE6806-581C-4EEF-8EB5-B732CE5E8D6D}" type="presParOf" srcId="{E11D906B-B79F-4170-AC9A-91AFCCE56E12}" destId="{16F481B5-6048-4D5E-8B78-489D38B05BE4}"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EAF4D1-C814-4B7C-B1EF-8A958D96F0C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B99A0AA4-AAE6-429C-A667-AF274B53219F}">
      <dgm:prSet phldrT="[Text]"/>
      <dgm:spPr/>
      <dgm:t>
        <a:bodyPr/>
        <a:lstStyle/>
        <a:p>
          <a:pPr algn="ctr"/>
          <a:r>
            <a:rPr lang="en-US" dirty="0"/>
            <a:t>Alternative products that already exist for waste disposal are Manual Wet and Dry</a:t>
          </a:r>
          <a:endParaRPr lang="en-IN" dirty="0"/>
        </a:p>
      </dgm:t>
    </dgm:pt>
    <dgm:pt modelId="{588FFC6D-4487-4364-A4D8-D6B19C8CFEFD}" type="parTrans" cxnId="{595844B5-7FC5-491E-B488-D901F348BF3C}">
      <dgm:prSet/>
      <dgm:spPr/>
      <dgm:t>
        <a:bodyPr/>
        <a:lstStyle/>
        <a:p>
          <a:pPr algn="ctr"/>
          <a:endParaRPr lang="en-IN"/>
        </a:p>
      </dgm:t>
    </dgm:pt>
    <dgm:pt modelId="{905E887B-4EC9-410F-90ED-90442B09C919}" type="sibTrans" cxnId="{595844B5-7FC5-491E-B488-D901F348BF3C}">
      <dgm:prSet/>
      <dgm:spPr/>
      <dgm:t>
        <a:bodyPr/>
        <a:lstStyle/>
        <a:p>
          <a:pPr algn="ctr"/>
          <a:endParaRPr lang="en-IN"/>
        </a:p>
      </dgm:t>
    </dgm:pt>
    <dgm:pt modelId="{667336D4-5301-4118-B0F1-CCB1D21FC85E}">
      <dgm:prSet phldrT="[Text]"/>
      <dgm:spPr/>
      <dgm:t>
        <a:bodyPr/>
        <a:lstStyle/>
        <a:p>
          <a:pPr algn="ctr"/>
          <a:r>
            <a:rPr lang="en-US" dirty="0"/>
            <a:t>Waste Dustbins. Manual dustbins are traditional dustbins that require manual handling and disposal of waste. </a:t>
          </a:r>
          <a:endParaRPr lang="en-IN" dirty="0"/>
        </a:p>
      </dgm:t>
    </dgm:pt>
    <dgm:pt modelId="{49EDB323-241A-4A1A-ADC7-F72F7C205223}" type="parTrans" cxnId="{F83D0A2D-39F2-46FB-99B6-2791D5D0313C}">
      <dgm:prSet/>
      <dgm:spPr/>
      <dgm:t>
        <a:bodyPr/>
        <a:lstStyle/>
        <a:p>
          <a:pPr algn="ctr"/>
          <a:endParaRPr lang="en-IN"/>
        </a:p>
      </dgm:t>
    </dgm:pt>
    <dgm:pt modelId="{2F1C2448-2198-4CA5-8E77-DAA8BF8D7D2D}" type="sibTrans" cxnId="{F83D0A2D-39F2-46FB-99B6-2791D5D0313C}">
      <dgm:prSet/>
      <dgm:spPr/>
      <dgm:t>
        <a:bodyPr/>
        <a:lstStyle/>
        <a:p>
          <a:pPr algn="ctr"/>
          <a:endParaRPr lang="en-IN"/>
        </a:p>
      </dgm:t>
    </dgm:pt>
    <dgm:pt modelId="{826C6603-5D87-40C5-B02B-2A772DAE03B8}">
      <dgm:prSet phldrT="[Text]"/>
      <dgm:spPr/>
      <dgm:t>
        <a:bodyPr/>
        <a:lstStyle/>
        <a:p>
          <a:pPr algn="ctr"/>
          <a:r>
            <a:rPr lang="en-US" dirty="0"/>
            <a:t>They are usually made of plastic or metal and come in different sizes and shapes. </a:t>
          </a:r>
          <a:endParaRPr lang="en-IN" dirty="0"/>
        </a:p>
      </dgm:t>
    </dgm:pt>
    <dgm:pt modelId="{AE165285-BEEE-4745-929F-61684A85FDFD}" type="parTrans" cxnId="{654EB3B2-89E7-4AA1-A86B-C57B34410B10}">
      <dgm:prSet/>
      <dgm:spPr/>
      <dgm:t>
        <a:bodyPr/>
        <a:lstStyle/>
        <a:p>
          <a:pPr algn="ctr"/>
          <a:endParaRPr lang="en-IN"/>
        </a:p>
      </dgm:t>
    </dgm:pt>
    <dgm:pt modelId="{5553566F-DFA0-4354-9984-3B540290F6C5}" type="sibTrans" cxnId="{654EB3B2-89E7-4AA1-A86B-C57B34410B10}">
      <dgm:prSet/>
      <dgm:spPr/>
      <dgm:t>
        <a:bodyPr/>
        <a:lstStyle/>
        <a:p>
          <a:pPr algn="ctr"/>
          <a:endParaRPr lang="en-IN"/>
        </a:p>
      </dgm:t>
    </dgm:pt>
    <dgm:pt modelId="{0EFC5A17-0FB5-435D-908B-E5E445D76D76}">
      <dgm:prSet phldrT="[Text]"/>
      <dgm:spPr/>
      <dgm:t>
        <a:bodyPr/>
        <a:lstStyle/>
        <a:p>
          <a:pPr algn="ctr"/>
          <a:r>
            <a:rPr lang="en-US"/>
            <a:t>Users have to manually open the lid and deposit waste into the appropriate bin.</a:t>
          </a:r>
          <a:endParaRPr lang="en-IN" dirty="0"/>
        </a:p>
      </dgm:t>
    </dgm:pt>
    <dgm:pt modelId="{5E3E39E5-34F8-4E4F-96FD-5C936C90093A}" type="parTrans" cxnId="{DDD45D2B-09E3-4DA6-AFED-4C3F68068AB7}">
      <dgm:prSet/>
      <dgm:spPr/>
      <dgm:t>
        <a:bodyPr/>
        <a:lstStyle/>
        <a:p>
          <a:pPr algn="ctr"/>
          <a:endParaRPr lang="en-IN"/>
        </a:p>
      </dgm:t>
    </dgm:pt>
    <dgm:pt modelId="{DF5732BA-E4B6-474D-8C1B-612BFE43D19E}" type="sibTrans" cxnId="{DDD45D2B-09E3-4DA6-AFED-4C3F68068AB7}">
      <dgm:prSet/>
      <dgm:spPr/>
      <dgm:t>
        <a:bodyPr/>
        <a:lstStyle/>
        <a:p>
          <a:pPr algn="ctr"/>
          <a:endParaRPr lang="en-IN"/>
        </a:p>
      </dgm:t>
    </dgm:pt>
    <dgm:pt modelId="{F58688E8-FCF8-4F88-86DE-0A0E70EC8324}" type="pres">
      <dgm:prSet presAssocID="{B8EAF4D1-C814-4B7C-B1EF-8A958D96F0CE}" presName="vert0" presStyleCnt="0">
        <dgm:presLayoutVars>
          <dgm:dir/>
          <dgm:animOne val="branch"/>
          <dgm:animLvl val="lvl"/>
        </dgm:presLayoutVars>
      </dgm:prSet>
      <dgm:spPr/>
    </dgm:pt>
    <dgm:pt modelId="{F7DB66A7-555B-4C65-BF7F-F7C58A8FC3D1}" type="pres">
      <dgm:prSet presAssocID="{B99A0AA4-AAE6-429C-A667-AF274B53219F}" presName="thickLine" presStyleLbl="alignNode1" presStyleIdx="0" presStyleCnt="4"/>
      <dgm:spPr/>
    </dgm:pt>
    <dgm:pt modelId="{FBABDC99-4154-4F00-AAB6-410AC22C171C}" type="pres">
      <dgm:prSet presAssocID="{B99A0AA4-AAE6-429C-A667-AF274B53219F}" presName="horz1" presStyleCnt="0"/>
      <dgm:spPr/>
    </dgm:pt>
    <dgm:pt modelId="{52324A92-3DA3-459B-9D88-10B28E110C35}" type="pres">
      <dgm:prSet presAssocID="{B99A0AA4-AAE6-429C-A667-AF274B53219F}" presName="tx1" presStyleLbl="revTx" presStyleIdx="0" presStyleCnt="4"/>
      <dgm:spPr/>
    </dgm:pt>
    <dgm:pt modelId="{95731F6A-32DC-4052-AF20-6C2C32867533}" type="pres">
      <dgm:prSet presAssocID="{B99A0AA4-AAE6-429C-A667-AF274B53219F}" presName="vert1" presStyleCnt="0"/>
      <dgm:spPr/>
    </dgm:pt>
    <dgm:pt modelId="{3556D3E0-CAC0-423C-84D2-6F6DAA988500}" type="pres">
      <dgm:prSet presAssocID="{667336D4-5301-4118-B0F1-CCB1D21FC85E}" presName="thickLine" presStyleLbl="alignNode1" presStyleIdx="1" presStyleCnt="4"/>
      <dgm:spPr/>
    </dgm:pt>
    <dgm:pt modelId="{B1BD3F51-3B1E-4377-95B6-344423DED376}" type="pres">
      <dgm:prSet presAssocID="{667336D4-5301-4118-B0F1-CCB1D21FC85E}" presName="horz1" presStyleCnt="0"/>
      <dgm:spPr/>
    </dgm:pt>
    <dgm:pt modelId="{CB62E7CC-584B-4766-948E-3007D39AF694}" type="pres">
      <dgm:prSet presAssocID="{667336D4-5301-4118-B0F1-CCB1D21FC85E}" presName="tx1" presStyleLbl="revTx" presStyleIdx="1" presStyleCnt="4"/>
      <dgm:spPr/>
    </dgm:pt>
    <dgm:pt modelId="{D0C57D15-536F-49EF-BD3C-80A1938D18D2}" type="pres">
      <dgm:prSet presAssocID="{667336D4-5301-4118-B0F1-CCB1D21FC85E}" presName="vert1" presStyleCnt="0"/>
      <dgm:spPr/>
    </dgm:pt>
    <dgm:pt modelId="{255BC84E-3BBB-442C-8B59-BEA2F9FEFAD2}" type="pres">
      <dgm:prSet presAssocID="{826C6603-5D87-40C5-B02B-2A772DAE03B8}" presName="thickLine" presStyleLbl="alignNode1" presStyleIdx="2" presStyleCnt="4"/>
      <dgm:spPr/>
    </dgm:pt>
    <dgm:pt modelId="{6F1C9D67-2A45-420C-80BB-3249C24FAA06}" type="pres">
      <dgm:prSet presAssocID="{826C6603-5D87-40C5-B02B-2A772DAE03B8}" presName="horz1" presStyleCnt="0"/>
      <dgm:spPr/>
    </dgm:pt>
    <dgm:pt modelId="{969A432A-C5EC-4792-B455-3D5C2141203D}" type="pres">
      <dgm:prSet presAssocID="{826C6603-5D87-40C5-B02B-2A772DAE03B8}" presName="tx1" presStyleLbl="revTx" presStyleIdx="2" presStyleCnt="4"/>
      <dgm:spPr/>
    </dgm:pt>
    <dgm:pt modelId="{A6646DB7-15DE-43DC-BF78-3612E6A47C20}" type="pres">
      <dgm:prSet presAssocID="{826C6603-5D87-40C5-B02B-2A772DAE03B8}" presName="vert1" presStyleCnt="0"/>
      <dgm:spPr/>
    </dgm:pt>
    <dgm:pt modelId="{980481FF-9D66-4B57-9E35-8C7853F4AA6E}" type="pres">
      <dgm:prSet presAssocID="{0EFC5A17-0FB5-435D-908B-E5E445D76D76}" presName="thickLine" presStyleLbl="alignNode1" presStyleIdx="3" presStyleCnt="4"/>
      <dgm:spPr/>
    </dgm:pt>
    <dgm:pt modelId="{FE1024AF-F742-4114-8E34-BA8C75C74896}" type="pres">
      <dgm:prSet presAssocID="{0EFC5A17-0FB5-435D-908B-E5E445D76D76}" presName="horz1" presStyleCnt="0"/>
      <dgm:spPr/>
    </dgm:pt>
    <dgm:pt modelId="{9A90BE21-86CE-4495-8CF3-596970AE9D7E}" type="pres">
      <dgm:prSet presAssocID="{0EFC5A17-0FB5-435D-908B-E5E445D76D76}" presName="tx1" presStyleLbl="revTx" presStyleIdx="3" presStyleCnt="4"/>
      <dgm:spPr/>
    </dgm:pt>
    <dgm:pt modelId="{97DEAC52-A566-4C6C-8463-692FF94D036C}" type="pres">
      <dgm:prSet presAssocID="{0EFC5A17-0FB5-435D-908B-E5E445D76D76}" presName="vert1" presStyleCnt="0"/>
      <dgm:spPr/>
    </dgm:pt>
  </dgm:ptLst>
  <dgm:cxnLst>
    <dgm:cxn modelId="{95FC5A1E-1A19-417A-8EF7-1C7F4E50252C}" type="presOf" srcId="{B99A0AA4-AAE6-429C-A667-AF274B53219F}" destId="{52324A92-3DA3-459B-9D88-10B28E110C35}" srcOrd="0" destOrd="0" presId="urn:microsoft.com/office/officeart/2008/layout/LinedList"/>
    <dgm:cxn modelId="{DDD45D2B-09E3-4DA6-AFED-4C3F68068AB7}" srcId="{B8EAF4D1-C814-4B7C-B1EF-8A958D96F0CE}" destId="{0EFC5A17-0FB5-435D-908B-E5E445D76D76}" srcOrd="3" destOrd="0" parTransId="{5E3E39E5-34F8-4E4F-96FD-5C936C90093A}" sibTransId="{DF5732BA-E4B6-474D-8C1B-612BFE43D19E}"/>
    <dgm:cxn modelId="{F83D0A2D-39F2-46FB-99B6-2791D5D0313C}" srcId="{B8EAF4D1-C814-4B7C-B1EF-8A958D96F0CE}" destId="{667336D4-5301-4118-B0F1-CCB1D21FC85E}" srcOrd="1" destOrd="0" parTransId="{49EDB323-241A-4A1A-ADC7-F72F7C205223}" sibTransId="{2F1C2448-2198-4CA5-8E77-DAA8BF8D7D2D}"/>
    <dgm:cxn modelId="{F4E9615B-C038-489A-B950-5D90BCB994FD}" type="presOf" srcId="{826C6603-5D87-40C5-B02B-2A772DAE03B8}" destId="{969A432A-C5EC-4792-B455-3D5C2141203D}" srcOrd="0" destOrd="0" presId="urn:microsoft.com/office/officeart/2008/layout/LinedList"/>
    <dgm:cxn modelId="{43268F59-E297-4B40-993D-4026FA13732E}" type="presOf" srcId="{0EFC5A17-0FB5-435D-908B-E5E445D76D76}" destId="{9A90BE21-86CE-4495-8CF3-596970AE9D7E}" srcOrd="0" destOrd="0" presId="urn:microsoft.com/office/officeart/2008/layout/LinedList"/>
    <dgm:cxn modelId="{215DCF83-153B-42D5-BCF4-65053EFB032E}" type="presOf" srcId="{B8EAF4D1-C814-4B7C-B1EF-8A958D96F0CE}" destId="{F58688E8-FCF8-4F88-86DE-0A0E70EC8324}" srcOrd="0" destOrd="0" presId="urn:microsoft.com/office/officeart/2008/layout/LinedList"/>
    <dgm:cxn modelId="{C210588F-0DE4-40BB-A50F-8F33B397B9E3}" type="presOf" srcId="{667336D4-5301-4118-B0F1-CCB1D21FC85E}" destId="{CB62E7CC-584B-4766-948E-3007D39AF694}" srcOrd="0" destOrd="0" presId="urn:microsoft.com/office/officeart/2008/layout/LinedList"/>
    <dgm:cxn modelId="{654EB3B2-89E7-4AA1-A86B-C57B34410B10}" srcId="{B8EAF4D1-C814-4B7C-B1EF-8A958D96F0CE}" destId="{826C6603-5D87-40C5-B02B-2A772DAE03B8}" srcOrd="2" destOrd="0" parTransId="{AE165285-BEEE-4745-929F-61684A85FDFD}" sibTransId="{5553566F-DFA0-4354-9984-3B540290F6C5}"/>
    <dgm:cxn modelId="{595844B5-7FC5-491E-B488-D901F348BF3C}" srcId="{B8EAF4D1-C814-4B7C-B1EF-8A958D96F0CE}" destId="{B99A0AA4-AAE6-429C-A667-AF274B53219F}" srcOrd="0" destOrd="0" parTransId="{588FFC6D-4487-4364-A4D8-D6B19C8CFEFD}" sibTransId="{905E887B-4EC9-410F-90ED-90442B09C919}"/>
    <dgm:cxn modelId="{9ED72DF0-8102-4FC8-815E-A681BF4F5B22}" type="presParOf" srcId="{F58688E8-FCF8-4F88-86DE-0A0E70EC8324}" destId="{F7DB66A7-555B-4C65-BF7F-F7C58A8FC3D1}" srcOrd="0" destOrd="0" presId="urn:microsoft.com/office/officeart/2008/layout/LinedList"/>
    <dgm:cxn modelId="{B69E481B-21E1-4C72-9745-2C6CAC61471B}" type="presParOf" srcId="{F58688E8-FCF8-4F88-86DE-0A0E70EC8324}" destId="{FBABDC99-4154-4F00-AAB6-410AC22C171C}" srcOrd="1" destOrd="0" presId="urn:microsoft.com/office/officeart/2008/layout/LinedList"/>
    <dgm:cxn modelId="{C56215A1-95EE-419B-9C9C-AA2869A5E57A}" type="presParOf" srcId="{FBABDC99-4154-4F00-AAB6-410AC22C171C}" destId="{52324A92-3DA3-459B-9D88-10B28E110C35}" srcOrd="0" destOrd="0" presId="urn:microsoft.com/office/officeart/2008/layout/LinedList"/>
    <dgm:cxn modelId="{5F29808E-F12C-485A-A1B4-6E5D69CA8ACC}" type="presParOf" srcId="{FBABDC99-4154-4F00-AAB6-410AC22C171C}" destId="{95731F6A-32DC-4052-AF20-6C2C32867533}" srcOrd="1" destOrd="0" presId="urn:microsoft.com/office/officeart/2008/layout/LinedList"/>
    <dgm:cxn modelId="{B7DDBB50-79D4-47D8-857C-11D6B9E898E9}" type="presParOf" srcId="{F58688E8-FCF8-4F88-86DE-0A0E70EC8324}" destId="{3556D3E0-CAC0-423C-84D2-6F6DAA988500}" srcOrd="2" destOrd="0" presId="urn:microsoft.com/office/officeart/2008/layout/LinedList"/>
    <dgm:cxn modelId="{140EE6FC-6C8B-4E03-89D2-DF5CA33CE456}" type="presParOf" srcId="{F58688E8-FCF8-4F88-86DE-0A0E70EC8324}" destId="{B1BD3F51-3B1E-4377-95B6-344423DED376}" srcOrd="3" destOrd="0" presId="urn:microsoft.com/office/officeart/2008/layout/LinedList"/>
    <dgm:cxn modelId="{585D4004-D40E-4FBA-87C5-62BBA76DE788}" type="presParOf" srcId="{B1BD3F51-3B1E-4377-95B6-344423DED376}" destId="{CB62E7CC-584B-4766-948E-3007D39AF694}" srcOrd="0" destOrd="0" presId="urn:microsoft.com/office/officeart/2008/layout/LinedList"/>
    <dgm:cxn modelId="{12C4CC5E-9D02-4E90-8B40-23FB0035199A}" type="presParOf" srcId="{B1BD3F51-3B1E-4377-95B6-344423DED376}" destId="{D0C57D15-536F-49EF-BD3C-80A1938D18D2}" srcOrd="1" destOrd="0" presId="urn:microsoft.com/office/officeart/2008/layout/LinedList"/>
    <dgm:cxn modelId="{FBA0CBD9-9213-42A5-B13B-47BE949F1DC0}" type="presParOf" srcId="{F58688E8-FCF8-4F88-86DE-0A0E70EC8324}" destId="{255BC84E-3BBB-442C-8B59-BEA2F9FEFAD2}" srcOrd="4" destOrd="0" presId="urn:microsoft.com/office/officeart/2008/layout/LinedList"/>
    <dgm:cxn modelId="{AC67D22F-7FA3-45A8-8148-FCFB10F9C577}" type="presParOf" srcId="{F58688E8-FCF8-4F88-86DE-0A0E70EC8324}" destId="{6F1C9D67-2A45-420C-80BB-3249C24FAA06}" srcOrd="5" destOrd="0" presId="urn:microsoft.com/office/officeart/2008/layout/LinedList"/>
    <dgm:cxn modelId="{E4441E62-C1D8-4628-AD1F-79C5EBFD2B26}" type="presParOf" srcId="{6F1C9D67-2A45-420C-80BB-3249C24FAA06}" destId="{969A432A-C5EC-4792-B455-3D5C2141203D}" srcOrd="0" destOrd="0" presId="urn:microsoft.com/office/officeart/2008/layout/LinedList"/>
    <dgm:cxn modelId="{F48DA0E9-19CF-4417-BF22-78353EF2CEC1}" type="presParOf" srcId="{6F1C9D67-2A45-420C-80BB-3249C24FAA06}" destId="{A6646DB7-15DE-43DC-BF78-3612E6A47C20}" srcOrd="1" destOrd="0" presId="urn:microsoft.com/office/officeart/2008/layout/LinedList"/>
    <dgm:cxn modelId="{27D71BD8-F196-4A77-A5C4-F22ADE041231}" type="presParOf" srcId="{F58688E8-FCF8-4F88-86DE-0A0E70EC8324}" destId="{980481FF-9D66-4B57-9E35-8C7853F4AA6E}" srcOrd="6" destOrd="0" presId="urn:microsoft.com/office/officeart/2008/layout/LinedList"/>
    <dgm:cxn modelId="{4D4614B6-0B42-41FE-9928-405D1417DBAE}" type="presParOf" srcId="{F58688E8-FCF8-4F88-86DE-0A0E70EC8324}" destId="{FE1024AF-F742-4114-8E34-BA8C75C74896}" srcOrd="7" destOrd="0" presId="urn:microsoft.com/office/officeart/2008/layout/LinedList"/>
    <dgm:cxn modelId="{FFD20970-9734-481D-9F6F-67EDA194D092}" type="presParOf" srcId="{FE1024AF-F742-4114-8E34-BA8C75C74896}" destId="{9A90BE21-86CE-4495-8CF3-596970AE9D7E}" srcOrd="0" destOrd="0" presId="urn:microsoft.com/office/officeart/2008/layout/LinedList"/>
    <dgm:cxn modelId="{69CB145F-0F0E-491F-996F-7D07328B96AC}" type="presParOf" srcId="{FE1024AF-F742-4114-8E34-BA8C75C74896}" destId="{97DEAC52-A566-4C6C-8463-692FF94D036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F670F5-C3A5-4933-9DF2-9670495B6274}" type="doc">
      <dgm:prSet loTypeId="urn:microsoft.com/office/officeart/2005/8/layout/default" loCatId="list" qsTypeId="urn:microsoft.com/office/officeart/2005/8/quickstyle/simple1" qsCatId="simple" csTypeId="urn:microsoft.com/office/officeart/2005/8/colors/accent1_2" csCatId="accent1" phldr="1"/>
      <dgm:spPr/>
    </dgm:pt>
    <dgm:pt modelId="{026CB0A0-1695-4DA3-B48A-13DFAB29A433}">
      <dgm:prSet phldrT="[Text]"/>
      <dgm:spPr/>
      <dgm:t>
        <a:bodyPr/>
        <a:lstStyle/>
        <a:p>
          <a:r>
            <a:rPr lang="en-US" dirty="0"/>
            <a:t>Firstly, we will put the waste on the top, the sensor present in the waste management system will sense the moisture present in the waste.</a:t>
          </a:r>
          <a:endParaRPr lang="en-IN" dirty="0"/>
        </a:p>
      </dgm:t>
    </dgm:pt>
    <dgm:pt modelId="{B677E024-37E0-4EFD-9432-0E29B146490A}" type="parTrans" cxnId="{0E7135C9-262E-4EDE-A23B-2729F4FBEECD}">
      <dgm:prSet/>
      <dgm:spPr/>
      <dgm:t>
        <a:bodyPr/>
        <a:lstStyle/>
        <a:p>
          <a:endParaRPr lang="en-IN"/>
        </a:p>
      </dgm:t>
    </dgm:pt>
    <dgm:pt modelId="{E64AAA0D-947C-4EE2-A8C0-B353C3BC6979}" type="sibTrans" cxnId="{0E7135C9-262E-4EDE-A23B-2729F4FBEECD}">
      <dgm:prSet/>
      <dgm:spPr/>
      <dgm:t>
        <a:bodyPr/>
        <a:lstStyle/>
        <a:p>
          <a:endParaRPr lang="en-IN"/>
        </a:p>
      </dgm:t>
    </dgm:pt>
    <dgm:pt modelId="{449451AB-8A8A-4E1F-B022-F1CEC5D4E5BA}">
      <dgm:prSet phldrT="[Text]"/>
      <dgm:spPr/>
      <dgm:t>
        <a:bodyPr/>
        <a:lstStyle/>
        <a:p>
          <a:r>
            <a:rPr lang="en-US" dirty="0"/>
            <a:t>If moisture is present in the waste, then it will trigger the servo motor in the direction where the waste collector of wet category is present. If there is no moisture present in the waste, then it will fall into the category of dry waste.</a:t>
          </a:r>
          <a:endParaRPr lang="en-IN" dirty="0"/>
        </a:p>
      </dgm:t>
    </dgm:pt>
    <dgm:pt modelId="{F90A126E-289A-46B9-849C-22B74FF8D832}" type="parTrans" cxnId="{445FE517-2864-45E6-AABC-03B0FDB0D46E}">
      <dgm:prSet/>
      <dgm:spPr/>
      <dgm:t>
        <a:bodyPr/>
        <a:lstStyle/>
        <a:p>
          <a:endParaRPr lang="en-IN"/>
        </a:p>
      </dgm:t>
    </dgm:pt>
    <dgm:pt modelId="{7D94B658-3260-4948-84D4-BBB8AB209000}" type="sibTrans" cxnId="{445FE517-2864-45E6-AABC-03B0FDB0D46E}">
      <dgm:prSet/>
      <dgm:spPr/>
      <dgm:t>
        <a:bodyPr/>
        <a:lstStyle/>
        <a:p>
          <a:endParaRPr lang="en-IN"/>
        </a:p>
      </dgm:t>
    </dgm:pt>
    <dgm:pt modelId="{222EFE2A-DF17-4469-9C78-BB2E5507DE18}">
      <dgm:prSet phldrT="[Text]"/>
      <dgm:spPr/>
      <dgm:t>
        <a:bodyPr/>
        <a:lstStyle/>
        <a:p>
          <a:r>
            <a:rPr lang="en-US" dirty="0"/>
            <a:t>A 16*2 I2C interfaced LCD display is used which will display  whether the waste which we have thrown is dry or wet. It will also show a message “Dustbin is full” when the bin gets filled with the waste.</a:t>
          </a:r>
          <a:endParaRPr lang="en-IN" dirty="0"/>
        </a:p>
      </dgm:t>
    </dgm:pt>
    <dgm:pt modelId="{6800448C-057D-4E6E-AC73-A6F95015A3A3}" type="parTrans" cxnId="{2A1941F4-EB20-4ACD-AD4B-ACC090EB6DBC}">
      <dgm:prSet/>
      <dgm:spPr/>
      <dgm:t>
        <a:bodyPr/>
        <a:lstStyle/>
        <a:p>
          <a:endParaRPr lang="en-IN"/>
        </a:p>
      </dgm:t>
    </dgm:pt>
    <dgm:pt modelId="{A9E9BAB4-3C75-4DC7-B642-C4BBDB9F0FB4}" type="sibTrans" cxnId="{2A1941F4-EB20-4ACD-AD4B-ACC090EB6DBC}">
      <dgm:prSet/>
      <dgm:spPr/>
      <dgm:t>
        <a:bodyPr/>
        <a:lstStyle/>
        <a:p>
          <a:endParaRPr lang="en-IN"/>
        </a:p>
      </dgm:t>
    </dgm:pt>
    <dgm:pt modelId="{1539444B-9960-4368-8F57-41E4D1EF14DF}">
      <dgm:prSet phldrT="[Text]"/>
      <dgm:spPr/>
      <dgm:t>
        <a:bodyPr/>
        <a:lstStyle/>
        <a:p>
          <a:r>
            <a:rPr lang="en-US"/>
            <a:t>An additional feature is added in which the user will receive a message that your dustbin is full, so that you can emptied it on time to avoid the overflow of garbage.</a:t>
          </a:r>
          <a:endParaRPr lang="en-IN" dirty="0"/>
        </a:p>
      </dgm:t>
    </dgm:pt>
    <dgm:pt modelId="{BBFB2A0B-B982-4504-8B7F-5A29FFB8EE23}" type="parTrans" cxnId="{A26FF542-19C3-462A-8176-6594DE4F2021}">
      <dgm:prSet/>
      <dgm:spPr/>
      <dgm:t>
        <a:bodyPr/>
        <a:lstStyle/>
        <a:p>
          <a:endParaRPr lang="en-IN"/>
        </a:p>
      </dgm:t>
    </dgm:pt>
    <dgm:pt modelId="{23E4AEA6-A6DF-467E-B4C0-1FB1656EF8EF}" type="sibTrans" cxnId="{A26FF542-19C3-462A-8176-6594DE4F2021}">
      <dgm:prSet/>
      <dgm:spPr/>
      <dgm:t>
        <a:bodyPr/>
        <a:lstStyle/>
        <a:p>
          <a:endParaRPr lang="en-IN"/>
        </a:p>
      </dgm:t>
    </dgm:pt>
    <dgm:pt modelId="{3E8B71E3-B5C7-451D-9422-ADEC15F8A7BC}" type="pres">
      <dgm:prSet presAssocID="{8CF670F5-C3A5-4933-9DF2-9670495B6274}" presName="diagram" presStyleCnt="0">
        <dgm:presLayoutVars>
          <dgm:dir/>
          <dgm:resizeHandles val="exact"/>
        </dgm:presLayoutVars>
      </dgm:prSet>
      <dgm:spPr/>
    </dgm:pt>
    <dgm:pt modelId="{0BD597CD-08DE-4AB5-8F94-B223A3EF9735}" type="pres">
      <dgm:prSet presAssocID="{026CB0A0-1695-4DA3-B48A-13DFAB29A433}" presName="node" presStyleLbl="node1" presStyleIdx="0" presStyleCnt="4">
        <dgm:presLayoutVars>
          <dgm:bulletEnabled val="1"/>
        </dgm:presLayoutVars>
      </dgm:prSet>
      <dgm:spPr/>
    </dgm:pt>
    <dgm:pt modelId="{CEDB7B9A-4DF3-4A33-8B32-DF10B35E4F1A}" type="pres">
      <dgm:prSet presAssocID="{E64AAA0D-947C-4EE2-A8C0-B353C3BC6979}" presName="sibTrans" presStyleCnt="0"/>
      <dgm:spPr/>
    </dgm:pt>
    <dgm:pt modelId="{7F8235DB-01F1-4096-A8DD-9C7F2270AF31}" type="pres">
      <dgm:prSet presAssocID="{449451AB-8A8A-4E1F-B022-F1CEC5D4E5BA}" presName="node" presStyleLbl="node1" presStyleIdx="1" presStyleCnt="4">
        <dgm:presLayoutVars>
          <dgm:bulletEnabled val="1"/>
        </dgm:presLayoutVars>
      </dgm:prSet>
      <dgm:spPr/>
    </dgm:pt>
    <dgm:pt modelId="{5FFCE008-A23D-421B-B350-61BA297716C8}" type="pres">
      <dgm:prSet presAssocID="{7D94B658-3260-4948-84D4-BBB8AB209000}" presName="sibTrans" presStyleCnt="0"/>
      <dgm:spPr/>
    </dgm:pt>
    <dgm:pt modelId="{EB857282-E612-4DB4-925D-DC02174D6695}" type="pres">
      <dgm:prSet presAssocID="{222EFE2A-DF17-4469-9C78-BB2E5507DE18}" presName="node" presStyleLbl="node1" presStyleIdx="2" presStyleCnt="4">
        <dgm:presLayoutVars>
          <dgm:bulletEnabled val="1"/>
        </dgm:presLayoutVars>
      </dgm:prSet>
      <dgm:spPr/>
    </dgm:pt>
    <dgm:pt modelId="{5EECAEF9-33C9-43EB-A84C-F8531AADC0B0}" type="pres">
      <dgm:prSet presAssocID="{A9E9BAB4-3C75-4DC7-B642-C4BBDB9F0FB4}" presName="sibTrans" presStyleCnt="0"/>
      <dgm:spPr/>
    </dgm:pt>
    <dgm:pt modelId="{0B6B3143-391A-4DF1-BFB9-4FB03F0D4D99}" type="pres">
      <dgm:prSet presAssocID="{1539444B-9960-4368-8F57-41E4D1EF14DF}" presName="node" presStyleLbl="node1" presStyleIdx="3" presStyleCnt="4">
        <dgm:presLayoutVars>
          <dgm:bulletEnabled val="1"/>
        </dgm:presLayoutVars>
      </dgm:prSet>
      <dgm:spPr/>
    </dgm:pt>
  </dgm:ptLst>
  <dgm:cxnLst>
    <dgm:cxn modelId="{1C93010F-A7B6-418B-9960-2C50E968B8D3}" type="presOf" srcId="{449451AB-8A8A-4E1F-B022-F1CEC5D4E5BA}" destId="{7F8235DB-01F1-4096-A8DD-9C7F2270AF31}" srcOrd="0" destOrd="0" presId="urn:microsoft.com/office/officeart/2005/8/layout/default"/>
    <dgm:cxn modelId="{445FE517-2864-45E6-AABC-03B0FDB0D46E}" srcId="{8CF670F5-C3A5-4933-9DF2-9670495B6274}" destId="{449451AB-8A8A-4E1F-B022-F1CEC5D4E5BA}" srcOrd="1" destOrd="0" parTransId="{F90A126E-289A-46B9-849C-22B74FF8D832}" sibTransId="{7D94B658-3260-4948-84D4-BBB8AB209000}"/>
    <dgm:cxn modelId="{40899D22-1A4C-4E31-879E-22F451611D61}" type="presOf" srcId="{1539444B-9960-4368-8F57-41E4D1EF14DF}" destId="{0B6B3143-391A-4DF1-BFB9-4FB03F0D4D99}" srcOrd="0" destOrd="0" presId="urn:microsoft.com/office/officeart/2005/8/layout/default"/>
    <dgm:cxn modelId="{A26FF542-19C3-462A-8176-6594DE4F2021}" srcId="{8CF670F5-C3A5-4933-9DF2-9670495B6274}" destId="{1539444B-9960-4368-8F57-41E4D1EF14DF}" srcOrd="3" destOrd="0" parTransId="{BBFB2A0B-B982-4504-8B7F-5A29FFB8EE23}" sibTransId="{23E4AEA6-A6DF-467E-B4C0-1FB1656EF8EF}"/>
    <dgm:cxn modelId="{AB80E186-6570-4603-B233-101288EE925E}" type="presOf" srcId="{8CF670F5-C3A5-4933-9DF2-9670495B6274}" destId="{3E8B71E3-B5C7-451D-9422-ADEC15F8A7BC}" srcOrd="0" destOrd="0" presId="urn:microsoft.com/office/officeart/2005/8/layout/default"/>
    <dgm:cxn modelId="{0E7135C9-262E-4EDE-A23B-2729F4FBEECD}" srcId="{8CF670F5-C3A5-4933-9DF2-9670495B6274}" destId="{026CB0A0-1695-4DA3-B48A-13DFAB29A433}" srcOrd="0" destOrd="0" parTransId="{B677E024-37E0-4EFD-9432-0E29B146490A}" sibTransId="{E64AAA0D-947C-4EE2-A8C0-B353C3BC6979}"/>
    <dgm:cxn modelId="{BCE59DCD-3D63-4631-AB36-7597D8DED58B}" type="presOf" srcId="{026CB0A0-1695-4DA3-B48A-13DFAB29A433}" destId="{0BD597CD-08DE-4AB5-8F94-B223A3EF9735}" srcOrd="0" destOrd="0" presId="urn:microsoft.com/office/officeart/2005/8/layout/default"/>
    <dgm:cxn modelId="{5A60FBDB-3070-4AFB-AC23-AF36ED415D70}" type="presOf" srcId="{222EFE2A-DF17-4469-9C78-BB2E5507DE18}" destId="{EB857282-E612-4DB4-925D-DC02174D6695}" srcOrd="0" destOrd="0" presId="urn:microsoft.com/office/officeart/2005/8/layout/default"/>
    <dgm:cxn modelId="{2A1941F4-EB20-4ACD-AD4B-ACC090EB6DBC}" srcId="{8CF670F5-C3A5-4933-9DF2-9670495B6274}" destId="{222EFE2A-DF17-4469-9C78-BB2E5507DE18}" srcOrd="2" destOrd="0" parTransId="{6800448C-057D-4E6E-AC73-A6F95015A3A3}" sibTransId="{A9E9BAB4-3C75-4DC7-B642-C4BBDB9F0FB4}"/>
    <dgm:cxn modelId="{21457DAE-E1BB-4894-A3D1-0671442D9E7F}" type="presParOf" srcId="{3E8B71E3-B5C7-451D-9422-ADEC15F8A7BC}" destId="{0BD597CD-08DE-4AB5-8F94-B223A3EF9735}" srcOrd="0" destOrd="0" presId="urn:microsoft.com/office/officeart/2005/8/layout/default"/>
    <dgm:cxn modelId="{0F7B1EC5-B332-456E-BB53-023500DB8F8C}" type="presParOf" srcId="{3E8B71E3-B5C7-451D-9422-ADEC15F8A7BC}" destId="{CEDB7B9A-4DF3-4A33-8B32-DF10B35E4F1A}" srcOrd="1" destOrd="0" presId="urn:microsoft.com/office/officeart/2005/8/layout/default"/>
    <dgm:cxn modelId="{34DDC23F-47BF-4310-9F51-440C13CDED6E}" type="presParOf" srcId="{3E8B71E3-B5C7-451D-9422-ADEC15F8A7BC}" destId="{7F8235DB-01F1-4096-A8DD-9C7F2270AF31}" srcOrd="2" destOrd="0" presId="urn:microsoft.com/office/officeart/2005/8/layout/default"/>
    <dgm:cxn modelId="{167F6A93-CC1F-4D74-9910-729A74CE1890}" type="presParOf" srcId="{3E8B71E3-B5C7-451D-9422-ADEC15F8A7BC}" destId="{5FFCE008-A23D-421B-B350-61BA297716C8}" srcOrd="3" destOrd="0" presId="urn:microsoft.com/office/officeart/2005/8/layout/default"/>
    <dgm:cxn modelId="{D84986D7-2615-466A-B349-F26A64539BDE}" type="presParOf" srcId="{3E8B71E3-B5C7-451D-9422-ADEC15F8A7BC}" destId="{EB857282-E612-4DB4-925D-DC02174D6695}" srcOrd="4" destOrd="0" presId="urn:microsoft.com/office/officeart/2005/8/layout/default"/>
    <dgm:cxn modelId="{47D7205C-9C6A-4355-B3D2-EFB10995B409}" type="presParOf" srcId="{3E8B71E3-B5C7-451D-9422-ADEC15F8A7BC}" destId="{5EECAEF9-33C9-43EB-A84C-F8531AADC0B0}" srcOrd="5" destOrd="0" presId="urn:microsoft.com/office/officeart/2005/8/layout/default"/>
    <dgm:cxn modelId="{AF72C3B7-04E8-440D-A82B-96CEEBB8FA63}" type="presParOf" srcId="{3E8B71E3-B5C7-451D-9422-ADEC15F8A7BC}" destId="{0B6B3143-391A-4DF1-BFB9-4FB03F0D4D9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B07953-0262-4B52-89BF-F004FF84C8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DF7670E1-5377-47E6-A4EF-7C914F5A7540}">
      <dgm:prSet phldrT="[Text]"/>
      <dgm:spPr/>
      <dgm:t>
        <a:bodyPr/>
        <a:lstStyle/>
        <a:p>
          <a:r>
            <a:rPr lang="en-US" dirty="0"/>
            <a:t>Based on some trials keys, tin lid, Aluminum sheet </a:t>
          </a:r>
          <a:r>
            <a:rPr lang="en-US" dirty="0" err="1"/>
            <a:t>etc</a:t>
          </a:r>
          <a:r>
            <a:rPr lang="en-US" dirty="0"/>
            <a:t> are detected as metallic waste. Paper, dry cloth, plastic waste, wood pieces </a:t>
          </a:r>
          <a:r>
            <a:rPr lang="en-US" dirty="0" err="1"/>
            <a:t>etc</a:t>
          </a:r>
          <a:r>
            <a:rPr lang="en-US" dirty="0"/>
            <a:t> are detected as dry waste whereas banana peel, wet cloth, lemon </a:t>
          </a:r>
          <a:r>
            <a:rPr lang="en-US" dirty="0" err="1"/>
            <a:t>etc</a:t>
          </a:r>
          <a:r>
            <a:rPr lang="en-US" dirty="0"/>
            <a:t> are detected as wet waste. </a:t>
          </a:r>
          <a:endParaRPr lang="en-IN" dirty="0"/>
        </a:p>
      </dgm:t>
    </dgm:pt>
    <dgm:pt modelId="{345A2D38-E7CC-468B-8805-411EA1C746FA}" type="parTrans" cxnId="{9B770F40-4823-48A7-8C8E-C6652723858D}">
      <dgm:prSet/>
      <dgm:spPr/>
      <dgm:t>
        <a:bodyPr/>
        <a:lstStyle/>
        <a:p>
          <a:endParaRPr lang="en-IN"/>
        </a:p>
      </dgm:t>
    </dgm:pt>
    <dgm:pt modelId="{E9569184-C9F1-4020-A5B3-8148DB7CA1A1}" type="sibTrans" cxnId="{9B770F40-4823-48A7-8C8E-C6652723858D}">
      <dgm:prSet/>
      <dgm:spPr/>
      <dgm:t>
        <a:bodyPr/>
        <a:lstStyle/>
        <a:p>
          <a:endParaRPr lang="en-IN"/>
        </a:p>
      </dgm:t>
    </dgm:pt>
    <dgm:pt modelId="{71ACBC6D-17C0-4A2D-AFBC-491067052724}">
      <dgm:prSet/>
      <dgm:spPr/>
      <dgm:t>
        <a:bodyPr/>
        <a:lstStyle/>
        <a:p>
          <a:r>
            <a:rPr lang="en-US"/>
            <a:t>Waste management is all those activities, actions and works required to manage waste from its production to its final disposal. This project is designed such a way that a system which collects from different positions and segregates the wastes.</a:t>
          </a:r>
          <a:endParaRPr lang="en-IN" dirty="0"/>
        </a:p>
      </dgm:t>
    </dgm:pt>
    <dgm:pt modelId="{823DAADE-73B8-4E0D-96C4-E1A9A451F7FC}" type="parTrans" cxnId="{BC5B3723-FF6A-4184-A837-C78088AF51E3}">
      <dgm:prSet/>
      <dgm:spPr/>
      <dgm:t>
        <a:bodyPr/>
        <a:lstStyle/>
        <a:p>
          <a:endParaRPr lang="en-IN"/>
        </a:p>
      </dgm:t>
    </dgm:pt>
    <dgm:pt modelId="{D7407352-05AD-4A6D-B6FA-F024E34054D2}" type="sibTrans" cxnId="{BC5B3723-FF6A-4184-A837-C78088AF51E3}">
      <dgm:prSet/>
      <dgm:spPr/>
      <dgm:t>
        <a:bodyPr/>
        <a:lstStyle/>
        <a:p>
          <a:endParaRPr lang="en-IN"/>
        </a:p>
      </dgm:t>
    </dgm:pt>
    <dgm:pt modelId="{01D349AB-11BF-4EC6-86F6-A6F63521AE4F}" type="pres">
      <dgm:prSet presAssocID="{A2B07953-0262-4B52-89BF-F004FF84C8FA}" presName="diagram" presStyleCnt="0">
        <dgm:presLayoutVars>
          <dgm:dir/>
          <dgm:resizeHandles val="exact"/>
        </dgm:presLayoutVars>
      </dgm:prSet>
      <dgm:spPr/>
    </dgm:pt>
    <dgm:pt modelId="{FAC27AF7-8577-455A-B2EC-A7B088944E21}" type="pres">
      <dgm:prSet presAssocID="{DF7670E1-5377-47E6-A4EF-7C914F5A7540}" presName="node" presStyleLbl="node1" presStyleIdx="0" presStyleCnt="2">
        <dgm:presLayoutVars>
          <dgm:bulletEnabled val="1"/>
        </dgm:presLayoutVars>
      </dgm:prSet>
      <dgm:spPr/>
    </dgm:pt>
    <dgm:pt modelId="{8C043B16-B5B1-414F-8CE6-2D78AAF3EB7E}" type="pres">
      <dgm:prSet presAssocID="{E9569184-C9F1-4020-A5B3-8148DB7CA1A1}" presName="sibTrans" presStyleCnt="0"/>
      <dgm:spPr/>
    </dgm:pt>
    <dgm:pt modelId="{F434B3FD-F230-4D6B-972F-78A8B20EB3FA}" type="pres">
      <dgm:prSet presAssocID="{71ACBC6D-17C0-4A2D-AFBC-491067052724}" presName="node" presStyleLbl="node1" presStyleIdx="1" presStyleCnt="2">
        <dgm:presLayoutVars>
          <dgm:bulletEnabled val="1"/>
        </dgm:presLayoutVars>
      </dgm:prSet>
      <dgm:spPr/>
    </dgm:pt>
  </dgm:ptLst>
  <dgm:cxnLst>
    <dgm:cxn modelId="{BC5B3723-FF6A-4184-A837-C78088AF51E3}" srcId="{A2B07953-0262-4B52-89BF-F004FF84C8FA}" destId="{71ACBC6D-17C0-4A2D-AFBC-491067052724}" srcOrd="1" destOrd="0" parTransId="{823DAADE-73B8-4E0D-96C4-E1A9A451F7FC}" sibTransId="{D7407352-05AD-4A6D-B6FA-F024E34054D2}"/>
    <dgm:cxn modelId="{9B770F40-4823-48A7-8C8E-C6652723858D}" srcId="{A2B07953-0262-4B52-89BF-F004FF84C8FA}" destId="{DF7670E1-5377-47E6-A4EF-7C914F5A7540}" srcOrd="0" destOrd="0" parTransId="{345A2D38-E7CC-468B-8805-411EA1C746FA}" sibTransId="{E9569184-C9F1-4020-A5B3-8148DB7CA1A1}"/>
    <dgm:cxn modelId="{04221265-3DC6-4A9C-A86F-FD6E2600DBAC}" type="presOf" srcId="{71ACBC6D-17C0-4A2D-AFBC-491067052724}" destId="{F434B3FD-F230-4D6B-972F-78A8B20EB3FA}" srcOrd="0" destOrd="0" presId="urn:microsoft.com/office/officeart/2005/8/layout/default"/>
    <dgm:cxn modelId="{35AB829D-AF77-41EC-B50B-BF5C8401D3FB}" type="presOf" srcId="{A2B07953-0262-4B52-89BF-F004FF84C8FA}" destId="{01D349AB-11BF-4EC6-86F6-A6F63521AE4F}" srcOrd="0" destOrd="0" presId="urn:microsoft.com/office/officeart/2005/8/layout/default"/>
    <dgm:cxn modelId="{2744B8EF-37AD-4624-B3C8-82BF0BDE6B40}" type="presOf" srcId="{DF7670E1-5377-47E6-A4EF-7C914F5A7540}" destId="{FAC27AF7-8577-455A-B2EC-A7B088944E21}" srcOrd="0" destOrd="0" presId="urn:microsoft.com/office/officeart/2005/8/layout/default"/>
    <dgm:cxn modelId="{7CD3429C-EE1E-474B-8DFF-56B3ADBAECCF}" type="presParOf" srcId="{01D349AB-11BF-4EC6-86F6-A6F63521AE4F}" destId="{FAC27AF7-8577-455A-B2EC-A7B088944E21}" srcOrd="0" destOrd="0" presId="urn:microsoft.com/office/officeart/2005/8/layout/default"/>
    <dgm:cxn modelId="{4756F081-B6AD-4ACF-B7D3-18734AC4AB1E}" type="presParOf" srcId="{01D349AB-11BF-4EC6-86F6-A6F63521AE4F}" destId="{8C043B16-B5B1-414F-8CE6-2D78AAF3EB7E}" srcOrd="1" destOrd="0" presId="urn:microsoft.com/office/officeart/2005/8/layout/default"/>
    <dgm:cxn modelId="{3BBEF071-2B56-49D1-AE65-BE98F3C83000}" type="presParOf" srcId="{01D349AB-11BF-4EC6-86F6-A6F63521AE4F}" destId="{F434B3FD-F230-4D6B-972F-78A8B20EB3FA}"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20DBC7-A964-4BE6-9A91-85A721C1B4E3}" type="doc">
      <dgm:prSet loTypeId="urn:microsoft.com/office/officeart/2005/8/layout/bList2" loCatId="list" qsTypeId="urn:microsoft.com/office/officeart/2005/8/quickstyle/simple1" qsCatId="simple" csTypeId="urn:microsoft.com/office/officeart/2005/8/colors/accent1_2" csCatId="accent1" phldr="1"/>
      <dgm:spPr/>
    </dgm:pt>
    <dgm:pt modelId="{00815CE8-B0BE-4BD5-9BE9-778CE8717BD7}">
      <dgm:prSet phldrT="[Text]"/>
      <dgm:spPr/>
      <dgm:t>
        <a:bodyPr/>
        <a:lstStyle/>
        <a:p>
          <a:r>
            <a:rPr lang="en-IN" b="0" i="0" dirty="0"/>
            <a:t>Convenience</a:t>
          </a:r>
          <a:endParaRPr lang="en-IN" dirty="0"/>
        </a:p>
      </dgm:t>
    </dgm:pt>
    <dgm:pt modelId="{1BA1ED69-17B9-44A3-A298-113288B14165}" type="parTrans" cxnId="{49A99B74-5181-4047-97D3-BD4F1F0BA0EA}">
      <dgm:prSet/>
      <dgm:spPr/>
      <dgm:t>
        <a:bodyPr/>
        <a:lstStyle/>
        <a:p>
          <a:endParaRPr lang="en-IN"/>
        </a:p>
      </dgm:t>
    </dgm:pt>
    <dgm:pt modelId="{C74F9B7B-5523-4031-9202-9B88A4B58DEB}" type="sibTrans" cxnId="{49A99B74-5181-4047-97D3-BD4F1F0BA0EA}">
      <dgm:prSet/>
      <dgm:spPr/>
      <dgm:t>
        <a:bodyPr/>
        <a:lstStyle/>
        <a:p>
          <a:endParaRPr lang="en-IN"/>
        </a:p>
      </dgm:t>
    </dgm:pt>
    <dgm:pt modelId="{0DC73944-888E-48F7-9E06-E0F88ADF73B0}">
      <dgm:prSet phldrT="[Text]"/>
      <dgm:spPr/>
      <dgm:t>
        <a:bodyPr/>
        <a:lstStyle/>
        <a:p>
          <a:r>
            <a:rPr lang="en-US" dirty="0"/>
            <a:t>Hygiene</a:t>
          </a:r>
          <a:endParaRPr lang="en-IN" dirty="0"/>
        </a:p>
      </dgm:t>
    </dgm:pt>
    <dgm:pt modelId="{5B016B6E-C8F8-481E-97C4-F3CD57EC1DE6}" type="parTrans" cxnId="{30A93735-54F5-4697-AC3A-0C718D187AE9}">
      <dgm:prSet/>
      <dgm:spPr/>
      <dgm:t>
        <a:bodyPr/>
        <a:lstStyle/>
        <a:p>
          <a:endParaRPr lang="en-IN"/>
        </a:p>
      </dgm:t>
    </dgm:pt>
    <dgm:pt modelId="{49BCD614-25B8-4489-B0B8-AF27CF834EB4}" type="sibTrans" cxnId="{30A93735-54F5-4697-AC3A-0C718D187AE9}">
      <dgm:prSet/>
      <dgm:spPr/>
      <dgm:t>
        <a:bodyPr/>
        <a:lstStyle/>
        <a:p>
          <a:endParaRPr lang="en-IN"/>
        </a:p>
      </dgm:t>
    </dgm:pt>
    <dgm:pt modelId="{41E692D1-5EC8-4D89-BEB2-0EB2B79873F3}">
      <dgm:prSet/>
      <dgm:spPr/>
      <dgm:t>
        <a:bodyPr/>
        <a:lstStyle/>
        <a:p>
          <a:r>
            <a:rPr lang="en-US" b="0" i="0" dirty="0"/>
            <a:t>With </a:t>
          </a:r>
          <a:r>
            <a:rPr lang="en-IN" dirty="0">
              <a:effectLst/>
            </a:rPr>
            <a:t>IoT Based Smart Waste Management System</a:t>
          </a:r>
          <a:r>
            <a:rPr lang="en-US" b="0" i="0" dirty="0"/>
            <a:t>, you don't need to touch or handle the bin to dispose of your waste. You can just put the waste on the top, and it will automatically segregate the waste based on its type.</a:t>
          </a:r>
          <a:endParaRPr lang="en-IN" dirty="0"/>
        </a:p>
      </dgm:t>
    </dgm:pt>
    <dgm:pt modelId="{EE7E3736-64F1-45C4-BB43-D320D62CEE88}" type="parTrans" cxnId="{207D4A6B-D142-4632-AB06-8AC7C7ED0FE4}">
      <dgm:prSet/>
      <dgm:spPr/>
      <dgm:t>
        <a:bodyPr/>
        <a:lstStyle/>
        <a:p>
          <a:endParaRPr lang="en-IN"/>
        </a:p>
      </dgm:t>
    </dgm:pt>
    <dgm:pt modelId="{04F9978D-0916-4821-9B01-66EB49420A92}" type="sibTrans" cxnId="{207D4A6B-D142-4632-AB06-8AC7C7ED0FE4}">
      <dgm:prSet/>
      <dgm:spPr/>
      <dgm:t>
        <a:bodyPr/>
        <a:lstStyle/>
        <a:p>
          <a:endParaRPr lang="en-IN"/>
        </a:p>
      </dgm:t>
    </dgm:pt>
    <dgm:pt modelId="{88B4B4C6-8082-4CC2-A47A-75D66F20D6C6}">
      <dgm:prSet phldrT="[Text]"/>
      <dgm:spPr/>
      <dgm:t>
        <a:bodyPr/>
        <a:lstStyle/>
        <a:p>
          <a:r>
            <a:rPr lang="en-US" dirty="0"/>
            <a:t>Efficiency</a:t>
          </a:r>
          <a:endParaRPr lang="en-IN" dirty="0"/>
        </a:p>
      </dgm:t>
    </dgm:pt>
    <dgm:pt modelId="{EF0228E6-7C54-4068-B6B9-0DB91F2DD62E}" type="parTrans" cxnId="{89E16BBE-49F9-42C1-B7D8-BE282B24C71D}">
      <dgm:prSet/>
      <dgm:spPr/>
      <dgm:t>
        <a:bodyPr/>
        <a:lstStyle/>
        <a:p>
          <a:endParaRPr lang="en-IN"/>
        </a:p>
      </dgm:t>
    </dgm:pt>
    <dgm:pt modelId="{B4088D80-1A27-4660-959B-E88ACA91A9B0}" type="sibTrans" cxnId="{89E16BBE-49F9-42C1-B7D8-BE282B24C71D}">
      <dgm:prSet/>
      <dgm:spPr/>
      <dgm:t>
        <a:bodyPr/>
        <a:lstStyle/>
        <a:p>
          <a:endParaRPr lang="en-IN"/>
        </a:p>
      </dgm:t>
    </dgm:pt>
    <dgm:pt modelId="{CE1A765D-65A2-4C73-BF06-D22A2A1EC5D5}">
      <dgm:prSet phldrT="[Text]"/>
      <dgm:spPr/>
      <dgm:t>
        <a:bodyPr/>
        <a:lstStyle/>
        <a:p>
          <a:r>
            <a:rPr lang="en-US" dirty="0"/>
            <a:t>Durability</a:t>
          </a:r>
          <a:endParaRPr lang="en-IN" dirty="0"/>
        </a:p>
      </dgm:t>
    </dgm:pt>
    <dgm:pt modelId="{B36A28AE-943B-4FE1-8AF1-8839CD82AAB7}" type="parTrans" cxnId="{0265D233-56A3-409E-A979-C46D19B41B8B}">
      <dgm:prSet/>
      <dgm:spPr/>
      <dgm:t>
        <a:bodyPr/>
        <a:lstStyle/>
        <a:p>
          <a:endParaRPr lang="en-IN"/>
        </a:p>
      </dgm:t>
    </dgm:pt>
    <dgm:pt modelId="{0E53171D-B23A-4D53-A6F7-F418BD75B7EB}" type="sibTrans" cxnId="{0265D233-56A3-409E-A979-C46D19B41B8B}">
      <dgm:prSet/>
      <dgm:spPr/>
      <dgm:t>
        <a:bodyPr/>
        <a:lstStyle/>
        <a:p>
          <a:endParaRPr lang="en-IN"/>
        </a:p>
      </dgm:t>
    </dgm:pt>
    <dgm:pt modelId="{B62D1481-51D5-406B-824E-21CBC4E4A7BC}">
      <dgm:prSet/>
      <dgm:spPr/>
      <dgm:t>
        <a:bodyPr/>
        <a:lstStyle/>
        <a:p>
          <a:r>
            <a:rPr lang="en-IN" dirty="0">
              <a:effectLst/>
            </a:rPr>
            <a:t>IoT Based Smart Waste Management System</a:t>
          </a:r>
          <a:r>
            <a:rPr lang="en-US" b="0" i="0" dirty="0"/>
            <a:t> help to maintain a high level of hygiene and cleanliness. Since you don't need to touch the bin to open it, there is less chance of spreading germs and bacteria.</a:t>
          </a:r>
          <a:endParaRPr lang="en-IN" dirty="0"/>
        </a:p>
      </dgm:t>
    </dgm:pt>
    <dgm:pt modelId="{36FCC9AA-E5E6-44D7-AE2A-6D734BF23F17}" type="parTrans" cxnId="{BCE198FF-41C3-4297-900F-971CC70D6DB6}">
      <dgm:prSet/>
      <dgm:spPr/>
      <dgm:t>
        <a:bodyPr/>
        <a:lstStyle/>
        <a:p>
          <a:endParaRPr lang="en-IN"/>
        </a:p>
      </dgm:t>
    </dgm:pt>
    <dgm:pt modelId="{54170E5D-AAFC-4774-946B-F98E5800DE78}" type="sibTrans" cxnId="{BCE198FF-41C3-4297-900F-971CC70D6DB6}">
      <dgm:prSet/>
      <dgm:spPr/>
      <dgm:t>
        <a:bodyPr/>
        <a:lstStyle/>
        <a:p>
          <a:endParaRPr lang="en-IN"/>
        </a:p>
      </dgm:t>
    </dgm:pt>
    <dgm:pt modelId="{C5406DB0-DFBB-4C23-981D-5D928B26A661}">
      <dgm:prSet/>
      <dgm:spPr/>
      <dgm:t>
        <a:bodyPr/>
        <a:lstStyle/>
        <a:p>
          <a:r>
            <a:rPr lang="en-IN" dirty="0">
              <a:effectLst/>
            </a:rPr>
            <a:t>IoT Based Smart Waste Management System </a:t>
          </a:r>
          <a:r>
            <a:rPr lang="en-US" b="0" i="0" dirty="0"/>
            <a:t>are more efficient than manual ones. They are time saving as they work automatically. Dry and wet waste can be separated without any fuss.</a:t>
          </a:r>
          <a:endParaRPr lang="en-IN" dirty="0"/>
        </a:p>
      </dgm:t>
    </dgm:pt>
    <dgm:pt modelId="{73FCF2B9-D326-4AAA-83C3-085BDA0AF6AD}" type="parTrans" cxnId="{445C6B5E-AFF7-478B-8436-CAE9F206FB4F}">
      <dgm:prSet/>
      <dgm:spPr/>
      <dgm:t>
        <a:bodyPr/>
        <a:lstStyle/>
        <a:p>
          <a:endParaRPr lang="en-IN"/>
        </a:p>
      </dgm:t>
    </dgm:pt>
    <dgm:pt modelId="{473FBAD3-0940-4396-A96F-793D637FA513}" type="sibTrans" cxnId="{445C6B5E-AFF7-478B-8436-CAE9F206FB4F}">
      <dgm:prSet/>
      <dgm:spPr/>
      <dgm:t>
        <a:bodyPr/>
        <a:lstStyle/>
        <a:p>
          <a:endParaRPr lang="en-IN"/>
        </a:p>
      </dgm:t>
    </dgm:pt>
    <dgm:pt modelId="{F5400FD9-D926-46B4-A2B2-7C88525A3A56}">
      <dgm:prSet/>
      <dgm:spPr/>
      <dgm:t>
        <a:bodyPr/>
        <a:lstStyle/>
        <a:p>
          <a:r>
            <a:rPr lang="en-IN" dirty="0">
              <a:effectLst/>
            </a:rPr>
            <a:t>IoT Based Smart Waste Management System </a:t>
          </a:r>
          <a:r>
            <a:rPr lang="en-US" b="0" i="0" dirty="0"/>
            <a:t>are typically made from high-quality materials that are built to last. They can be designed to withstand heavy use and are less likely to break or malfunction than manual bins.</a:t>
          </a:r>
          <a:endParaRPr lang="en-IN" dirty="0"/>
        </a:p>
      </dgm:t>
    </dgm:pt>
    <dgm:pt modelId="{713FCC36-330F-4962-8F03-6744462DB616}" type="parTrans" cxnId="{AF9D9D13-528B-4357-B266-4B33D19EE1B8}">
      <dgm:prSet/>
      <dgm:spPr/>
      <dgm:t>
        <a:bodyPr/>
        <a:lstStyle/>
        <a:p>
          <a:endParaRPr lang="en-IN"/>
        </a:p>
      </dgm:t>
    </dgm:pt>
    <dgm:pt modelId="{AA7A3E09-F4A1-4C5C-97F9-47059DD63870}" type="sibTrans" cxnId="{AF9D9D13-528B-4357-B266-4B33D19EE1B8}">
      <dgm:prSet/>
      <dgm:spPr/>
      <dgm:t>
        <a:bodyPr/>
        <a:lstStyle/>
        <a:p>
          <a:endParaRPr lang="en-IN"/>
        </a:p>
      </dgm:t>
    </dgm:pt>
    <dgm:pt modelId="{D2AA1601-21CC-40D0-B9C0-483D54C67024}" type="pres">
      <dgm:prSet presAssocID="{1820DBC7-A964-4BE6-9A91-85A721C1B4E3}" presName="diagram" presStyleCnt="0">
        <dgm:presLayoutVars>
          <dgm:dir/>
          <dgm:animLvl val="lvl"/>
          <dgm:resizeHandles val="exact"/>
        </dgm:presLayoutVars>
      </dgm:prSet>
      <dgm:spPr/>
    </dgm:pt>
    <dgm:pt modelId="{C5161180-C118-4904-B8D6-325218B34D9E}" type="pres">
      <dgm:prSet presAssocID="{00815CE8-B0BE-4BD5-9BE9-778CE8717BD7}" presName="compNode" presStyleCnt="0"/>
      <dgm:spPr/>
    </dgm:pt>
    <dgm:pt modelId="{1A0C208F-CE86-413A-BF38-B875F7885993}" type="pres">
      <dgm:prSet presAssocID="{00815CE8-B0BE-4BD5-9BE9-778CE8717BD7}" presName="childRect" presStyleLbl="bgAcc1" presStyleIdx="0" presStyleCnt="4">
        <dgm:presLayoutVars>
          <dgm:bulletEnabled val="1"/>
        </dgm:presLayoutVars>
      </dgm:prSet>
      <dgm:spPr/>
    </dgm:pt>
    <dgm:pt modelId="{D5AA29A2-8E05-4477-A9AF-DEA9509D0864}" type="pres">
      <dgm:prSet presAssocID="{00815CE8-B0BE-4BD5-9BE9-778CE8717BD7}" presName="parentText" presStyleLbl="node1" presStyleIdx="0" presStyleCnt="0">
        <dgm:presLayoutVars>
          <dgm:chMax val="0"/>
          <dgm:bulletEnabled val="1"/>
        </dgm:presLayoutVars>
      </dgm:prSet>
      <dgm:spPr/>
    </dgm:pt>
    <dgm:pt modelId="{922055AF-1105-4076-9799-51EE1B91C681}" type="pres">
      <dgm:prSet presAssocID="{00815CE8-B0BE-4BD5-9BE9-778CE8717BD7}" presName="parentRect" presStyleLbl="alignNode1" presStyleIdx="0" presStyleCnt="4"/>
      <dgm:spPr/>
    </dgm:pt>
    <dgm:pt modelId="{61C286BD-1A8C-4669-9756-1B312481BDBC}" type="pres">
      <dgm:prSet presAssocID="{00815CE8-B0BE-4BD5-9BE9-778CE8717BD7}" presName="adorn" presStyleLbl="fgAccFollowNode1" presStyleIdx="0" presStyleCnt="4"/>
      <dgm:spPr/>
    </dgm:pt>
    <dgm:pt modelId="{D9AF1498-4FD2-4123-9D0F-AEC995DEE500}" type="pres">
      <dgm:prSet presAssocID="{C74F9B7B-5523-4031-9202-9B88A4B58DEB}" presName="sibTrans" presStyleLbl="sibTrans2D1" presStyleIdx="0" presStyleCnt="0"/>
      <dgm:spPr/>
    </dgm:pt>
    <dgm:pt modelId="{5996B29D-C24C-4589-BC33-11E8375271FB}" type="pres">
      <dgm:prSet presAssocID="{0DC73944-888E-48F7-9E06-E0F88ADF73B0}" presName="compNode" presStyleCnt="0"/>
      <dgm:spPr/>
    </dgm:pt>
    <dgm:pt modelId="{F06EA347-E4E2-4BAA-BB20-EC35214230B1}" type="pres">
      <dgm:prSet presAssocID="{0DC73944-888E-48F7-9E06-E0F88ADF73B0}" presName="childRect" presStyleLbl="bgAcc1" presStyleIdx="1" presStyleCnt="4">
        <dgm:presLayoutVars>
          <dgm:bulletEnabled val="1"/>
        </dgm:presLayoutVars>
      </dgm:prSet>
      <dgm:spPr/>
    </dgm:pt>
    <dgm:pt modelId="{98E9268D-0AA3-4FC0-9D6C-6904F767A4D3}" type="pres">
      <dgm:prSet presAssocID="{0DC73944-888E-48F7-9E06-E0F88ADF73B0}" presName="parentText" presStyleLbl="node1" presStyleIdx="0" presStyleCnt="0">
        <dgm:presLayoutVars>
          <dgm:chMax val="0"/>
          <dgm:bulletEnabled val="1"/>
        </dgm:presLayoutVars>
      </dgm:prSet>
      <dgm:spPr/>
    </dgm:pt>
    <dgm:pt modelId="{7A7B6900-FF38-4D44-8678-3E1D8FB478A4}" type="pres">
      <dgm:prSet presAssocID="{0DC73944-888E-48F7-9E06-E0F88ADF73B0}" presName="parentRect" presStyleLbl="alignNode1" presStyleIdx="1" presStyleCnt="4"/>
      <dgm:spPr/>
    </dgm:pt>
    <dgm:pt modelId="{37A29536-1760-4557-B62A-101D92B95DF6}" type="pres">
      <dgm:prSet presAssocID="{0DC73944-888E-48F7-9E06-E0F88ADF73B0}" presName="adorn" presStyleLbl="fgAccFollowNode1" presStyleIdx="1" presStyleCnt="4"/>
      <dgm:spPr/>
    </dgm:pt>
    <dgm:pt modelId="{576726AB-59A5-41BE-92A7-8056B282CD59}" type="pres">
      <dgm:prSet presAssocID="{49BCD614-25B8-4489-B0B8-AF27CF834EB4}" presName="sibTrans" presStyleLbl="sibTrans2D1" presStyleIdx="0" presStyleCnt="0"/>
      <dgm:spPr/>
    </dgm:pt>
    <dgm:pt modelId="{F3C2653D-4136-454A-A469-328E4F04BBC2}" type="pres">
      <dgm:prSet presAssocID="{88B4B4C6-8082-4CC2-A47A-75D66F20D6C6}" presName="compNode" presStyleCnt="0"/>
      <dgm:spPr/>
    </dgm:pt>
    <dgm:pt modelId="{18795AA3-2C46-49F2-938E-0F4104CF3032}" type="pres">
      <dgm:prSet presAssocID="{88B4B4C6-8082-4CC2-A47A-75D66F20D6C6}" presName="childRect" presStyleLbl="bgAcc1" presStyleIdx="2" presStyleCnt="4">
        <dgm:presLayoutVars>
          <dgm:bulletEnabled val="1"/>
        </dgm:presLayoutVars>
      </dgm:prSet>
      <dgm:spPr/>
    </dgm:pt>
    <dgm:pt modelId="{200A0D77-5AFF-4970-A148-A1F05F650B7E}" type="pres">
      <dgm:prSet presAssocID="{88B4B4C6-8082-4CC2-A47A-75D66F20D6C6}" presName="parentText" presStyleLbl="node1" presStyleIdx="0" presStyleCnt="0">
        <dgm:presLayoutVars>
          <dgm:chMax val="0"/>
          <dgm:bulletEnabled val="1"/>
        </dgm:presLayoutVars>
      </dgm:prSet>
      <dgm:spPr/>
    </dgm:pt>
    <dgm:pt modelId="{E96E29F1-8976-4D41-862A-7EF633943E00}" type="pres">
      <dgm:prSet presAssocID="{88B4B4C6-8082-4CC2-A47A-75D66F20D6C6}" presName="parentRect" presStyleLbl="alignNode1" presStyleIdx="2" presStyleCnt="4"/>
      <dgm:spPr/>
    </dgm:pt>
    <dgm:pt modelId="{4AEF25D9-9A98-4781-B39A-203FFFAA69E3}" type="pres">
      <dgm:prSet presAssocID="{88B4B4C6-8082-4CC2-A47A-75D66F20D6C6}" presName="adorn" presStyleLbl="fgAccFollowNode1" presStyleIdx="2" presStyleCnt="4"/>
      <dgm:spPr/>
    </dgm:pt>
    <dgm:pt modelId="{B5FB5B59-14A6-46FD-A184-271DBF9260E9}" type="pres">
      <dgm:prSet presAssocID="{B4088D80-1A27-4660-959B-E88ACA91A9B0}" presName="sibTrans" presStyleLbl="sibTrans2D1" presStyleIdx="0" presStyleCnt="0"/>
      <dgm:spPr/>
    </dgm:pt>
    <dgm:pt modelId="{14627481-3DAF-4CC0-B019-03E8DD672B75}" type="pres">
      <dgm:prSet presAssocID="{CE1A765D-65A2-4C73-BF06-D22A2A1EC5D5}" presName="compNode" presStyleCnt="0"/>
      <dgm:spPr/>
    </dgm:pt>
    <dgm:pt modelId="{A9062ABE-EFBF-474A-BBFF-544D6F94D09C}" type="pres">
      <dgm:prSet presAssocID="{CE1A765D-65A2-4C73-BF06-D22A2A1EC5D5}" presName="childRect" presStyleLbl="bgAcc1" presStyleIdx="3" presStyleCnt="4">
        <dgm:presLayoutVars>
          <dgm:bulletEnabled val="1"/>
        </dgm:presLayoutVars>
      </dgm:prSet>
      <dgm:spPr/>
    </dgm:pt>
    <dgm:pt modelId="{3C78C5C0-8D11-4FC3-8424-6C217BF58020}" type="pres">
      <dgm:prSet presAssocID="{CE1A765D-65A2-4C73-BF06-D22A2A1EC5D5}" presName="parentText" presStyleLbl="node1" presStyleIdx="0" presStyleCnt="0">
        <dgm:presLayoutVars>
          <dgm:chMax val="0"/>
          <dgm:bulletEnabled val="1"/>
        </dgm:presLayoutVars>
      </dgm:prSet>
      <dgm:spPr/>
    </dgm:pt>
    <dgm:pt modelId="{74C2ABAD-453D-47E0-BF4F-9F14DFCF453C}" type="pres">
      <dgm:prSet presAssocID="{CE1A765D-65A2-4C73-BF06-D22A2A1EC5D5}" presName="parentRect" presStyleLbl="alignNode1" presStyleIdx="3" presStyleCnt="4"/>
      <dgm:spPr/>
    </dgm:pt>
    <dgm:pt modelId="{29E3AEC6-9721-4347-BE46-7695516C872B}" type="pres">
      <dgm:prSet presAssocID="{CE1A765D-65A2-4C73-BF06-D22A2A1EC5D5}" presName="adorn" presStyleLbl="fgAccFollowNode1" presStyleIdx="3" presStyleCnt="4"/>
      <dgm:spPr/>
    </dgm:pt>
  </dgm:ptLst>
  <dgm:cxnLst>
    <dgm:cxn modelId="{6C2D940E-3144-43D0-B475-05B02D8CE986}" type="presOf" srcId="{F5400FD9-D926-46B4-A2B2-7C88525A3A56}" destId="{A9062ABE-EFBF-474A-BBFF-544D6F94D09C}" srcOrd="0" destOrd="0" presId="urn:microsoft.com/office/officeart/2005/8/layout/bList2"/>
    <dgm:cxn modelId="{AF9D9D13-528B-4357-B266-4B33D19EE1B8}" srcId="{CE1A765D-65A2-4C73-BF06-D22A2A1EC5D5}" destId="{F5400FD9-D926-46B4-A2B2-7C88525A3A56}" srcOrd="0" destOrd="0" parTransId="{713FCC36-330F-4962-8F03-6744462DB616}" sibTransId="{AA7A3E09-F4A1-4C5C-97F9-47059DD63870}"/>
    <dgm:cxn modelId="{73EBBF1E-7789-405E-AB46-25B8CD59779C}" type="presOf" srcId="{0DC73944-888E-48F7-9E06-E0F88ADF73B0}" destId="{7A7B6900-FF38-4D44-8678-3E1D8FB478A4}" srcOrd="1" destOrd="0" presId="urn:microsoft.com/office/officeart/2005/8/layout/bList2"/>
    <dgm:cxn modelId="{0265D233-56A3-409E-A979-C46D19B41B8B}" srcId="{1820DBC7-A964-4BE6-9A91-85A721C1B4E3}" destId="{CE1A765D-65A2-4C73-BF06-D22A2A1EC5D5}" srcOrd="3" destOrd="0" parTransId="{B36A28AE-943B-4FE1-8AF1-8839CD82AAB7}" sibTransId="{0E53171D-B23A-4D53-A6F7-F418BD75B7EB}"/>
    <dgm:cxn modelId="{30A93735-54F5-4697-AC3A-0C718D187AE9}" srcId="{1820DBC7-A964-4BE6-9A91-85A721C1B4E3}" destId="{0DC73944-888E-48F7-9E06-E0F88ADF73B0}" srcOrd="1" destOrd="0" parTransId="{5B016B6E-C8F8-481E-97C4-F3CD57EC1DE6}" sibTransId="{49BCD614-25B8-4489-B0B8-AF27CF834EB4}"/>
    <dgm:cxn modelId="{81614640-A0D9-477B-AB47-C88D6250177E}" type="presOf" srcId="{1820DBC7-A964-4BE6-9A91-85A721C1B4E3}" destId="{D2AA1601-21CC-40D0-B9C0-483D54C67024}" srcOrd="0" destOrd="0" presId="urn:microsoft.com/office/officeart/2005/8/layout/bList2"/>
    <dgm:cxn modelId="{445C6B5E-AFF7-478B-8436-CAE9F206FB4F}" srcId="{88B4B4C6-8082-4CC2-A47A-75D66F20D6C6}" destId="{C5406DB0-DFBB-4C23-981D-5D928B26A661}" srcOrd="0" destOrd="0" parTransId="{73FCF2B9-D326-4AAA-83C3-085BDA0AF6AD}" sibTransId="{473FBAD3-0940-4396-A96F-793D637FA513}"/>
    <dgm:cxn modelId="{207D4A6B-D142-4632-AB06-8AC7C7ED0FE4}" srcId="{00815CE8-B0BE-4BD5-9BE9-778CE8717BD7}" destId="{41E692D1-5EC8-4D89-BEB2-0EB2B79873F3}" srcOrd="0" destOrd="0" parTransId="{EE7E3736-64F1-45C4-BB43-D320D62CEE88}" sibTransId="{04F9978D-0916-4821-9B01-66EB49420A92}"/>
    <dgm:cxn modelId="{E918116E-3E7F-49D6-BEBE-1BABA32ADB14}" type="presOf" srcId="{00815CE8-B0BE-4BD5-9BE9-778CE8717BD7}" destId="{D5AA29A2-8E05-4477-A9AF-DEA9509D0864}" srcOrd="0" destOrd="0" presId="urn:microsoft.com/office/officeart/2005/8/layout/bList2"/>
    <dgm:cxn modelId="{03AF3352-934A-4344-AD2E-C4B1B2C3E8C1}" type="presOf" srcId="{0DC73944-888E-48F7-9E06-E0F88ADF73B0}" destId="{98E9268D-0AA3-4FC0-9D6C-6904F767A4D3}" srcOrd="0" destOrd="0" presId="urn:microsoft.com/office/officeart/2005/8/layout/bList2"/>
    <dgm:cxn modelId="{49A99B74-5181-4047-97D3-BD4F1F0BA0EA}" srcId="{1820DBC7-A964-4BE6-9A91-85A721C1B4E3}" destId="{00815CE8-B0BE-4BD5-9BE9-778CE8717BD7}" srcOrd="0" destOrd="0" parTransId="{1BA1ED69-17B9-44A3-A298-113288B14165}" sibTransId="{C74F9B7B-5523-4031-9202-9B88A4B58DEB}"/>
    <dgm:cxn modelId="{5E92325A-DCD3-483B-8CC3-CC1B81928657}" type="presOf" srcId="{C74F9B7B-5523-4031-9202-9B88A4B58DEB}" destId="{D9AF1498-4FD2-4123-9D0F-AEC995DEE500}" srcOrd="0" destOrd="0" presId="urn:microsoft.com/office/officeart/2005/8/layout/bList2"/>
    <dgm:cxn modelId="{ECBDA281-0C31-4625-B0AC-4725648D056C}" type="presOf" srcId="{00815CE8-B0BE-4BD5-9BE9-778CE8717BD7}" destId="{922055AF-1105-4076-9799-51EE1B91C681}" srcOrd="1" destOrd="0" presId="urn:microsoft.com/office/officeart/2005/8/layout/bList2"/>
    <dgm:cxn modelId="{20BD6890-7868-47D4-BF3E-763A80935C8B}" type="presOf" srcId="{41E692D1-5EC8-4D89-BEB2-0EB2B79873F3}" destId="{1A0C208F-CE86-413A-BF38-B875F7885993}" srcOrd="0" destOrd="0" presId="urn:microsoft.com/office/officeart/2005/8/layout/bList2"/>
    <dgm:cxn modelId="{E96B8B97-F108-4BBC-B9D7-B54755877A60}" type="presOf" srcId="{CE1A765D-65A2-4C73-BF06-D22A2A1EC5D5}" destId="{74C2ABAD-453D-47E0-BF4F-9F14DFCF453C}" srcOrd="1" destOrd="0" presId="urn:microsoft.com/office/officeart/2005/8/layout/bList2"/>
    <dgm:cxn modelId="{4E6ACDA0-F246-4C8E-8D32-9F7A84E9CF1E}" type="presOf" srcId="{C5406DB0-DFBB-4C23-981D-5D928B26A661}" destId="{18795AA3-2C46-49F2-938E-0F4104CF3032}" srcOrd="0" destOrd="0" presId="urn:microsoft.com/office/officeart/2005/8/layout/bList2"/>
    <dgm:cxn modelId="{89E16BBE-49F9-42C1-B7D8-BE282B24C71D}" srcId="{1820DBC7-A964-4BE6-9A91-85A721C1B4E3}" destId="{88B4B4C6-8082-4CC2-A47A-75D66F20D6C6}" srcOrd="2" destOrd="0" parTransId="{EF0228E6-7C54-4068-B6B9-0DB91F2DD62E}" sibTransId="{B4088D80-1A27-4660-959B-E88ACA91A9B0}"/>
    <dgm:cxn modelId="{57FD3EC1-820B-4B68-8175-C68FF7CF872B}" type="presOf" srcId="{49BCD614-25B8-4489-B0B8-AF27CF834EB4}" destId="{576726AB-59A5-41BE-92A7-8056B282CD59}" srcOrd="0" destOrd="0" presId="urn:microsoft.com/office/officeart/2005/8/layout/bList2"/>
    <dgm:cxn modelId="{4B4299C7-FB36-4407-99AF-EC61F2FB6527}" type="presOf" srcId="{CE1A765D-65A2-4C73-BF06-D22A2A1EC5D5}" destId="{3C78C5C0-8D11-4FC3-8424-6C217BF58020}" srcOrd="0" destOrd="0" presId="urn:microsoft.com/office/officeart/2005/8/layout/bList2"/>
    <dgm:cxn modelId="{1FA913CB-9F91-4C0B-9D4C-2F6EA00B5309}" type="presOf" srcId="{B62D1481-51D5-406B-824E-21CBC4E4A7BC}" destId="{F06EA347-E4E2-4BAA-BB20-EC35214230B1}" srcOrd="0" destOrd="0" presId="urn:microsoft.com/office/officeart/2005/8/layout/bList2"/>
    <dgm:cxn modelId="{337458EE-081C-4231-937A-66EDB56C98A6}" type="presOf" srcId="{B4088D80-1A27-4660-959B-E88ACA91A9B0}" destId="{B5FB5B59-14A6-46FD-A184-271DBF9260E9}" srcOrd="0" destOrd="0" presId="urn:microsoft.com/office/officeart/2005/8/layout/bList2"/>
    <dgm:cxn modelId="{815F56F1-4DF9-4A2E-8B52-91DE482B6D1E}" type="presOf" srcId="{88B4B4C6-8082-4CC2-A47A-75D66F20D6C6}" destId="{200A0D77-5AFF-4970-A148-A1F05F650B7E}" srcOrd="0" destOrd="0" presId="urn:microsoft.com/office/officeart/2005/8/layout/bList2"/>
    <dgm:cxn modelId="{D6AEEDFE-290E-4214-9998-29381D39BCCB}" type="presOf" srcId="{88B4B4C6-8082-4CC2-A47A-75D66F20D6C6}" destId="{E96E29F1-8976-4D41-862A-7EF633943E00}" srcOrd="1" destOrd="0" presId="urn:microsoft.com/office/officeart/2005/8/layout/bList2"/>
    <dgm:cxn modelId="{BCE198FF-41C3-4297-900F-971CC70D6DB6}" srcId="{0DC73944-888E-48F7-9E06-E0F88ADF73B0}" destId="{B62D1481-51D5-406B-824E-21CBC4E4A7BC}" srcOrd="0" destOrd="0" parTransId="{36FCC9AA-E5E6-44D7-AE2A-6D734BF23F17}" sibTransId="{54170E5D-AAFC-4774-946B-F98E5800DE78}"/>
    <dgm:cxn modelId="{0A66D33F-DEF6-4DD9-972D-970D16E0569B}" type="presParOf" srcId="{D2AA1601-21CC-40D0-B9C0-483D54C67024}" destId="{C5161180-C118-4904-B8D6-325218B34D9E}" srcOrd="0" destOrd="0" presId="urn:microsoft.com/office/officeart/2005/8/layout/bList2"/>
    <dgm:cxn modelId="{29A05CFB-1111-4F7A-9448-BFF0B9E619B0}" type="presParOf" srcId="{C5161180-C118-4904-B8D6-325218B34D9E}" destId="{1A0C208F-CE86-413A-BF38-B875F7885993}" srcOrd="0" destOrd="0" presId="urn:microsoft.com/office/officeart/2005/8/layout/bList2"/>
    <dgm:cxn modelId="{D5B42402-BACD-41DB-9723-C25DD54F5788}" type="presParOf" srcId="{C5161180-C118-4904-B8D6-325218B34D9E}" destId="{D5AA29A2-8E05-4477-A9AF-DEA9509D0864}" srcOrd="1" destOrd="0" presId="urn:microsoft.com/office/officeart/2005/8/layout/bList2"/>
    <dgm:cxn modelId="{D7AFB38E-1F4F-46A5-83CB-3B229122138F}" type="presParOf" srcId="{C5161180-C118-4904-B8D6-325218B34D9E}" destId="{922055AF-1105-4076-9799-51EE1B91C681}" srcOrd="2" destOrd="0" presId="urn:microsoft.com/office/officeart/2005/8/layout/bList2"/>
    <dgm:cxn modelId="{AC083D63-C7E1-439C-9892-A9992066DA6E}" type="presParOf" srcId="{C5161180-C118-4904-B8D6-325218B34D9E}" destId="{61C286BD-1A8C-4669-9756-1B312481BDBC}" srcOrd="3" destOrd="0" presId="urn:microsoft.com/office/officeart/2005/8/layout/bList2"/>
    <dgm:cxn modelId="{A6B58789-8276-4BFC-83E9-3D50664D1A5E}" type="presParOf" srcId="{D2AA1601-21CC-40D0-B9C0-483D54C67024}" destId="{D9AF1498-4FD2-4123-9D0F-AEC995DEE500}" srcOrd="1" destOrd="0" presId="urn:microsoft.com/office/officeart/2005/8/layout/bList2"/>
    <dgm:cxn modelId="{748F30F2-7F4C-4FEF-9876-E91C338C0C03}" type="presParOf" srcId="{D2AA1601-21CC-40D0-B9C0-483D54C67024}" destId="{5996B29D-C24C-4589-BC33-11E8375271FB}" srcOrd="2" destOrd="0" presId="urn:microsoft.com/office/officeart/2005/8/layout/bList2"/>
    <dgm:cxn modelId="{E3377767-4D4A-4988-87FF-9869AA84C0A3}" type="presParOf" srcId="{5996B29D-C24C-4589-BC33-11E8375271FB}" destId="{F06EA347-E4E2-4BAA-BB20-EC35214230B1}" srcOrd="0" destOrd="0" presId="urn:microsoft.com/office/officeart/2005/8/layout/bList2"/>
    <dgm:cxn modelId="{7963FB54-F225-48A1-B351-A1050219852F}" type="presParOf" srcId="{5996B29D-C24C-4589-BC33-11E8375271FB}" destId="{98E9268D-0AA3-4FC0-9D6C-6904F767A4D3}" srcOrd="1" destOrd="0" presId="urn:microsoft.com/office/officeart/2005/8/layout/bList2"/>
    <dgm:cxn modelId="{D3B6AECB-92A2-438E-8E60-38B8267EC692}" type="presParOf" srcId="{5996B29D-C24C-4589-BC33-11E8375271FB}" destId="{7A7B6900-FF38-4D44-8678-3E1D8FB478A4}" srcOrd="2" destOrd="0" presId="urn:microsoft.com/office/officeart/2005/8/layout/bList2"/>
    <dgm:cxn modelId="{266C6B14-3252-4DFD-B287-BF5419990814}" type="presParOf" srcId="{5996B29D-C24C-4589-BC33-11E8375271FB}" destId="{37A29536-1760-4557-B62A-101D92B95DF6}" srcOrd="3" destOrd="0" presId="urn:microsoft.com/office/officeart/2005/8/layout/bList2"/>
    <dgm:cxn modelId="{F9B055E9-0BE3-4FD6-B387-FB9C5CA20A9F}" type="presParOf" srcId="{D2AA1601-21CC-40D0-B9C0-483D54C67024}" destId="{576726AB-59A5-41BE-92A7-8056B282CD59}" srcOrd="3" destOrd="0" presId="urn:microsoft.com/office/officeart/2005/8/layout/bList2"/>
    <dgm:cxn modelId="{DC2560EF-CD59-4B70-8506-9D1136DC77A1}" type="presParOf" srcId="{D2AA1601-21CC-40D0-B9C0-483D54C67024}" destId="{F3C2653D-4136-454A-A469-328E4F04BBC2}" srcOrd="4" destOrd="0" presId="urn:microsoft.com/office/officeart/2005/8/layout/bList2"/>
    <dgm:cxn modelId="{6CD05127-5779-4390-954B-5AD15B142AB4}" type="presParOf" srcId="{F3C2653D-4136-454A-A469-328E4F04BBC2}" destId="{18795AA3-2C46-49F2-938E-0F4104CF3032}" srcOrd="0" destOrd="0" presId="urn:microsoft.com/office/officeart/2005/8/layout/bList2"/>
    <dgm:cxn modelId="{9EC66ECC-5C38-4824-9B45-F9544791E6E0}" type="presParOf" srcId="{F3C2653D-4136-454A-A469-328E4F04BBC2}" destId="{200A0D77-5AFF-4970-A148-A1F05F650B7E}" srcOrd="1" destOrd="0" presId="urn:microsoft.com/office/officeart/2005/8/layout/bList2"/>
    <dgm:cxn modelId="{1E547B29-DD10-4E12-817B-B766D2AFFBC6}" type="presParOf" srcId="{F3C2653D-4136-454A-A469-328E4F04BBC2}" destId="{E96E29F1-8976-4D41-862A-7EF633943E00}" srcOrd="2" destOrd="0" presId="urn:microsoft.com/office/officeart/2005/8/layout/bList2"/>
    <dgm:cxn modelId="{79350FC2-EA5E-4251-AED1-ED09987C2E58}" type="presParOf" srcId="{F3C2653D-4136-454A-A469-328E4F04BBC2}" destId="{4AEF25D9-9A98-4781-B39A-203FFFAA69E3}" srcOrd="3" destOrd="0" presId="urn:microsoft.com/office/officeart/2005/8/layout/bList2"/>
    <dgm:cxn modelId="{C46F37D9-A7A7-4475-B9F6-9F81CAAC80CB}" type="presParOf" srcId="{D2AA1601-21CC-40D0-B9C0-483D54C67024}" destId="{B5FB5B59-14A6-46FD-A184-271DBF9260E9}" srcOrd="5" destOrd="0" presId="urn:microsoft.com/office/officeart/2005/8/layout/bList2"/>
    <dgm:cxn modelId="{FB406BB1-0952-42A1-B745-E0ADAEB1A357}" type="presParOf" srcId="{D2AA1601-21CC-40D0-B9C0-483D54C67024}" destId="{14627481-3DAF-4CC0-B019-03E8DD672B75}" srcOrd="6" destOrd="0" presId="urn:microsoft.com/office/officeart/2005/8/layout/bList2"/>
    <dgm:cxn modelId="{25B05DD2-A94B-4745-A9D8-46C0215DED2B}" type="presParOf" srcId="{14627481-3DAF-4CC0-B019-03E8DD672B75}" destId="{A9062ABE-EFBF-474A-BBFF-544D6F94D09C}" srcOrd="0" destOrd="0" presId="urn:microsoft.com/office/officeart/2005/8/layout/bList2"/>
    <dgm:cxn modelId="{104C70E5-9DF7-42DA-AADB-FDB9AE1726A6}" type="presParOf" srcId="{14627481-3DAF-4CC0-B019-03E8DD672B75}" destId="{3C78C5C0-8D11-4FC3-8424-6C217BF58020}" srcOrd="1" destOrd="0" presId="urn:microsoft.com/office/officeart/2005/8/layout/bList2"/>
    <dgm:cxn modelId="{6CEBB0EF-0B6F-4CA9-8C88-12E0FF31E17A}" type="presParOf" srcId="{14627481-3DAF-4CC0-B019-03E8DD672B75}" destId="{74C2ABAD-453D-47E0-BF4F-9F14DFCF453C}" srcOrd="2" destOrd="0" presId="urn:microsoft.com/office/officeart/2005/8/layout/bList2"/>
    <dgm:cxn modelId="{B5984DA5-6AD0-48F5-971A-7F89E5C06397}" type="presParOf" srcId="{14627481-3DAF-4CC0-B019-03E8DD672B75}" destId="{29E3AEC6-9721-4347-BE46-7695516C872B}"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8A0AB2-B99B-4D82-BACE-F8605A408EF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ACC56D5E-F308-41C9-87F3-9AE2DD854CC9}">
      <dgm:prSet phldrT="[Text]"/>
      <dgm:spPr/>
      <dgm:t>
        <a:bodyPr/>
        <a:lstStyle/>
        <a:p>
          <a:r>
            <a:rPr lang="en-US" dirty="0"/>
            <a:t>ASSESS THE NEED</a:t>
          </a:r>
          <a:endParaRPr lang="en-IN" dirty="0"/>
        </a:p>
      </dgm:t>
    </dgm:pt>
    <dgm:pt modelId="{D63D634F-48D3-49FA-AD65-030090073037}" type="parTrans" cxnId="{25F615E8-BDA1-4575-A4A2-82470FA74E18}">
      <dgm:prSet/>
      <dgm:spPr/>
      <dgm:t>
        <a:bodyPr/>
        <a:lstStyle/>
        <a:p>
          <a:endParaRPr lang="en-IN"/>
        </a:p>
      </dgm:t>
    </dgm:pt>
    <dgm:pt modelId="{D998FBDD-0577-45D8-B121-607C7E2C38CE}" type="sibTrans" cxnId="{25F615E8-BDA1-4575-A4A2-82470FA74E18}">
      <dgm:prSet/>
      <dgm:spPr/>
      <dgm:t>
        <a:bodyPr/>
        <a:lstStyle/>
        <a:p>
          <a:endParaRPr lang="en-IN"/>
        </a:p>
      </dgm:t>
    </dgm:pt>
    <dgm:pt modelId="{D1F9B862-1D6D-4C88-8EF3-C0A60B931F74}">
      <dgm:prSet phldrT="[Text]"/>
      <dgm:spPr/>
      <dgm:t>
        <a:bodyPr/>
        <a:lstStyle/>
        <a:p>
          <a:r>
            <a:rPr lang="en-US" b="0" i="0" dirty="0"/>
            <a:t>Conduct a survey to determine the number of households, offices, or public places that require </a:t>
          </a:r>
          <a:r>
            <a:rPr lang="en-IN" dirty="0">
              <a:effectLst/>
            </a:rPr>
            <a:t>IoT Based Smart Waste Management System</a:t>
          </a:r>
          <a:r>
            <a:rPr lang="en-US" b="0" i="0" dirty="0"/>
            <a:t>. This will help to determine the quantity and size of the bins needed.</a:t>
          </a:r>
          <a:endParaRPr lang="en-IN" dirty="0"/>
        </a:p>
      </dgm:t>
    </dgm:pt>
    <dgm:pt modelId="{2FC262E7-032C-4D19-8EA9-1D5C2EBF712F}" type="parTrans" cxnId="{79B07A33-C5FA-4B89-BD8C-54BB943D73C6}">
      <dgm:prSet/>
      <dgm:spPr/>
      <dgm:t>
        <a:bodyPr/>
        <a:lstStyle/>
        <a:p>
          <a:endParaRPr lang="en-IN"/>
        </a:p>
      </dgm:t>
    </dgm:pt>
    <dgm:pt modelId="{94DE4C92-50AD-4F1B-B6F2-0284AB0504EA}" type="sibTrans" cxnId="{79B07A33-C5FA-4B89-BD8C-54BB943D73C6}">
      <dgm:prSet/>
      <dgm:spPr/>
      <dgm:t>
        <a:bodyPr/>
        <a:lstStyle/>
        <a:p>
          <a:endParaRPr lang="en-IN"/>
        </a:p>
      </dgm:t>
    </dgm:pt>
    <dgm:pt modelId="{1E1CE65C-4394-4EB5-B0C0-79960D433AB5}">
      <dgm:prSet phldrT="[Text]"/>
      <dgm:spPr/>
      <dgm:t>
        <a:bodyPr/>
        <a:lstStyle/>
        <a:p>
          <a:r>
            <a:rPr lang="en-US" dirty="0"/>
            <a:t>IDENTIFY THE BUDGET</a:t>
          </a:r>
          <a:endParaRPr lang="en-IN" dirty="0"/>
        </a:p>
      </dgm:t>
    </dgm:pt>
    <dgm:pt modelId="{191F4B9C-17E3-4F54-83D2-0DA2BEB71619}" type="parTrans" cxnId="{CBEF8FF0-4458-4F6B-91E2-2BA415CDD2BD}">
      <dgm:prSet/>
      <dgm:spPr/>
      <dgm:t>
        <a:bodyPr/>
        <a:lstStyle/>
        <a:p>
          <a:endParaRPr lang="en-IN"/>
        </a:p>
      </dgm:t>
    </dgm:pt>
    <dgm:pt modelId="{7DFD0242-3B3C-4D18-8E1B-A42B1764C129}" type="sibTrans" cxnId="{CBEF8FF0-4458-4F6B-91E2-2BA415CDD2BD}">
      <dgm:prSet/>
      <dgm:spPr/>
      <dgm:t>
        <a:bodyPr/>
        <a:lstStyle/>
        <a:p>
          <a:endParaRPr lang="en-IN"/>
        </a:p>
      </dgm:t>
    </dgm:pt>
    <dgm:pt modelId="{FC78B80C-1823-4891-A6AD-A2299C59375C}">
      <dgm:prSet phldrT="[Text]"/>
      <dgm:spPr/>
      <dgm:t>
        <a:bodyPr/>
        <a:lstStyle/>
        <a:p>
          <a:r>
            <a:rPr lang="en-US" b="0" i="0" dirty="0"/>
            <a:t>Determine the cost of purchasing and installing the bins, and identify sources of funding. This could include government grants, corporate social responsibility funding, or community fundraising.</a:t>
          </a:r>
          <a:endParaRPr lang="en-IN" dirty="0"/>
        </a:p>
      </dgm:t>
    </dgm:pt>
    <dgm:pt modelId="{563001D1-626E-42AA-8455-6638D439BB24}" type="parTrans" cxnId="{A329A473-8831-4196-B3E6-F735428DCD11}">
      <dgm:prSet/>
      <dgm:spPr/>
      <dgm:t>
        <a:bodyPr/>
        <a:lstStyle/>
        <a:p>
          <a:endParaRPr lang="en-IN"/>
        </a:p>
      </dgm:t>
    </dgm:pt>
    <dgm:pt modelId="{DF5DC971-1DA6-486F-B65C-2E2CA920F9E8}" type="sibTrans" cxnId="{A329A473-8831-4196-B3E6-F735428DCD11}">
      <dgm:prSet/>
      <dgm:spPr/>
      <dgm:t>
        <a:bodyPr/>
        <a:lstStyle/>
        <a:p>
          <a:endParaRPr lang="en-IN"/>
        </a:p>
      </dgm:t>
    </dgm:pt>
    <dgm:pt modelId="{A6E4E026-3244-4E91-88BE-2EB5039389C1}">
      <dgm:prSet phldrT="[Text]"/>
      <dgm:spPr/>
      <dgm:t>
        <a:bodyPr/>
        <a:lstStyle/>
        <a:p>
          <a:r>
            <a:rPr lang="en-US" dirty="0"/>
            <a:t>MANUFACTURING</a:t>
          </a:r>
          <a:endParaRPr lang="en-IN" dirty="0"/>
        </a:p>
      </dgm:t>
    </dgm:pt>
    <dgm:pt modelId="{627A8BC6-EAF3-4DDA-AA2E-C79F67E6AE1B}" type="parTrans" cxnId="{DE7B59D5-126C-4FD0-BAEF-8A720616953A}">
      <dgm:prSet/>
      <dgm:spPr/>
      <dgm:t>
        <a:bodyPr/>
        <a:lstStyle/>
        <a:p>
          <a:endParaRPr lang="en-IN"/>
        </a:p>
      </dgm:t>
    </dgm:pt>
    <dgm:pt modelId="{2585D40D-8344-458C-A138-B967E17A7C19}" type="sibTrans" cxnId="{DE7B59D5-126C-4FD0-BAEF-8A720616953A}">
      <dgm:prSet/>
      <dgm:spPr/>
      <dgm:t>
        <a:bodyPr/>
        <a:lstStyle/>
        <a:p>
          <a:endParaRPr lang="en-IN"/>
        </a:p>
      </dgm:t>
    </dgm:pt>
    <dgm:pt modelId="{9FFD8DAA-4CF3-4CAC-97FE-38E8BC7D7677}">
      <dgm:prSet phldrT="[Text]"/>
      <dgm:spPr/>
      <dgm:t>
        <a:bodyPr/>
        <a:lstStyle/>
        <a:p>
          <a:r>
            <a:rPr lang="en-US" b="0" i="0" dirty="0"/>
            <a:t>Manufacture the bins with </a:t>
          </a:r>
          <a:r>
            <a:rPr lang="en-US" b="0" i="0" dirty="0" err="1"/>
            <a:t>upto</a:t>
          </a:r>
          <a:r>
            <a:rPr lang="en-US" b="0" i="0" dirty="0"/>
            <a:t> the mark quality, durability, and features of the bins to ensure they meet the requirements of the community.</a:t>
          </a:r>
          <a:endParaRPr lang="en-IN" dirty="0"/>
        </a:p>
      </dgm:t>
    </dgm:pt>
    <dgm:pt modelId="{6815DBD9-7A4D-4EEF-B7F5-8C0FC2A9739F}" type="parTrans" cxnId="{10692A37-BBF0-4929-AFF5-963EEB222ECC}">
      <dgm:prSet/>
      <dgm:spPr/>
      <dgm:t>
        <a:bodyPr/>
        <a:lstStyle/>
        <a:p>
          <a:endParaRPr lang="en-IN"/>
        </a:p>
      </dgm:t>
    </dgm:pt>
    <dgm:pt modelId="{13904719-BD9F-499B-9CC3-5E17B74B283C}" type="sibTrans" cxnId="{10692A37-BBF0-4929-AFF5-963EEB222ECC}">
      <dgm:prSet/>
      <dgm:spPr/>
      <dgm:t>
        <a:bodyPr/>
        <a:lstStyle/>
        <a:p>
          <a:endParaRPr lang="en-IN"/>
        </a:p>
      </dgm:t>
    </dgm:pt>
    <dgm:pt modelId="{EC24A8D2-A416-4AD7-A9AC-FFF3240B15CF}">
      <dgm:prSet phldrT="[Text]"/>
      <dgm:spPr/>
      <dgm:t>
        <a:bodyPr/>
        <a:lstStyle/>
        <a:p>
          <a:r>
            <a:rPr lang="en-US" dirty="0"/>
            <a:t>INSTALLATION</a:t>
          </a:r>
          <a:endParaRPr lang="en-IN" dirty="0"/>
        </a:p>
      </dgm:t>
    </dgm:pt>
    <dgm:pt modelId="{5ED6F9C1-F8DF-4A68-875F-66E377213202}" type="parTrans" cxnId="{F14A3C7A-9C53-4FCC-AC24-CFAA38E4B657}">
      <dgm:prSet/>
      <dgm:spPr/>
      <dgm:t>
        <a:bodyPr/>
        <a:lstStyle/>
        <a:p>
          <a:endParaRPr lang="en-IN"/>
        </a:p>
      </dgm:t>
    </dgm:pt>
    <dgm:pt modelId="{F4926E12-F83A-44AE-9A1D-4E74D22A43AC}" type="sibTrans" cxnId="{F14A3C7A-9C53-4FCC-AC24-CFAA38E4B657}">
      <dgm:prSet/>
      <dgm:spPr/>
      <dgm:t>
        <a:bodyPr/>
        <a:lstStyle/>
        <a:p>
          <a:endParaRPr lang="en-IN"/>
        </a:p>
      </dgm:t>
    </dgm:pt>
    <dgm:pt modelId="{C9D64262-C255-4ABD-9AC8-E8C6A4910EA5}">
      <dgm:prSet phldrT="[Text]"/>
      <dgm:spPr/>
      <dgm:t>
        <a:bodyPr/>
        <a:lstStyle/>
        <a:p>
          <a:r>
            <a:rPr lang="en-US" dirty="0"/>
            <a:t>EDUCATION AND AWARENESS</a:t>
          </a:r>
          <a:endParaRPr lang="en-IN" dirty="0"/>
        </a:p>
      </dgm:t>
    </dgm:pt>
    <dgm:pt modelId="{19652C81-F27B-48C6-A221-5AC189D72A37}" type="parTrans" cxnId="{8E4D0AA1-C597-44C3-9F08-B3C27A2D54B2}">
      <dgm:prSet/>
      <dgm:spPr/>
      <dgm:t>
        <a:bodyPr/>
        <a:lstStyle/>
        <a:p>
          <a:endParaRPr lang="en-IN"/>
        </a:p>
      </dgm:t>
    </dgm:pt>
    <dgm:pt modelId="{F5473C85-265B-45A9-AAE3-E0BD75DC55AE}" type="sibTrans" cxnId="{8E4D0AA1-C597-44C3-9F08-B3C27A2D54B2}">
      <dgm:prSet/>
      <dgm:spPr/>
      <dgm:t>
        <a:bodyPr/>
        <a:lstStyle/>
        <a:p>
          <a:endParaRPr lang="en-IN"/>
        </a:p>
      </dgm:t>
    </dgm:pt>
    <dgm:pt modelId="{0F7E3074-CCED-45F5-9273-1E8FAE394DF8}">
      <dgm:prSet/>
      <dgm:spPr/>
      <dgm:t>
        <a:bodyPr/>
        <a:lstStyle/>
        <a:p>
          <a:r>
            <a:rPr lang="en-US" b="0" i="0"/>
            <a:t>Develop a plan for installing the bins in strategic locations, such as public parks, commercial areas, or residential areas. Consider the logistics of transportation, installation, and maintenance.</a:t>
          </a:r>
          <a:endParaRPr lang="en-IN"/>
        </a:p>
      </dgm:t>
    </dgm:pt>
    <dgm:pt modelId="{3C8D0EB0-599F-4693-8120-7F393B8E291F}" type="parTrans" cxnId="{652C3FE3-F9F4-4821-9041-214664ACA946}">
      <dgm:prSet/>
      <dgm:spPr/>
      <dgm:t>
        <a:bodyPr/>
        <a:lstStyle/>
        <a:p>
          <a:endParaRPr lang="en-IN"/>
        </a:p>
      </dgm:t>
    </dgm:pt>
    <dgm:pt modelId="{C54278C5-9B4A-4872-BE09-A1AC8FC8C71A}" type="sibTrans" cxnId="{652C3FE3-F9F4-4821-9041-214664ACA946}">
      <dgm:prSet/>
      <dgm:spPr/>
      <dgm:t>
        <a:bodyPr/>
        <a:lstStyle/>
        <a:p>
          <a:endParaRPr lang="en-IN"/>
        </a:p>
      </dgm:t>
    </dgm:pt>
    <dgm:pt modelId="{3AC1A733-3906-4797-8C96-182BC241D25F}">
      <dgm:prSet/>
      <dgm:spPr/>
      <dgm:t>
        <a:bodyPr/>
        <a:lstStyle/>
        <a:p>
          <a:r>
            <a:rPr lang="en-US" b="0" i="0"/>
            <a:t>Develop an education and awareness campaign to inform the community about the benefits of automatic wet and dry dustbins and how to use them effectively. This could include flyers, posters, and community events.</a:t>
          </a:r>
          <a:endParaRPr lang="en-IN"/>
        </a:p>
      </dgm:t>
    </dgm:pt>
    <dgm:pt modelId="{4174101F-46AE-487D-A16F-C178701401F2}" type="parTrans" cxnId="{7F324CC1-0508-4103-881D-3791B3B4F915}">
      <dgm:prSet/>
      <dgm:spPr/>
      <dgm:t>
        <a:bodyPr/>
        <a:lstStyle/>
        <a:p>
          <a:endParaRPr lang="en-IN"/>
        </a:p>
      </dgm:t>
    </dgm:pt>
    <dgm:pt modelId="{A587E4E4-99E7-4BFC-8E0C-8B4A3E7E0010}" type="sibTrans" cxnId="{7F324CC1-0508-4103-881D-3791B3B4F915}">
      <dgm:prSet/>
      <dgm:spPr/>
      <dgm:t>
        <a:bodyPr/>
        <a:lstStyle/>
        <a:p>
          <a:endParaRPr lang="en-IN"/>
        </a:p>
      </dgm:t>
    </dgm:pt>
    <dgm:pt modelId="{2657630A-DDB0-434F-B770-9B23844346F3}">
      <dgm:prSet/>
      <dgm:spPr/>
      <dgm:t>
        <a:bodyPr/>
        <a:lstStyle/>
        <a:p>
          <a:r>
            <a:rPr lang="en-US" dirty="0"/>
            <a:t>MAINTANENCE AND MONITORING</a:t>
          </a:r>
          <a:endParaRPr lang="en-IN" dirty="0"/>
        </a:p>
      </dgm:t>
    </dgm:pt>
    <dgm:pt modelId="{9C368715-589F-4D52-9853-1DC634368846}" type="parTrans" cxnId="{F99AF1D4-AAF6-45A9-B672-967E40158003}">
      <dgm:prSet/>
      <dgm:spPr/>
      <dgm:t>
        <a:bodyPr/>
        <a:lstStyle/>
        <a:p>
          <a:endParaRPr lang="en-IN"/>
        </a:p>
      </dgm:t>
    </dgm:pt>
    <dgm:pt modelId="{941E3024-A25C-46D8-A113-369E0E349FB5}" type="sibTrans" cxnId="{F99AF1D4-AAF6-45A9-B672-967E40158003}">
      <dgm:prSet/>
      <dgm:spPr/>
      <dgm:t>
        <a:bodyPr/>
        <a:lstStyle/>
        <a:p>
          <a:endParaRPr lang="en-IN"/>
        </a:p>
      </dgm:t>
    </dgm:pt>
    <dgm:pt modelId="{953D11F5-240B-40EE-8C2D-9D9492766602}">
      <dgm:prSet/>
      <dgm:spPr/>
      <dgm:t>
        <a:bodyPr/>
        <a:lstStyle/>
        <a:p>
          <a:r>
            <a:rPr lang="en-US" b="0" i="0"/>
            <a:t>Establish a system for monitoring the use of the bins, collecting feedback from the community, and conducting regular maintenance and repairs.</a:t>
          </a:r>
          <a:endParaRPr lang="en-IN"/>
        </a:p>
      </dgm:t>
    </dgm:pt>
    <dgm:pt modelId="{698E8D38-88D5-4DBE-9D6D-6179BD8B0EF5}" type="parTrans" cxnId="{A922D0CE-CEFE-4CC7-B962-7DB59F0CE40B}">
      <dgm:prSet/>
      <dgm:spPr/>
      <dgm:t>
        <a:bodyPr/>
        <a:lstStyle/>
        <a:p>
          <a:endParaRPr lang="en-IN"/>
        </a:p>
      </dgm:t>
    </dgm:pt>
    <dgm:pt modelId="{5C46054F-47B9-4F24-B76D-B328B72A1C6F}" type="sibTrans" cxnId="{A922D0CE-CEFE-4CC7-B962-7DB59F0CE40B}">
      <dgm:prSet/>
      <dgm:spPr/>
      <dgm:t>
        <a:bodyPr/>
        <a:lstStyle/>
        <a:p>
          <a:endParaRPr lang="en-IN"/>
        </a:p>
      </dgm:t>
    </dgm:pt>
    <dgm:pt modelId="{F0545F2A-EFE0-43CC-BF26-C34EBB8D02E3}" type="pres">
      <dgm:prSet presAssocID="{438A0AB2-B99B-4D82-BACE-F8605A408EFE}" presName="Name0" presStyleCnt="0">
        <dgm:presLayoutVars>
          <dgm:dir/>
          <dgm:animLvl val="lvl"/>
          <dgm:resizeHandles val="exact"/>
        </dgm:presLayoutVars>
      </dgm:prSet>
      <dgm:spPr/>
    </dgm:pt>
    <dgm:pt modelId="{6D5CFA2A-1798-45BE-8341-F8E9F4F04705}" type="pres">
      <dgm:prSet presAssocID="{ACC56D5E-F308-41C9-87F3-9AE2DD854CC9}" presName="linNode" presStyleCnt="0"/>
      <dgm:spPr/>
    </dgm:pt>
    <dgm:pt modelId="{01191AF9-7D2F-4941-98C5-CFBEF76F44EC}" type="pres">
      <dgm:prSet presAssocID="{ACC56D5E-F308-41C9-87F3-9AE2DD854CC9}" presName="parentText" presStyleLbl="node1" presStyleIdx="0" presStyleCnt="6">
        <dgm:presLayoutVars>
          <dgm:chMax val="1"/>
          <dgm:bulletEnabled val="1"/>
        </dgm:presLayoutVars>
      </dgm:prSet>
      <dgm:spPr/>
    </dgm:pt>
    <dgm:pt modelId="{8E3CC1F8-7153-4305-B193-25790A62F0A2}" type="pres">
      <dgm:prSet presAssocID="{ACC56D5E-F308-41C9-87F3-9AE2DD854CC9}" presName="descendantText" presStyleLbl="alignAccFollowNode1" presStyleIdx="0" presStyleCnt="6">
        <dgm:presLayoutVars>
          <dgm:bulletEnabled val="1"/>
        </dgm:presLayoutVars>
      </dgm:prSet>
      <dgm:spPr/>
    </dgm:pt>
    <dgm:pt modelId="{2612A631-278C-4155-B9C7-0DE47716976F}" type="pres">
      <dgm:prSet presAssocID="{D998FBDD-0577-45D8-B121-607C7E2C38CE}" presName="sp" presStyleCnt="0"/>
      <dgm:spPr/>
    </dgm:pt>
    <dgm:pt modelId="{C35F3132-6673-4E0C-B4A3-7B70CF091C24}" type="pres">
      <dgm:prSet presAssocID="{1E1CE65C-4394-4EB5-B0C0-79960D433AB5}" presName="linNode" presStyleCnt="0"/>
      <dgm:spPr/>
    </dgm:pt>
    <dgm:pt modelId="{2C0417A5-88AB-4C81-B00B-4A11D4FCE49B}" type="pres">
      <dgm:prSet presAssocID="{1E1CE65C-4394-4EB5-B0C0-79960D433AB5}" presName="parentText" presStyleLbl="node1" presStyleIdx="1" presStyleCnt="6">
        <dgm:presLayoutVars>
          <dgm:chMax val="1"/>
          <dgm:bulletEnabled val="1"/>
        </dgm:presLayoutVars>
      </dgm:prSet>
      <dgm:spPr/>
    </dgm:pt>
    <dgm:pt modelId="{89E8264C-14BF-47F7-8F3B-78C65BD0F811}" type="pres">
      <dgm:prSet presAssocID="{1E1CE65C-4394-4EB5-B0C0-79960D433AB5}" presName="descendantText" presStyleLbl="alignAccFollowNode1" presStyleIdx="1" presStyleCnt="6">
        <dgm:presLayoutVars>
          <dgm:bulletEnabled val="1"/>
        </dgm:presLayoutVars>
      </dgm:prSet>
      <dgm:spPr/>
    </dgm:pt>
    <dgm:pt modelId="{9DC956E4-523E-4306-93D2-088C19492C08}" type="pres">
      <dgm:prSet presAssocID="{7DFD0242-3B3C-4D18-8E1B-A42B1764C129}" presName="sp" presStyleCnt="0"/>
      <dgm:spPr/>
    </dgm:pt>
    <dgm:pt modelId="{35094206-99B1-4C8D-A1C2-DB8DEB0D08D7}" type="pres">
      <dgm:prSet presAssocID="{A6E4E026-3244-4E91-88BE-2EB5039389C1}" presName="linNode" presStyleCnt="0"/>
      <dgm:spPr/>
    </dgm:pt>
    <dgm:pt modelId="{687B73FF-27FC-44F3-8F35-52FB2945FBE1}" type="pres">
      <dgm:prSet presAssocID="{A6E4E026-3244-4E91-88BE-2EB5039389C1}" presName="parentText" presStyleLbl="node1" presStyleIdx="2" presStyleCnt="6">
        <dgm:presLayoutVars>
          <dgm:chMax val="1"/>
          <dgm:bulletEnabled val="1"/>
        </dgm:presLayoutVars>
      </dgm:prSet>
      <dgm:spPr/>
    </dgm:pt>
    <dgm:pt modelId="{D58D9345-210A-4186-B20A-D328384C1114}" type="pres">
      <dgm:prSet presAssocID="{A6E4E026-3244-4E91-88BE-2EB5039389C1}" presName="descendantText" presStyleLbl="alignAccFollowNode1" presStyleIdx="2" presStyleCnt="6">
        <dgm:presLayoutVars>
          <dgm:bulletEnabled val="1"/>
        </dgm:presLayoutVars>
      </dgm:prSet>
      <dgm:spPr/>
    </dgm:pt>
    <dgm:pt modelId="{72A8A517-3983-4B15-9A81-50BB84AF283D}" type="pres">
      <dgm:prSet presAssocID="{2585D40D-8344-458C-A138-B967E17A7C19}" presName="sp" presStyleCnt="0"/>
      <dgm:spPr/>
    </dgm:pt>
    <dgm:pt modelId="{7BE55C5A-D21C-4EFD-9FFD-E85FD0EA5C3A}" type="pres">
      <dgm:prSet presAssocID="{EC24A8D2-A416-4AD7-A9AC-FFF3240B15CF}" presName="linNode" presStyleCnt="0"/>
      <dgm:spPr/>
    </dgm:pt>
    <dgm:pt modelId="{C8F107C0-1C9F-490B-A946-A126EFD6F7C7}" type="pres">
      <dgm:prSet presAssocID="{EC24A8D2-A416-4AD7-A9AC-FFF3240B15CF}" presName="parentText" presStyleLbl="node1" presStyleIdx="3" presStyleCnt="6">
        <dgm:presLayoutVars>
          <dgm:chMax val="1"/>
          <dgm:bulletEnabled val="1"/>
        </dgm:presLayoutVars>
      </dgm:prSet>
      <dgm:spPr/>
    </dgm:pt>
    <dgm:pt modelId="{70B6A5E9-72F6-496F-99E1-549BFF91E120}" type="pres">
      <dgm:prSet presAssocID="{EC24A8D2-A416-4AD7-A9AC-FFF3240B15CF}" presName="descendantText" presStyleLbl="alignAccFollowNode1" presStyleIdx="3" presStyleCnt="6">
        <dgm:presLayoutVars>
          <dgm:bulletEnabled val="1"/>
        </dgm:presLayoutVars>
      </dgm:prSet>
      <dgm:spPr/>
    </dgm:pt>
    <dgm:pt modelId="{E8D2E9B8-D683-4623-8C0F-48C3F3F4DDFF}" type="pres">
      <dgm:prSet presAssocID="{F4926E12-F83A-44AE-9A1D-4E74D22A43AC}" presName="sp" presStyleCnt="0"/>
      <dgm:spPr/>
    </dgm:pt>
    <dgm:pt modelId="{34ECB0CA-99DF-44C0-AA03-63861EFEBB69}" type="pres">
      <dgm:prSet presAssocID="{C9D64262-C255-4ABD-9AC8-E8C6A4910EA5}" presName="linNode" presStyleCnt="0"/>
      <dgm:spPr/>
    </dgm:pt>
    <dgm:pt modelId="{F88F340B-5AAE-47A0-A955-CE45C70D115F}" type="pres">
      <dgm:prSet presAssocID="{C9D64262-C255-4ABD-9AC8-E8C6A4910EA5}" presName="parentText" presStyleLbl="node1" presStyleIdx="4" presStyleCnt="6">
        <dgm:presLayoutVars>
          <dgm:chMax val="1"/>
          <dgm:bulletEnabled val="1"/>
        </dgm:presLayoutVars>
      </dgm:prSet>
      <dgm:spPr/>
    </dgm:pt>
    <dgm:pt modelId="{C12B1011-1CE9-4600-8D26-F21B008968F8}" type="pres">
      <dgm:prSet presAssocID="{C9D64262-C255-4ABD-9AC8-E8C6A4910EA5}" presName="descendantText" presStyleLbl="alignAccFollowNode1" presStyleIdx="4" presStyleCnt="6">
        <dgm:presLayoutVars>
          <dgm:bulletEnabled val="1"/>
        </dgm:presLayoutVars>
      </dgm:prSet>
      <dgm:spPr/>
    </dgm:pt>
    <dgm:pt modelId="{27C86534-12EF-40D1-8F71-9A75E1BF8AFB}" type="pres">
      <dgm:prSet presAssocID="{F5473C85-265B-45A9-AAE3-E0BD75DC55AE}" presName="sp" presStyleCnt="0"/>
      <dgm:spPr/>
    </dgm:pt>
    <dgm:pt modelId="{BECFAD9B-05A1-4A01-8A00-6BF670884EC3}" type="pres">
      <dgm:prSet presAssocID="{2657630A-DDB0-434F-B770-9B23844346F3}" presName="linNode" presStyleCnt="0"/>
      <dgm:spPr/>
    </dgm:pt>
    <dgm:pt modelId="{6973F6BE-4671-49ED-8174-39B72A5B1D98}" type="pres">
      <dgm:prSet presAssocID="{2657630A-DDB0-434F-B770-9B23844346F3}" presName="parentText" presStyleLbl="node1" presStyleIdx="5" presStyleCnt="6">
        <dgm:presLayoutVars>
          <dgm:chMax val="1"/>
          <dgm:bulletEnabled val="1"/>
        </dgm:presLayoutVars>
      </dgm:prSet>
      <dgm:spPr/>
    </dgm:pt>
    <dgm:pt modelId="{4C9099A8-8C06-4451-A263-12B6F8666B97}" type="pres">
      <dgm:prSet presAssocID="{2657630A-DDB0-434F-B770-9B23844346F3}" presName="descendantText" presStyleLbl="alignAccFollowNode1" presStyleIdx="5" presStyleCnt="6">
        <dgm:presLayoutVars>
          <dgm:bulletEnabled val="1"/>
        </dgm:presLayoutVars>
      </dgm:prSet>
      <dgm:spPr/>
    </dgm:pt>
  </dgm:ptLst>
  <dgm:cxnLst>
    <dgm:cxn modelId="{79B07A33-C5FA-4B89-BD8C-54BB943D73C6}" srcId="{ACC56D5E-F308-41C9-87F3-9AE2DD854CC9}" destId="{D1F9B862-1D6D-4C88-8EF3-C0A60B931F74}" srcOrd="0" destOrd="0" parTransId="{2FC262E7-032C-4D19-8EA9-1D5C2EBF712F}" sibTransId="{94DE4C92-50AD-4F1B-B6F2-0284AB0504EA}"/>
    <dgm:cxn modelId="{35463E35-15F8-4E22-97C0-EC70E18A14F3}" type="presOf" srcId="{2657630A-DDB0-434F-B770-9B23844346F3}" destId="{6973F6BE-4671-49ED-8174-39B72A5B1D98}" srcOrd="0" destOrd="0" presId="urn:microsoft.com/office/officeart/2005/8/layout/vList5"/>
    <dgm:cxn modelId="{10692A37-BBF0-4929-AFF5-963EEB222ECC}" srcId="{A6E4E026-3244-4E91-88BE-2EB5039389C1}" destId="{9FFD8DAA-4CF3-4CAC-97FE-38E8BC7D7677}" srcOrd="0" destOrd="0" parTransId="{6815DBD9-7A4D-4EEF-B7F5-8C0FC2A9739F}" sibTransId="{13904719-BD9F-499B-9CC3-5E17B74B283C}"/>
    <dgm:cxn modelId="{6194D740-0837-43F2-8E4D-778F19362142}" type="presOf" srcId="{9FFD8DAA-4CF3-4CAC-97FE-38E8BC7D7677}" destId="{D58D9345-210A-4186-B20A-D328384C1114}" srcOrd="0" destOrd="0" presId="urn:microsoft.com/office/officeart/2005/8/layout/vList5"/>
    <dgm:cxn modelId="{17D0365F-A971-43E2-B6E5-7C52115A4636}" type="presOf" srcId="{C9D64262-C255-4ABD-9AC8-E8C6A4910EA5}" destId="{F88F340B-5AAE-47A0-A955-CE45C70D115F}" srcOrd="0" destOrd="0" presId="urn:microsoft.com/office/officeart/2005/8/layout/vList5"/>
    <dgm:cxn modelId="{4F5F6F64-AA17-4183-881E-F6935FD7AC5D}" type="presOf" srcId="{0F7E3074-CCED-45F5-9273-1E8FAE394DF8}" destId="{70B6A5E9-72F6-496F-99E1-549BFF91E120}" srcOrd="0" destOrd="0" presId="urn:microsoft.com/office/officeart/2005/8/layout/vList5"/>
    <dgm:cxn modelId="{60D7A947-6D2A-4F26-A112-2447EAC572D2}" type="presOf" srcId="{A6E4E026-3244-4E91-88BE-2EB5039389C1}" destId="{687B73FF-27FC-44F3-8F35-52FB2945FBE1}" srcOrd="0" destOrd="0" presId="urn:microsoft.com/office/officeart/2005/8/layout/vList5"/>
    <dgm:cxn modelId="{9E33DA6B-D8E4-4DC0-AFC4-A32484787357}" type="presOf" srcId="{1E1CE65C-4394-4EB5-B0C0-79960D433AB5}" destId="{2C0417A5-88AB-4C81-B00B-4A11D4FCE49B}" srcOrd="0" destOrd="0" presId="urn:microsoft.com/office/officeart/2005/8/layout/vList5"/>
    <dgm:cxn modelId="{A329A473-8831-4196-B3E6-F735428DCD11}" srcId="{1E1CE65C-4394-4EB5-B0C0-79960D433AB5}" destId="{FC78B80C-1823-4891-A6AD-A2299C59375C}" srcOrd="0" destOrd="0" parTransId="{563001D1-626E-42AA-8455-6638D439BB24}" sibTransId="{DF5DC971-1DA6-486F-B65C-2E2CA920F9E8}"/>
    <dgm:cxn modelId="{F14A3C7A-9C53-4FCC-AC24-CFAA38E4B657}" srcId="{438A0AB2-B99B-4D82-BACE-F8605A408EFE}" destId="{EC24A8D2-A416-4AD7-A9AC-FFF3240B15CF}" srcOrd="3" destOrd="0" parTransId="{5ED6F9C1-F8DF-4A68-875F-66E377213202}" sibTransId="{F4926E12-F83A-44AE-9A1D-4E74D22A43AC}"/>
    <dgm:cxn modelId="{FF955493-4EA4-4B01-83E2-D764368A562D}" type="presOf" srcId="{953D11F5-240B-40EE-8C2D-9D9492766602}" destId="{4C9099A8-8C06-4451-A263-12B6F8666B97}" srcOrd="0" destOrd="0" presId="urn:microsoft.com/office/officeart/2005/8/layout/vList5"/>
    <dgm:cxn modelId="{8E4D0AA1-C597-44C3-9F08-B3C27A2D54B2}" srcId="{438A0AB2-B99B-4D82-BACE-F8605A408EFE}" destId="{C9D64262-C255-4ABD-9AC8-E8C6A4910EA5}" srcOrd="4" destOrd="0" parTransId="{19652C81-F27B-48C6-A221-5AC189D72A37}" sibTransId="{F5473C85-265B-45A9-AAE3-E0BD75DC55AE}"/>
    <dgm:cxn modelId="{D2EF38AA-5AB2-45B0-8D4C-CD8CF71770B2}" type="presOf" srcId="{438A0AB2-B99B-4D82-BACE-F8605A408EFE}" destId="{F0545F2A-EFE0-43CC-BF26-C34EBB8D02E3}" srcOrd="0" destOrd="0" presId="urn:microsoft.com/office/officeart/2005/8/layout/vList5"/>
    <dgm:cxn modelId="{3A39C3AF-11AD-4062-A1E8-87176C95C9C8}" type="presOf" srcId="{EC24A8D2-A416-4AD7-A9AC-FFF3240B15CF}" destId="{C8F107C0-1C9F-490B-A946-A126EFD6F7C7}" srcOrd="0" destOrd="0" presId="urn:microsoft.com/office/officeart/2005/8/layout/vList5"/>
    <dgm:cxn modelId="{7F324CC1-0508-4103-881D-3791B3B4F915}" srcId="{C9D64262-C255-4ABD-9AC8-E8C6A4910EA5}" destId="{3AC1A733-3906-4797-8C96-182BC241D25F}" srcOrd="0" destOrd="0" parTransId="{4174101F-46AE-487D-A16F-C178701401F2}" sibTransId="{A587E4E4-99E7-4BFC-8E0C-8B4A3E7E0010}"/>
    <dgm:cxn modelId="{A922D0CE-CEFE-4CC7-B962-7DB59F0CE40B}" srcId="{2657630A-DDB0-434F-B770-9B23844346F3}" destId="{953D11F5-240B-40EE-8C2D-9D9492766602}" srcOrd="0" destOrd="0" parTransId="{698E8D38-88D5-4DBE-9D6D-6179BD8B0EF5}" sibTransId="{5C46054F-47B9-4F24-B76D-B328B72A1C6F}"/>
    <dgm:cxn modelId="{F99AF1D4-AAF6-45A9-B672-967E40158003}" srcId="{438A0AB2-B99B-4D82-BACE-F8605A408EFE}" destId="{2657630A-DDB0-434F-B770-9B23844346F3}" srcOrd="5" destOrd="0" parTransId="{9C368715-589F-4D52-9853-1DC634368846}" sibTransId="{941E3024-A25C-46D8-A113-369E0E349FB5}"/>
    <dgm:cxn modelId="{DE7B59D5-126C-4FD0-BAEF-8A720616953A}" srcId="{438A0AB2-B99B-4D82-BACE-F8605A408EFE}" destId="{A6E4E026-3244-4E91-88BE-2EB5039389C1}" srcOrd="2" destOrd="0" parTransId="{627A8BC6-EAF3-4DDA-AA2E-C79F67E6AE1B}" sibTransId="{2585D40D-8344-458C-A138-B967E17A7C19}"/>
    <dgm:cxn modelId="{652C3FE3-F9F4-4821-9041-214664ACA946}" srcId="{EC24A8D2-A416-4AD7-A9AC-FFF3240B15CF}" destId="{0F7E3074-CCED-45F5-9273-1E8FAE394DF8}" srcOrd="0" destOrd="0" parTransId="{3C8D0EB0-599F-4693-8120-7F393B8E291F}" sibTransId="{C54278C5-9B4A-4872-BE09-A1AC8FC8C71A}"/>
    <dgm:cxn modelId="{622FA3E5-02B3-43C1-88DF-D317AA221DD5}" type="presOf" srcId="{3AC1A733-3906-4797-8C96-182BC241D25F}" destId="{C12B1011-1CE9-4600-8D26-F21B008968F8}" srcOrd="0" destOrd="0" presId="urn:microsoft.com/office/officeart/2005/8/layout/vList5"/>
    <dgm:cxn modelId="{25F615E8-BDA1-4575-A4A2-82470FA74E18}" srcId="{438A0AB2-B99B-4D82-BACE-F8605A408EFE}" destId="{ACC56D5E-F308-41C9-87F3-9AE2DD854CC9}" srcOrd="0" destOrd="0" parTransId="{D63D634F-48D3-49FA-AD65-030090073037}" sibTransId="{D998FBDD-0577-45D8-B121-607C7E2C38CE}"/>
    <dgm:cxn modelId="{05BBBDEE-907B-4BB7-B69E-2246ADB4C92F}" type="presOf" srcId="{ACC56D5E-F308-41C9-87F3-9AE2DD854CC9}" destId="{01191AF9-7D2F-4941-98C5-CFBEF76F44EC}" srcOrd="0" destOrd="0" presId="urn:microsoft.com/office/officeart/2005/8/layout/vList5"/>
    <dgm:cxn modelId="{CBEF8FF0-4458-4F6B-91E2-2BA415CDD2BD}" srcId="{438A0AB2-B99B-4D82-BACE-F8605A408EFE}" destId="{1E1CE65C-4394-4EB5-B0C0-79960D433AB5}" srcOrd="1" destOrd="0" parTransId="{191F4B9C-17E3-4F54-83D2-0DA2BEB71619}" sibTransId="{7DFD0242-3B3C-4D18-8E1B-A42B1764C129}"/>
    <dgm:cxn modelId="{9A25EFF7-F646-494E-9FB0-77800D71ED2D}" type="presOf" srcId="{D1F9B862-1D6D-4C88-8EF3-C0A60B931F74}" destId="{8E3CC1F8-7153-4305-B193-25790A62F0A2}" srcOrd="0" destOrd="0" presId="urn:microsoft.com/office/officeart/2005/8/layout/vList5"/>
    <dgm:cxn modelId="{81CE72FE-88EF-4D0F-8436-B629DC37FB83}" type="presOf" srcId="{FC78B80C-1823-4891-A6AD-A2299C59375C}" destId="{89E8264C-14BF-47F7-8F3B-78C65BD0F811}" srcOrd="0" destOrd="0" presId="urn:microsoft.com/office/officeart/2005/8/layout/vList5"/>
    <dgm:cxn modelId="{A90DD77B-43C8-4F83-9D62-074961977B21}" type="presParOf" srcId="{F0545F2A-EFE0-43CC-BF26-C34EBB8D02E3}" destId="{6D5CFA2A-1798-45BE-8341-F8E9F4F04705}" srcOrd="0" destOrd="0" presId="urn:microsoft.com/office/officeart/2005/8/layout/vList5"/>
    <dgm:cxn modelId="{2A13511B-0154-4EF8-8CE4-0A7EBD453698}" type="presParOf" srcId="{6D5CFA2A-1798-45BE-8341-F8E9F4F04705}" destId="{01191AF9-7D2F-4941-98C5-CFBEF76F44EC}" srcOrd="0" destOrd="0" presId="urn:microsoft.com/office/officeart/2005/8/layout/vList5"/>
    <dgm:cxn modelId="{1287EC9A-C32C-4075-B305-B28AE5E933B0}" type="presParOf" srcId="{6D5CFA2A-1798-45BE-8341-F8E9F4F04705}" destId="{8E3CC1F8-7153-4305-B193-25790A62F0A2}" srcOrd="1" destOrd="0" presId="urn:microsoft.com/office/officeart/2005/8/layout/vList5"/>
    <dgm:cxn modelId="{5C0DA9F9-8E52-4314-A066-F3F8A7BC29B3}" type="presParOf" srcId="{F0545F2A-EFE0-43CC-BF26-C34EBB8D02E3}" destId="{2612A631-278C-4155-B9C7-0DE47716976F}" srcOrd="1" destOrd="0" presId="urn:microsoft.com/office/officeart/2005/8/layout/vList5"/>
    <dgm:cxn modelId="{F4EA0FDC-8A11-46FE-AE2E-9124EFCF8EA2}" type="presParOf" srcId="{F0545F2A-EFE0-43CC-BF26-C34EBB8D02E3}" destId="{C35F3132-6673-4E0C-B4A3-7B70CF091C24}" srcOrd="2" destOrd="0" presId="urn:microsoft.com/office/officeart/2005/8/layout/vList5"/>
    <dgm:cxn modelId="{7D7D58E7-1F8C-4947-843A-8EC03AF82A17}" type="presParOf" srcId="{C35F3132-6673-4E0C-B4A3-7B70CF091C24}" destId="{2C0417A5-88AB-4C81-B00B-4A11D4FCE49B}" srcOrd="0" destOrd="0" presId="urn:microsoft.com/office/officeart/2005/8/layout/vList5"/>
    <dgm:cxn modelId="{4CBCB72C-E2FA-4030-AC4A-6A9DF851803B}" type="presParOf" srcId="{C35F3132-6673-4E0C-B4A3-7B70CF091C24}" destId="{89E8264C-14BF-47F7-8F3B-78C65BD0F811}" srcOrd="1" destOrd="0" presId="urn:microsoft.com/office/officeart/2005/8/layout/vList5"/>
    <dgm:cxn modelId="{629D7445-E271-451E-8DBB-11684A142EB4}" type="presParOf" srcId="{F0545F2A-EFE0-43CC-BF26-C34EBB8D02E3}" destId="{9DC956E4-523E-4306-93D2-088C19492C08}" srcOrd="3" destOrd="0" presId="urn:microsoft.com/office/officeart/2005/8/layout/vList5"/>
    <dgm:cxn modelId="{871250C1-726C-4565-BB00-58F3DB5652BD}" type="presParOf" srcId="{F0545F2A-EFE0-43CC-BF26-C34EBB8D02E3}" destId="{35094206-99B1-4C8D-A1C2-DB8DEB0D08D7}" srcOrd="4" destOrd="0" presId="urn:microsoft.com/office/officeart/2005/8/layout/vList5"/>
    <dgm:cxn modelId="{3DC762B5-2756-44D8-AF48-061FC3AEF840}" type="presParOf" srcId="{35094206-99B1-4C8D-A1C2-DB8DEB0D08D7}" destId="{687B73FF-27FC-44F3-8F35-52FB2945FBE1}" srcOrd="0" destOrd="0" presId="urn:microsoft.com/office/officeart/2005/8/layout/vList5"/>
    <dgm:cxn modelId="{4735D1E9-169F-40AA-8F00-518884D644DE}" type="presParOf" srcId="{35094206-99B1-4C8D-A1C2-DB8DEB0D08D7}" destId="{D58D9345-210A-4186-B20A-D328384C1114}" srcOrd="1" destOrd="0" presId="urn:microsoft.com/office/officeart/2005/8/layout/vList5"/>
    <dgm:cxn modelId="{7E99C95E-C08A-4856-8724-77A8633C8222}" type="presParOf" srcId="{F0545F2A-EFE0-43CC-BF26-C34EBB8D02E3}" destId="{72A8A517-3983-4B15-9A81-50BB84AF283D}" srcOrd="5" destOrd="0" presId="urn:microsoft.com/office/officeart/2005/8/layout/vList5"/>
    <dgm:cxn modelId="{63522A25-AD95-403C-8F69-492940952EEE}" type="presParOf" srcId="{F0545F2A-EFE0-43CC-BF26-C34EBB8D02E3}" destId="{7BE55C5A-D21C-4EFD-9FFD-E85FD0EA5C3A}" srcOrd="6" destOrd="0" presId="urn:microsoft.com/office/officeart/2005/8/layout/vList5"/>
    <dgm:cxn modelId="{066618BE-4AE5-4CCB-8F46-13C81F832C48}" type="presParOf" srcId="{7BE55C5A-D21C-4EFD-9FFD-E85FD0EA5C3A}" destId="{C8F107C0-1C9F-490B-A946-A126EFD6F7C7}" srcOrd="0" destOrd="0" presId="urn:microsoft.com/office/officeart/2005/8/layout/vList5"/>
    <dgm:cxn modelId="{4365E267-45C3-4F33-B8B7-701C01AF2626}" type="presParOf" srcId="{7BE55C5A-D21C-4EFD-9FFD-E85FD0EA5C3A}" destId="{70B6A5E9-72F6-496F-99E1-549BFF91E120}" srcOrd="1" destOrd="0" presId="urn:microsoft.com/office/officeart/2005/8/layout/vList5"/>
    <dgm:cxn modelId="{4065F527-1035-4B5A-BC07-3BA1FDFE90E0}" type="presParOf" srcId="{F0545F2A-EFE0-43CC-BF26-C34EBB8D02E3}" destId="{E8D2E9B8-D683-4623-8C0F-48C3F3F4DDFF}" srcOrd="7" destOrd="0" presId="urn:microsoft.com/office/officeart/2005/8/layout/vList5"/>
    <dgm:cxn modelId="{44FC9910-8F74-416B-806B-796BF62EC986}" type="presParOf" srcId="{F0545F2A-EFE0-43CC-BF26-C34EBB8D02E3}" destId="{34ECB0CA-99DF-44C0-AA03-63861EFEBB69}" srcOrd="8" destOrd="0" presId="urn:microsoft.com/office/officeart/2005/8/layout/vList5"/>
    <dgm:cxn modelId="{B849FCE5-577C-4874-A4B6-B57BEA7A8812}" type="presParOf" srcId="{34ECB0CA-99DF-44C0-AA03-63861EFEBB69}" destId="{F88F340B-5AAE-47A0-A955-CE45C70D115F}" srcOrd="0" destOrd="0" presId="urn:microsoft.com/office/officeart/2005/8/layout/vList5"/>
    <dgm:cxn modelId="{F7C0B2C0-6B64-453E-877F-B8E2FBBADEC3}" type="presParOf" srcId="{34ECB0CA-99DF-44C0-AA03-63861EFEBB69}" destId="{C12B1011-1CE9-4600-8D26-F21B008968F8}" srcOrd="1" destOrd="0" presId="urn:microsoft.com/office/officeart/2005/8/layout/vList5"/>
    <dgm:cxn modelId="{4B9D041A-B1C9-4C6E-9EE0-BBCF021CC8A6}" type="presParOf" srcId="{F0545F2A-EFE0-43CC-BF26-C34EBB8D02E3}" destId="{27C86534-12EF-40D1-8F71-9A75E1BF8AFB}" srcOrd="9" destOrd="0" presId="urn:microsoft.com/office/officeart/2005/8/layout/vList5"/>
    <dgm:cxn modelId="{5A194047-F7F1-49F5-A6C1-A64981374759}" type="presParOf" srcId="{F0545F2A-EFE0-43CC-BF26-C34EBB8D02E3}" destId="{BECFAD9B-05A1-4A01-8A00-6BF670884EC3}" srcOrd="10" destOrd="0" presId="urn:microsoft.com/office/officeart/2005/8/layout/vList5"/>
    <dgm:cxn modelId="{90796FE2-CE96-4A1B-A14E-2DED5ECA5456}" type="presParOf" srcId="{BECFAD9B-05A1-4A01-8A00-6BF670884EC3}" destId="{6973F6BE-4671-49ED-8174-39B72A5B1D98}" srcOrd="0" destOrd="0" presId="urn:microsoft.com/office/officeart/2005/8/layout/vList5"/>
    <dgm:cxn modelId="{99F33FD1-8704-4B10-9172-3709B160D37B}" type="presParOf" srcId="{BECFAD9B-05A1-4A01-8A00-6BF670884EC3}" destId="{4C9099A8-8C06-4451-A263-12B6F8666B9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897148-9E81-41C3-AD3C-154AEE73504B}">
      <dsp:nvSpPr>
        <dsp:cNvPr id="0" name=""/>
        <dsp:cNvSpPr/>
      </dsp:nvSpPr>
      <dsp:spPr>
        <a:xfrm>
          <a:off x="6592" y="1554282"/>
          <a:ext cx="2847206" cy="2125379"/>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B88C46-8C69-488E-9149-1E691F0C7AA3}">
      <dsp:nvSpPr>
        <dsp:cNvPr id="0" name=""/>
        <dsp:cNvSpPr/>
      </dsp:nvSpPr>
      <dsp:spPr>
        <a:xfrm>
          <a:off x="6592" y="3679661"/>
          <a:ext cx="2847206" cy="913913"/>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US" sz="2000" kern="1200" dirty="0"/>
            <a:t>ENVIRONMENTAL POLLUTION</a:t>
          </a:r>
          <a:endParaRPr lang="en-IN" sz="2000" kern="1200" dirty="0"/>
        </a:p>
      </dsp:txBody>
      <dsp:txXfrm>
        <a:off x="6592" y="3679661"/>
        <a:ext cx="2005075" cy="913913"/>
      </dsp:txXfrm>
    </dsp:sp>
    <dsp:sp modelId="{1DCF1B93-1687-4FFA-9A68-4CC1326C3CC3}">
      <dsp:nvSpPr>
        <dsp:cNvPr id="0" name=""/>
        <dsp:cNvSpPr/>
      </dsp:nvSpPr>
      <dsp:spPr>
        <a:xfrm>
          <a:off x="2092209" y="3824828"/>
          <a:ext cx="996522" cy="996522"/>
        </a:xfrm>
        <a:prstGeom prst="ellipse">
          <a:avLst/>
        </a:prstGeom>
        <a:blipFill>
          <a:blip xmlns:r="http://schemas.openxmlformats.org/officeDocument/2006/relationships" r:embed="rId1"/>
          <a:srcRect/>
          <a:stretch>
            <a:fillRect l="-39000" r="-39000"/>
          </a:stretch>
        </a:blip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FBD663-D66F-4BF5-9850-801A946BB0E7}">
      <dsp:nvSpPr>
        <dsp:cNvPr id="0" name=""/>
        <dsp:cNvSpPr/>
      </dsp:nvSpPr>
      <dsp:spPr>
        <a:xfrm>
          <a:off x="3335614" y="1554282"/>
          <a:ext cx="2847206" cy="2125379"/>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224133-547D-40B6-8020-781778CACFB0}">
      <dsp:nvSpPr>
        <dsp:cNvPr id="0" name=""/>
        <dsp:cNvSpPr/>
      </dsp:nvSpPr>
      <dsp:spPr>
        <a:xfrm>
          <a:off x="3335614" y="3679661"/>
          <a:ext cx="2847206" cy="913913"/>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US" sz="2000" kern="1200" dirty="0"/>
            <a:t>HEALTH RISK</a:t>
          </a:r>
          <a:endParaRPr lang="en-IN" sz="2000" kern="1200" dirty="0"/>
        </a:p>
      </dsp:txBody>
      <dsp:txXfrm>
        <a:off x="3335614" y="3679661"/>
        <a:ext cx="2005075" cy="913913"/>
      </dsp:txXfrm>
    </dsp:sp>
    <dsp:sp modelId="{CCB80989-95AE-4389-9DB4-D06F6EF4CE42}">
      <dsp:nvSpPr>
        <dsp:cNvPr id="0" name=""/>
        <dsp:cNvSpPr/>
      </dsp:nvSpPr>
      <dsp:spPr>
        <a:xfrm>
          <a:off x="5401102" y="3834893"/>
          <a:ext cx="996522" cy="996522"/>
        </a:xfrm>
        <a:prstGeom prst="ellipse">
          <a:avLst/>
        </a:prstGeom>
        <a:blipFill>
          <a:blip xmlns:r="http://schemas.openxmlformats.org/officeDocument/2006/relationships" r:embed="rId2"/>
          <a:srcRect/>
          <a:stretch>
            <a:fillRect l="-32000" r="-32000"/>
          </a:stretch>
        </a:blip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591936-BE73-4916-AAEE-73D265ED8403}">
      <dsp:nvSpPr>
        <dsp:cNvPr id="0" name=""/>
        <dsp:cNvSpPr/>
      </dsp:nvSpPr>
      <dsp:spPr>
        <a:xfrm>
          <a:off x="6664636" y="1554282"/>
          <a:ext cx="2847206" cy="2125379"/>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7070AC-EDAA-4E22-87E2-2CC06EF90DE3}">
      <dsp:nvSpPr>
        <dsp:cNvPr id="0" name=""/>
        <dsp:cNvSpPr/>
      </dsp:nvSpPr>
      <dsp:spPr>
        <a:xfrm>
          <a:off x="6664636" y="3679661"/>
          <a:ext cx="2847206" cy="913913"/>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US" sz="2000" kern="1200" dirty="0"/>
            <a:t>CLIMATE CHANGE</a:t>
          </a:r>
          <a:endParaRPr lang="en-IN" sz="2000" kern="1200" dirty="0"/>
        </a:p>
      </dsp:txBody>
      <dsp:txXfrm>
        <a:off x="6664636" y="3679661"/>
        <a:ext cx="2005075" cy="913913"/>
      </dsp:txXfrm>
    </dsp:sp>
    <dsp:sp modelId="{86D35061-4443-4F89-807E-3516970A25EF}">
      <dsp:nvSpPr>
        <dsp:cNvPr id="0" name=""/>
        <dsp:cNvSpPr/>
      </dsp:nvSpPr>
      <dsp:spPr>
        <a:xfrm>
          <a:off x="8750254" y="3824828"/>
          <a:ext cx="996522" cy="996522"/>
        </a:xfrm>
        <a:prstGeom prst="ellipse">
          <a:avLst/>
        </a:prstGeom>
        <a:blipFill>
          <a:blip xmlns:r="http://schemas.openxmlformats.org/officeDocument/2006/relationships" r:embed="rId3"/>
          <a:srcRect/>
          <a:stretch>
            <a:fillRect l="-50000" r="-50000"/>
          </a:stretch>
        </a:blip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EAA296-A8E8-45E1-B746-C08BF2BAF1BE}">
      <dsp:nvSpPr>
        <dsp:cNvPr id="0" name=""/>
        <dsp:cNvSpPr/>
      </dsp:nvSpPr>
      <dsp:spPr>
        <a:xfrm>
          <a:off x="587485" y="1731504"/>
          <a:ext cx="10574744" cy="96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marL="0" lvl="0" indent="0" algn="l" defTabSz="844550">
            <a:lnSpc>
              <a:spcPct val="90000"/>
            </a:lnSpc>
            <a:spcBef>
              <a:spcPct val="0"/>
            </a:spcBef>
            <a:spcAft>
              <a:spcPct val="35000"/>
            </a:spcAft>
            <a:buNone/>
          </a:pPr>
          <a:r>
            <a:rPr lang="en-US" sz="1900" b="1" i="0" u="sng" kern="1200" dirty="0"/>
            <a:t>Individual users and households</a:t>
          </a:r>
          <a:r>
            <a:rPr lang="en-US" sz="1900" b="0" i="0" kern="1200" dirty="0"/>
            <a:t> can use waste management systems to properly dispose of their waste, such as segregating recyclable materials, composting organic waste, and disposing of hazardous waste at designated facilities.</a:t>
          </a:r>
          <a:endParaRPr lang="en-IN" sz="1900" kern="1200" dirty="0"/>
        </a:p>
      </dsp:txBody>
      <dsp:txXfrm>
        <a:off x="587485" y="1731504"/>
        <a:ext cx="10574744" cy="961340"/>
      </dsp:txXfrm>
    </dsp:sp>
    <dsp:sp modelId="{2A42B6EB-A229-42AE-8D9B-7034AB448626}">
      <dsp:nvSpPr>
        <dsp:cNvPr id="0" name=""/>
        <dsp:cNvSpPr/>
      </dsp:nvSpPr>
      <dsp:spPr>
        <a:xfrm>
          <a:off x="587485" y="2692844"/>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61A28D-97B1-4DD7-8235-3FDC5FA881C7}">
      <dsp:nvSpPr>
        <dsp:cNvPr id="0" name=""/>
        <dsp:cNvSpPr/>
      </dsp:nvSpPr>
      <dsp:spPr>
        <a:xfrm>
          <a:off x="2079699" y="2692844"/>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E73FBA-AF9A-432A-AADF-45DFBF95004F}">
      <dsp:nvSpPr>
        <dsp:cNvPr id="0" name=""/>
        <dsp:cNvSpPr/>
      </dsp:nvSpPr>
      <dsp:spPr>
        <a:xfrm>
          <a:off x="3571913" y="2692844"/>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420153-09EE-4F35-9C49-FE7C3EBED236}">
      <dsp:nvSpPr>
        <dsp:cNvPr id="0" name=""/>
        <dsp:cNvSpPr/>
      </dsp:nvSpPr>
      <dsp:spPr>
        <a:xfrm>
          <a:off x="5064127" y="2692844"/>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6F1299-5A00-426A-95D1-1655E41F231B}">
      <dsp:nvSpPr>
        <dsp:cNvPr id="0" name=""/>
        <dsp:cNvSpPr/>
      </dsp:nvSpPr>
      <dsp:spPr>
        <a:xfrm>
          <a:off x="6556341" y="2692844"/>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60ED1A-A0A1-41F0-B422-DC8B0747882E}">
      <dsp:nvSpPr>
        <dsp:cNvPr id="0" name=""/>
        <dsp:cNvSpPr/>
      </dsp:nvSpPr>
      <dsp:spPr>
        <a:xfrm>
          <a:off x="8048555" y="2692844"/>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09E5E6-A716-4C28-9FA8-9C9A56563C5A}">
      <dsp:nvSpPr>
        <dsp:cNvPr id="0" name=""/>
        <dsp:cNvSpPr/>
      </dsp:nvSpPr>
      <dsp:spPr>
        <a:xfrm>
          <a:off x="9540769" y="2692844"/>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988462-7D0E-4973-A18E-BC9D332070DB}">
      <dsp:nvSpPr>
        <dsp:cNvPr id="0" name=""/>
        <dsp:cNvSpPr/>
      </dsp:nvSpPr>
      <dsp:spPr>
        <a:xfrm>
          <a:off x="587485" y="3074756"/>
          <a:ext cx="10574744" cy="96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marL="0" lvl="0" indent="0" algn="l" defTabSz="844550">
            <a:lnSpc>
              <a:spcPct val="90000"/>
            </a:lnSpc>
            <a:spcBef>
              <a:spcPct val="0"/>
            </a:spcBef>
            <a:spcAft>
              <a:spcPct val="35000"/>
            </a:spcAft>
            <a:buNone/>
          </a:pPr>
          <a:r>
            <a:rPr lang="en-US" sz="1900" b="1" i="0" u="sng" kern="1200" dirty="0"/>
            <a:t>Businesses</a:t>
          </a:r>
          <a:r>
            <a:rPr lang="en-US" sz="1900" b="0" i="0" kern="1200" dirty="0"/>
            <a:t> can use waste management systems to reduce their waste generation, increase their recycling rates, and ensure proper disposal of hazardous waste. They can also implement sustainable practices, such as reducing packaging waste and using eco-friendly materials.</a:t>
          </a:r>
          <a:endParaRPr lang="en-IN" sz="1900" kern="1200" dirty="0"/>
        </a:p>
      </dsp:txBody>
      <dsp:txXfrm>
        <a:off x="587485" y="3074756"/>
        <a:ext cx="10574744" cy="961340"/>
      </dsp:txXfrm>
    </dsp:sp>
    <dsp:sp modelId="{EC437DEE-3267-40FE-AFCF-0EE43522EC7B}">
      <dsp:nvSpPr>
        <dsp:cNvPr id="0" name=""/>
        <dsp:cNvSpPr/>
      </dsp:nvSpPr>
      <dsp:spPr>
        <a:xfrm>
          <a:off x="587485" y="4036096"/>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E0536D-BA45-4C0C-ACE7-742DF024844A}">
      <dsp:nvSpPr>
        <dsp:cNvPr id="0" name=""/>
        <dsp:cNvSpPr/>
      </dsp:nvSpPr>
      <dsp:spPr>
        <a:xfrm>
          <a:off x="2079699" y="4036096"/>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B8B13C-8394-4CD5-B22B-288A3EE4BF9D}">
      <dsp:nvSpPr>
        <dsp:cNvPr id="0" name=""/>
        <dsp:cNvSpPr/>
      </dsp:nvSpPr>
      <dsp:spPr>
        <a:xfrm>
          <a:off x="3571913" y="4036096"/>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BD3DCD-BD6C-4725-8FBD-C651D3C99750}">
      <dsp:nvSpPr>
        <dsp:cNvPr id="0" name=""/>
        <dsp:cNvSpPr/>
      </dsp:nvSpPr>
      <dsp:spPr>
        <a:xfrm>
          <a:off x="5064127" y="4036096"/>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275A7E-22DA-4F05-B23D-C0F1819E5F4B}">
      <dsp:nvSpPr>
        <dsp:cNvPr id="0" name=""/>
        <dsp:cNvSpPr/>
      </dsp:nvSpPr>
      <dsp:spPr>
        <a:xfrm>
          <a:off x="6556341" y="4036096"/>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2CB4DB-5E65-4652-B830-F55574C4BDCC}">
      <dsp:nvSpPr>
        <dsp:cNvPr id="0" name=""/>
        <dsp:cNvSpPr/>
      </dsp:nvSpPr>
      <dsp:spPr>
        <a:xfrm>
          <a:off x="8048555" y="4036096"/>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38F5F-A880-48CB-BB9E-3C93C6137D92}">
      <dsp:nvSpPr>
        <dsp:cNvPr id="0" name=""/>
        <dsp:cNvSpPr/>
      </dsp:nvSpPr>
      <dsp:spPr>
        <a:xfrm>
          <a:off x="9540769" y="4036096"/>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6499A4-8956-4ED1-AE82-44F7C34079FA}">
      <dsp:nvSpPr>
        <dsp:cNvPr id="0" name=""/>
        <dsp:cNvSpPr/>
      </dsp:nvSpPr>
      <dsp:spPr>
        <a:xfrm>
          <a:off x="587485" y="4418007"/>
          <a:ext cx="10574744" cy="96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marL="0" lvl="0" indent="0" algn="l" defTabSz="844550">
            <a:lnSpc>
              <a:spcPct val="90000"/>
            </a:lnSpc>
            <a:spcBef>
              <a:spcPct val="0"/>
            </a:spcBef>
            <a:spcAft>
              <a:spcPct val="35000"/>
            </a:spcAft>
            <a:buFont typeface="+mj-lt"/>
            <a:buNone/>
          </a:pPr>
          <a:r>
            <a:rPr lang="en-US" sz="1900" b="1" i="0" u="sng" kern="1200" dirty="0"/>
            <a:t>Governments</a:t>
          </a:r>
          <a:r>
            <a:rPr lang="en-US" sz="1900" b="0" i="0" kern="1200" dirty="0"/>
            <a:t> can use waste management systems to provide waste collection and disposal services to their citizens. They can also implement policies and regulations to promote proper waste management practices, such as mandatory recycling programs and landfill regulations.</a:t>
          </a:r>
          <a:endParaRPr lang="en-IN" sz="1900" kern="1200" dirty="0"/>
        </a:p>
      </dsp:txBody>
      <dsp:txXfrm>
        <a:off x="587485" y="4418007"/>
        <a:ext cx="10574744" cy="961340"/>
      </dsp:txXfrm>
    </dsp:sp>
    <dsp:sp modelId="{044E837A-9E75-40CF-BCD5-FD21FAF2013C}">
      <dsp:nvSpPr>
        <dsp:cNvPr id="0" name=""/>
        <dsp:cNvSpPr/>
      </dsp:nvSpPr>
      <dsp:spPr>
        <a:xfrm>
          <a:off x="587485" y="5379348"/>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941C6F-8E88-4568-AFEC-1D18743C8129}">
      <dsp:nvSpPr>
        <dsp:cNvPr id="0" name=""/>
        <dsp:cNvSpPr/>
      </dsp:nvSpPr>
      <dsp:spPr>
        <a:xfrm>
          <a:off x="2079699" y="5379348"/>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7F4F8F-F300-490D-ABC8-C49C5AD9A1B7}">
      <dsp:nvSpPr>
        <dsp:cNvPr id="0" name=""/>
        <dsp:cNvSpPr/>
      </dsp:nvSpPr>
      <dsp:spPr>
        <a:xfrm>
          <a:off x="3571913" y="5379348"/>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DC6A7F-C813-4D72-8BB9-B5E30ADAA5E9}">
      <dsp:nvSpPr>
        <dsp:cNvPr id="0" name=""/>
        <dsp:cNvSpPr/>
      </dsp:nvSpPr>
      <dsp:spPr>
        <a:xfrm>
          <a:off x="5064127" y="5379348"/>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DAC4EE-DBEE-44FB-AB3A-EED422F021C9}">
      <dsp:nvSpPr>
        <dsp:cNvPr id="0" name=""/>
        <dsp:cNvSpPr/>
      </dsp:nvSpPr>
      <dsp:spPr>
        <a:xfrm>
          <a:off x="6556341" y="5379348"/>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8ACC07-6D6C-4538-8E7B-5D70867B269C}">
      <dsp:nvSpPr>
        <dsp:cNvPr id="0" name=""/>
        <dsp:cNvSpPr/>
      </dsp:nvSpPr>
      <dsp:spPr>
        <a:xfrm>
          <a:off x="8048555" y="5379348"/>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F481B5-6048-4D5E-8B78-489D38B05BE4}">
      <dsp:nvSpPr>
        <dsp:cNvPr id="0" name=""/>
        <dsp:cNvSpPr/>
      </dsp:nvSpPr>
      <dsp:spPr>
        <a:xfrm>
          <a:off x="9540769" y="5379348"/>
          <a:ext cx="1409965" cy="23499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B66A7-555B-4C65-BF7F-F7C58A8FC3D1}">
      <dsp:nvSpPr>
        <dsp:cNvPr id="0" name=""/>
        <dsp:cNvSpPr/>
      </dsp:nvSpPr>
      <dsp:spPr>
        <a:xfrm>
          <a:off x="0" y="0"/>
          <a:ext cx="873703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24A92-3DA3-459B-9D88-10B28E110C35}">
      <dsp:nvSpPr>
        <dsp:cNvPr id="0" name=""/>
        <dsp:cNvSpPr/>
      </dsp:nvSpPr>
      <dsp:spPr>
        <a:xfrm>
          <a:off x="0" y="0"/>
          <a:ext cx="8737033" cy="1091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ctr" defTabSz="1155700">
            <a:lnSpc>
              <a:spcPct val="90000"/>
            </a:lnSpc>
            <a:spcBef>
              <a:spcPct val="0"/>
            </a:spcBef>
            <a:spcAft>
              <a:spcPct val="35000"/>
            </a:spcAft>
            <a:buNone/>
          </a:pPr>
          <a:r>
            <a:rPr lang="en-US" sz="2600" kern="1200" dirty="0"/>
            <a:t>Alternative products that already exist for waste disposal are Manual Wet and Dry</a:t>
          </a:r>
          <a:endParaRPr lang="en-IN" sz="2600" kern="1200" dirty="0"/>
        </a:p>
      </dsp:txBody>
      <dsp:txXfrm>
        <a:off x="0" y="0"/>
        <a:ext cx="8737033" cy="1091684"/>
      </dsp:txXfrm>
    </dsp:sp>
    <dsp:sp modelId="{3556D3E0-CAC0-423C-84D2-6F6DAA988500}">
      <dsp:nvSpPr>
        <dsp:cNvPr id="0" name=""/>
        <dsp:cNvSpPr/>
      </dsp:nvSpPr>
      <dsp:spPr>
        <a:xfrm>
          <a:off x="0" y="1091684"/>
          <a:ext cx="873703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62E7CC-584B-4766-948E-3007D39AF694}">
      <dsp:nvSpPr>
        <dsp:cNvPr id="0" name=""/>
        <dsp:cNvSpPr/>
      </dsp:nvSpPr>
      <dsp:spPr>
        <a:xfrm>
          <a:off x="0" y="1091684"/>
          <a:ext cx="8737033" cy="1091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ctr" defTabSz="1155700">
            <a:lnSpc>
              <a:spcPct val="90000"/>
            </a:lnSpc>
            <a:spcBef>
              <a:spcPct val="0"/>
            </a:spcBef>
            <a:spcAft>
              <a:spcPct val="35000"/>
            </a:spcAft>
            <a:buNone/>
          </a:pPr>
          <a:r>
            <a:rPr lang="en-US" sz="2600" kern="1200" dirty="0"/>
            <a:t>Waste Dustbins. Manual dustbins are traditional dustbins that require manual handling and disposal of waste. </a:t>
          </a:r>
          <a:endParaRPr lang="en-IN" sz="2600" kern="1200" dirty="0"/>
        </a:p>
      </dsp:txBody>
      <dsp:txXfrm>
        <a:off x="0" y="1091684"/>
        <a:ext cx="8737033" cy="1091684"/>
      </dsp:txXfrm>
    </dsp:sp>
    <dsp:sp modelId="{255BC84E-3BBB-442C-8B59-BEA2F9FEFAD2}">
      <dsp:nvSpPr>
        <dsp:cNvPr id="0" name=""/>
        <dsp:cNvSpPr/>
      </dsp:nvSpPr>
      <dsp:spPr>
        <a:xfrm>
          <a:off x="0" y="2183369"/>
          <a:ext cx="873703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9A432A-C5EC-4792-B455-3D5C2141203D}">
      <dsp:nvSpPr>
        <dsp:cNvPr id="0" name=""/>
        <dsp:cNvSpPr/>
      </dsp:nvSpPr>
      <dsp:spPr>
        <a:xfrm>
          <a:off x="0" y="2183369"/>
          <a:ext cx="8737033" cy="1091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ctr" defTabSz="1155700">
            <a:lnSpc>
              <a:spcPct val="90000"/>
            </a:lnSpc>
            <a:spcBef>
              <a:spcPct val="0"/>
            </a:spcBef>
            <a:spcAft>
              <a:spcPct val="35000"/>
            </a:spcAft>
            <a:buNone/>
          </a:pPr>
          <a:r>
            <a:rPr lang="en-US" sz="2600" kern="1200" dirty="0"/>
            <a:t>They are usually made of plastic or metal and come in different sizes and shapes. </a:t>
          </a:r>
          <a:endParaRPr lang="en-IN" sz="2600" kern="1200" dirty="0"/>
        </a:p>
      </dsp:txBody>
      <dsp:txXfrm>
        <a:off x="0" y="2183369"/>
        <a:ext cx="8737033" cy="1091684"/>
      </dsp:txXfrm>
    </dsp:sp>
    <dsp:sp modelId="{980481FF-9D66-4B57-9E35-8C7853F4AA6E}">
      <dsp:nvSpPr>
        <dsp:cNvPr id="0" name=""/>
        <dsp:cNvSpPr/>
      </dsp:nvSpPr>
      <dsp:spPr>
        <a:xfrm>
          <a:off x="0" y="3275055"/>
          <a:ext cx="873703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90BE21-86CE-4495-8CF3-596970AE9D7E}">
      <dsp:nvSpPr>
        <dsp:cNvPr id="0" name=""/>
        <dsp:cNvSpPr/>
      </dsp:nvSpPr>
      <dsp:spPr>
        <a:xfrm>
          <a:off x="0" y="3275054"/>
          <a:ext cx="8737033" cy="1091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ctr" defTabSz="1155700">
            <a:lnSpc>
              <a:spcPct val="90000"/>
            </a:lnSpc>
            <a:spcBef>
              <a:spcPct val="0"/>
            </a:spcBef>
            <a:spcAft>
              <a:spcPct val="35000"/>
            </a:spcAft>
            <a:buNone/>
          </a:pPr>
          <a:r>
            <a:rPr lang="en-US" sz="2600" kern="1200"/>
            <a:t>Users have to manually open the lid and deposit waste into the appropriate bin.</a:t>
          </a:r>
          <a:endParaRPr lang="en-IN" sz="2600" kern="1200" dirty="0"/>
        </a:p>
      </dsp:txBody>
      <dsp:txXfrm>
        <a:off x="0" y="3275054"/>
        <a:ext cx="8737033" cy="10916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597CD-08DE-4AB5-8F94-B223A3EF9735}">
      <dsp:nvSpPr>
        <dsp:cNvPr id="0" name=""/>
        <dsp:cNvSpPr/>
      </dsp:nvSpPr>
      <dsp:spPr>
        <a:xfrm>
          <a:off x="1165307" y="2070"/>
          <a:ext cx="4013953" cy="240837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Firstly, we will put the waste on the top, the sensor present in the waste management system will sense the moisture present in the waste.</a:t>
          </a:r>
          <a:endParaRPr lang="en-IN" sz="2100" kern="1200" dirty="0"/>
        </a:p>
      </dsp:txBody>
      <dsp:txXfrm>
        <a:off x="1165307" y="2070"/>
        <a:ext cx="4013953" cy="2408372"/>
      </dsp:txXfrm>
    </dsp:sp>
    <dsp:sp modelId="{7F8235DB-01F1-4096-A8DD-9C7F2270AF31}">
      <dsp:nvSpPr>
        <dsp:cNvPr id="0" name=""/>
        <dsp:cNvSpPr/>
      </dsp:nvSpPr>
      <dsp:spPr>
        <a:xfrm>
          <a:off x="5580656" y="2070"/>
          <a:ext cx="4013953" cy="240837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If moisture is present in the waste, then it will trigger the servo motor in the direction where the waste collector of wet category is present. If there is no moisture present in the waste, then it will fall into the category of dry waste.</a:t>
          </a:r>
          <a:endParaRPr lang="en-IN" sz="2100" kern="1200" dirty="0"/>
        </a:p>
      </dsp:txBody>
      <dsp:txXfrm>
        <a:off x="5580656" y="2070"/>
        <a:ext cx="4013953" cy="2408372"/>
      </dsp:txXfrm>
    </dsp:sp>
    <dsp:sp modelId="{EB857282-E612-4DB4-925D-DC02174D6695}">
      <dsp:nvSpPr>
        <dsp:cNvPr id="0" name=""/>
        <dsp:cNvSpPr/>
      </dsp:nvSpPr>
      <dsp:spPr>
        <a:xfrm>
          <a:off x="1165307" y="2811837"/>
          <a:ext cx="4013953" cy="240837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 16*2 I2C interfaced LCD display is used which will display  whether the waste which we have thrown is dry or wet. It will also show a message “Dustbin is full” when the bin gets filled with the waste.</a:t>
          </a:r>
          <a:endParaRPr lang="en-IN" sz="2100" kern="1200" dirty="0"/>
        </a:p>
      </dsp:txBody>
      <dsp:txXfrm>
        <a:off x="1165307" y="2811837"/>
        <a:ext cx="4013953" cy="2408372"/>
      </dsp:txXfrm>
    </dsp:sp>
    <dsp:sp modelId="{0B6B3143-391A-4DF1-BFB9-4FB03F0D4D99}">
      <dsp:nvSpPr>
        <dsp:cNvPr id="0" name=""/>
        <dsp:cNvSpPr/>
      </dsp:nvSpPr>
      <dsp:spPr>
        <a:xfrm>
          <a:off x="5580656" y="2811837"/>
          <a:ext cx="4013953" cy="240837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An additional feature is added in which the user will receive a message that your dustbin is full, so that you can emptied it on time to avoid the overflow of garbage.</a:t>
          </a:r>
          <a:endParaRPr lang="en-IN" sz="2100" kern="1200" dirty="0"/>
        </a:p>
      </dsp:txBody>
      <dsp:txXfrm>
        <a:off x="5580656" y="2811837"/>
        <a:ext cx="4013953" cy="24083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C27AF7-8577-455A-B2EC-A7B088944E21}">
      <dsp:nvSpPr>
        <dsp:cNvPr id="0" name=""/>
        <dsp:cNvSpPr/>
      </dsp:nvSpPr>
      <dsp:spPr>
        <a:xfrm>
          <a:off x="1378" y="1323292"/>
          <a:ext cx="5376178" cy="322570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Based on some trials keys, tin lid, Aluminum sheet </a:t>
          </a:r>
          <a:r>
            <a:rPr lang="en-US" sz="2700" kern="1200" dirty="0" err="1"/>
            <a:t>etc</a:t>
          </a:r>
          <a:r>
            <a:rPr lang="en-US" sz="2700" kern="1200" dirty="0"/>
            <a:t> are detected as metallic waste. Paper, dry cloth, plastic waste, wood pieces </a:t>
          </a:r>
          <a:r>
            <a:rPr lang="en-US" sz="2700" kern="1200" dirty="0" err="1"/>
            <a:t>etc</a:t>
          </a:r>
          <a:r>
            <a:rPr lang="en-US" sz="2700" kern="1200" dirty="0"/>
            <a:t> are detected as dry waste whereas banana peel, wet cloth, lemon </a:t>
          </a:r>
          <a:r>
            <a:rPr lang="en-US" sz="2700" kern="1200" dirty="0" err="1"/>
            <a:t>etc</a:t>
          </a:r>
          <a:r>
            <a:rPr lang="en-US" sz="2700" kern="1200" dirty="0"/>
            <a:t> are detected as wet waste. </a:t>
          </a:r>
          <a:endParaRPr lang="en-IN" sz="2700" kern="1200" dirty="0"/>
        </a:p>
      </dsp:txBody>
      <dsp:txXfrm>
        <a:off x="1378" y="1323292"/>
        <a:ext cx="5376178" cy="3225707"/>
      </dsp:txXfrm>
    </dsp:sp>
    <dsp:sp modelId="{F434B3FD-F230-4D6B-972F-78A8B20EB3FA}">
      <dsp:nvSpPr>
        <dsp:cNvPr id="0" name=""/>
        <dsp:cNvSpPr/>
      </dsp:nvSpPr>
      <dsp:spPr>
        <a:xfrm>
          <a:off x="5915174" y="1323292"/>
          <a:ext cx="5376178" cy="322570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Waste management is all those activities, actions and works required to manage waste from its production to its final disposal. This project is designed such a way that a system which collects from different positions and segregates the wastes.</a:t>
          </a:r>
          <a:endParaRPr lang="en-IN" sz="2700" kern="1200" dirty="0"/>
        </a:p>
      </dsp:txBody>
      <dsp:txXfrm>
        <a:off x="5915174" y="1323292"/>
        <a:ext cx="5376178" cy="32257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C208F-CE86-413A-BF38-B875F7885993}">
      <dsp:nvSpPr>
        <dsp:cNvPr id="0" name=""/>
        <dsp:cNvSpPr/>
      </dsp:nvSpPr>
      <dsp:spPr>
        <a:xfrm>
          <a:off x="6824" y="1497267"/>
          <a:ext cx="2419963" cy="1806451"/>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With </a:t>
          </a:r>
          <a:r>
            <a:rPr lang="en-IN" sz="1300" kern="1200" dirty="0">
              <a:effectLst/>
            </a:rPr>
            <a:t>IoT Based Smart Waste Management System</a:t>
          </a:r>
          <a:r>
            <a:rPr lang="en-US" sz="1300" b="0" i="0" kern="1200" dirty="0"/>
            <a:t>, you don't need to touch or handle the bin to dispose of your waste. You can just put the waste on the top, and it will automatically segregate the waste based on its type.</a:t>
          </a:r>
          <a:endParaRPr lang="en-IN" sz="1300" kern="1200" dirty="0"/>
        </a:p>
      </dsp:txBody>
      <dsp:txXfrm>
        <a:off x="49151" y="1539594"/>
        <a:ext cx="2335309" cy="1764124"/>
      </dsp:txXfrm>
    </dsp:sp>
    <dsp:sp modelId="{922055AF-1105-4076-9799-51EE1B91C681}">
      <dsp:nvSpPr>
        <dsp:cNvPr id="0" name=""/>
        <dsp:cNvSpPr/>
      </dsp:nvSpPr>
      <dsp:spPr>
        <a:xfrm>
          <a:off x="6824" y="3303718"/>
          <a:ext cx="2419963" cy="77677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IN" sz="2200" b="0" i="0" kern="1200" dirty="0"/>
            <a:t>Convenience</a:t>
          </a:r>
          <a:endParaRPr lang="en-IN" sz="2200" kern="1200" dirty="0"/>
        </a:p>
      </dsp:txBody>
      <dsp:txXfrm>
        <a:off x="6824" y="3303718"/>
        <a:ext cx="1704199" cy="776774"/>
      </dsp:txXfrm>
    </dsp:sp>
    <dsp:sp modelId="{61C286BD-1A8C-4669-9756-1B312481BDBC}">
      <dsp:nvSpPr>
        <dsp:cNvPr id="0" name=""/>
        <dsp:cNvSpPr/>
      </dsp:nvSpPr>
      <dsp:spPr>
        <a:xfrm>
          <a:off x="1779480" y="3427102"/>
          <a:ext cx="846987" cy="846987"/>
        </a:xfrm>
        <a:prstGeom prst="ellips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6EA347-E4E2-4BAA-BB20-EC35214230B1}">
      <dsp:nvSpPr>
        <dsp:cNvPr id="0" name=""/>
        <dsp:cNvSpPr/>
      </dsp:nvSpPr>
      <dsp:spPr>
        <a:xfrm>
          <a:off x="2836304" y="1497267"/>
          <a:ext cx="2419963" cy="1806451"/>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IN" sz="1300" kern="1200" dirty="0">
              <a:effectLst/>
            </a:rPr>
            <a:t>IoT Based Smart Waste Management System</a:t>
          </a:r>
          <a:r>
            <a:rPr lang="en-US" sz="1300" b="0" i="0" kern="1200" dirty="0"/>
            <a:t> help to maintain a high level of hygiene and cleanliness. Since you don't need to touch the bin to open it, there is less chance of spreading germs and bacteria.</a:t>
          </a:r>
          <a:endParaRPr lang="en-IN" sz="1300" kern="1200" dirty="0"/>
        </a:p>
      </dsp:txBody>
      <dsp:txXfrm>
        <a:off x="2878631" y="1539594"/>
        <a:ext cx="2335309" cy="1764124"/>
      </dsp:txXfrm>
    </dsp:sp>
    <dsp:sp modelId="{7A7B6900-FF38-4D44-8678-3E1D8FB478A4}">
      <dsp:nvSpPr>
        <dsp:cNvPr id="0" name=""/>
        <dsp:cNvSpPr/>
      </dsp:nvSpPr>
      <dsp:spPr>
        <a:xfrm>
          <a:off x="2836304" y="3303718"/>
          <a:ext cx="2419963" cy="77677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US" sz="2200" kern="1200" dirty="0"/>
            <a:t>Hygiene</a:t>
          </a:r>
          <a:endParaRPr lang="en-IN" sz="2200" kern="1200" dirty="0"/>
        </a:p>
      </dsp:txBody>
      <dsp:txXfrm>
        <a:off x="2836304" y="3303718"/>
        <a:ext cx="1704199" cy="776774"/>
      </dsp:txXfrm>
    </dsp:sp>
    <dsp:sp modelId="{37A29536-1760-4557-B62A-101D92B95DF6}">
      <dsp:nvSpPr>
        <dsp:cNvPr id="0" name=""/>
        <dsp:cNvSpPr/>
      </dsp:nvSpPr>
      <dsp:spPr>
        <a:xfrm>
          <a:off x="4608960" y="3427102"/>
          <a:ext cx="846987" cy="846987"/>
        </a:xfrm>
        <a:prstGeom prst="ellips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795AA3-2C46-49F2-938E-0F4104CF3032}">
      <dsp:nvSpPr>
        <dsp:cNvPr id="0" name=""/>
        <dsp:cNvSpPr/>
      </dsp:nvSpPr>
      <dsp:spPr>
        <a:xfrm>
          <a:off x="5665783" y="1497267"/>
          <a:ext cx="2419963" cy="1806451"/>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IN" sz="1300" kern="1200" dirty="0">
              <a:effectLst/>
            </a:rPr>
            <a:t>IoT Based Smart Waste Management System </a:t>
          </a:r>
          <a:r>
            <a:rPr lang="en-US" sz="1300" b="0" i="0" kern="1200" dirty="0"/>
            <a:t>are more efficient than manual ones. They are time saving as they work automatically. Dry and wet waste can be separated without any fuss.</a:t>
          </a:r>
          <a:endParaRPr lang="en-IN" sz="1300" kern="1200" dirty="0"/>
        </a:p>
      </dsp:txBody>
      <dsp:txXfrm>
        <a:off x="5708110" y="1539594"/>
        <a:ext cx="2335309" cy="1764124"/>
      </dsp:txXfrm>
    </dsp:sp>
    <dsp:sp modelId="{E96E29F1-8976-4D41-862A-7EF633943E00}">
      <dsp:nvSpPr>
        <dsp:cNvPr id="0" name=""/>
        <dsp:cNvSpPr/>
      </dsp:nvSpPr>
      <dsp:spPr>
        <a:xfrm>
          <a:off x="5665783" y="3303718"/>
          <a:ext cx="2419963" cy="77677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US" sz="2200" kern="1200" dirty="0"/>
            <a:t>Efficiency</a:t>
          </a:r>
          <a:endParaRPr lang="en-IN" sz="2200" kern="1200" dirty="0"/>
        </a:p>
      </dsp:txBody>
      <dsp:txXfrm>
        <a:off x="5665783" y="3303718"/>
        <a:ext cx="1704199" cy="776774"/>
      </dsp:txXfrm>
    </dsp:sp>
    <dsp:sp modelId="{4AEF25D9-9A98-4781-B39A-203FFFAA69E3}">
      <dsp:nvSpPr>
        <dsp:cNvPr id="0" name=""/>
        <dsp:cNvSpPr/>
      </dsp:nvSpPr>
      <dsp:spPr>
        <a:xfrm>
          <a:off x="7438440" y="3427102"/>
          <a:ext cx="846987" cy="846987"/>
        </a:xfrm>
        <a:prstGeom prst="ellips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062ABE-EFBF-474A-BBFF-544D6F94D09C}">
      <dsp:nvSpPr>
        <dsp:cNvPr id="0" name=""/>
        <dsp:cNvSpPr/>
      </dsp:nvSpPr>
      <dsp:spPr>
        <a:xfrm>
          <a:off x="8495263" y="1497267"/>
          <a:ext cx="2419963" cy="1806451"/>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IN" sz="1300" kern="1200" dirty="0">
              <a:effectLst/>
            </a:rPr>
            <a:t>IoT Based Smart Waste Management System </a:t>
          </a:r>
          <a:r>
            <a:rPr lang="en-US" sz="1300" b="0" i="0" kern="1200" dirty="0"/>
            <a:t>are typically made from high-quality materials that are built to last. They can be designed to withstand heavy use and are less likely to break or malfunction than manual bins.</a:t>
          </a:r>
          <a:endParaRPr lang="en-IN" sz="1300" kern="1200" dirty="0"/>
        </a:p>
      </dsp:txBody>
      <dsp:txXfrm>
        <a:off x="8537590" y="1539594"/>
        <a:ext cx="2335309" cy="1764124"/>
      </dsp:txXfrm>
    </dsp:sp>
    <dsp:sp modelId="{74C2ABAD-453D-47E0-BF4F-9F14DFCF453C}">
      <dsp:nvSpPr>
        <dsp:cNvPr id="0" name=""/>
        <dsp:cNvSpPr/>
      </dsp:nvSpPr>
      <dsp:spPr>
        <a:xfrm>
          <a:off x="8495263" y="3303718"/>
          <a:ext cx="2419963" cy="77677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US" sz="2200" kern="1200" dirty="0"/>
            <a:t>Durability</a:t>
          </a:r>
          <a:endParaRPr lang="en-IN" sz="2200" kern="1200" dirty="0"/>
        </a:p>
      </dsp:txBody>
      <dsp:txXfrm>
        <a:off x="8495263" y="3303718"/>
        <a:ext cx="1704199" cy="776774"/>
      </dsp:txXfrm>
    </dsp:sp>
    <dsp:sp modelId="{29E3AEC6-9721-4347-BE46-7695516C872B}">
      <dsp:nvSpPr>
        <dsp:cNvPr id="0" name=""/>
        <dsp:cNvSpPr/>
      </dsp:nvSpPr>
      <dsp:spPr>
        <a:xfrm>
          <a:off x="10267920" y="3427102"/>
          <a:ext cx="846987" cy="846987"/>
        </a:xfrm>
        <a:prstGeom prst="ellips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CC1F8-7153-4305-B193-25790A62F0A2}">
      <dsp:nvSpPr>
        <dsp:cNvPr id="0" name=""/>
        <dsp:cNvSpPr/>
      </dsp:nvSpPr>
      <dsp:spPr>
        <a:xfrm rot="5400000">
          <a:off x="6103505" y="-2608736"/>
          <a:ext cx="672451" cy="6060923"/>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dirty="0"/>
            <a:t>Conduct a survey to determine the number of households, offices, or public places that require </a:t>
          </a:r>
          <a:r>
            <a:rPr lang="en-IN" sz="1300" kern="1200" dirty="0">
              <a:effectLst/>
            </a:rPr>
            <a:t>IoT Based Smart Waste Management System</a:t>
          </a:r>
          <a:r>
            <a:rPr lang="en-US" sz="1300" b="0" i="0" kern="1200" dirty="0"/>
            <a:t>. This will help to determine the quantity and size of the bins needed.</a:t>
          </a:r>
          <a:endParaRPr lang="en-IN" sz="1300" kern="1200" dirty="0"/>
        </a:p>
      </dsp:txBody>
      <dsp:txXfrm rot="-5400000">
        <a:off x="3409269" y="118326"/>
        <a:ext cx="6028097" cy="606799"/>
      </dsp:txXfrm>
    </dsp:sp>
    <dsp:sp modelId="{01191AF9-7D2F-4941-98C5-CFBEF76F44EC}">
      <dsp:nvSpPr>
        <dsp:cNvPr id="0" name=""/>
        <dsp:cNvSpPr/>
      </dsp:nvSpPr>
      <dsp:spPr>
        <a:xfrm>
          <a:off x="0" y="1443"/>
          <a:ext cx="3409269" cy="8405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ASSESS THE NEED</a:t>
          </a:r>
          <a:endParaRPr lang="en-IN" sz="2400" kern="1200" dirty="0"/>
        </a:p>
      </dsp:txBody>
      <dsp:txXfrm>
        <a:off x="41033" y="42476"/>
        <a:ext cx="3327203" cy="758497"/>
      </dsp:txXfrm>
    </dsp:sp>
    <dsp:sp modelId="{89E8264C-14BF-47F7-8F3B-78C65BD0F811}">
      <dsp:nvSpPr>
        <dsp:cNvPr id="0" name=""/>
        <dsp:cNvSpPr/>
      </dsp:nvSpPr>
      <dsp:spPr>
        <a:xfrm rot="5400000">
          <a:off x="6103505" y="-1726144"/>
          <a:ext cx="672451" cy="6060923"/>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dirty="0"/>
            <a:t>Determine the cost of purchasing and installing the bins, and identify sources of funding. This could include government grants, corporate social responsibility funding, or community fundraising.</a:t>
          </a:r>
          <a:endParaRPr lang="en-IN" sz="1300" kern="1200" dirty="0"/>
        </a:p>
      </dsp:txBody>
      <dsp:txXfrm rot="-5400000">
        <a:off x="3409269" y="1000918"/>
        <a:ext cx="6028097" cy="606799"/>
      </dsp:txXfrm>
    </dsp:sp>
    <dsp:sp modelId="{2C0417A5-88AB-4C81-B00B-4A11D4FCE49B}">
      <dsp:nvSpPr>
        <dsp:cNvPr id="0" name=""/>
        <dsp:cNvSpPr/>
      </dsp:nvSpPr>
      <dsp:spPr>
        <a:xfrm>
          <a:off x="0" y="884035"/>
          <a:ext cx="3409269" cy="8405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IDENTIFY THE BUDGET</a:t>
          </a:r>
          <a:endParaRPr lang="en-IN" sz="2400" kern="1200" dirty="0"/>
        </a:p>
      </dsp:txBody>
      <dsp:txXfrm>
        <a:off x="41033" y="925068"/>
        <a:ext cx="3327203" cy="758497"/>
      </dsp:txXfrm>
    </dsp:sp>
    <dsp:sp modelId="{D58D9345-210A-4186-B20A-D328384C1114}">
      <dsp:nvSpPr>
        <dsp:cNvPr id="0" name=""/>
        <dsp:cNvSpPr/>
      </dsp:nvSpPr>
      <dsp:spPr>
        <a:xfrm rot="5400000">
          <a:off x="6103505" y="-843552"/>
          <a:ext cx="672451" cy="6060923"/>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dirty="0"/>
            <a:t>Manufacture the bins with </a:t>
          </a:r>
          <a:r>
            <a:rPr lang="en-US" sz="1300" b="0" i="0" kern="1200" dirty="0" err="1"/>
            <a:t>upto</a:t>
          </a:r>
          <a:r>
            <a:rPr lang="en-US" sz="1300" b="0" i="0" kern="1200" dirty="0"/>
            <a:t> the mark quality, durability, and features of the bins to ensure they meet the requirements of the community.</a:t>
          </a:r>
          <a:endParaRPr lang="en-IN" sz="1300" kern="1200" dirty="0"/>
        </a:p>
      </dsp:txBody>
      <dsp:txXfrm rot="-5400000">
        <a:off x="3409269" y="1883510"/>
        <a:ext cx="6028097" cy="606799"/>
      </dsp:txXfrm>
    </dsp:sp>
    <dsp:sp modelId="{687B73FF-27FC-44F3-8F35-52FB2945FBE1}">
      <dsp:nvSpPr>
        <dsp:cNvPr id="0" name=""/>
        <dsp:cNvSpPr/>
      </dsp:nvSpPr>
      <dsp:spPr>
        <a:xfrm>
          <a:off x="0" y="1766627"/>
          <a:ext cx="3409269" cy="8405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MANUFACTURING</a:t>
          </a:r>
          <a:endParaRPr lang="en-IN" sz="2400" kern="1200" dirty="0"/>
        </a:p>
      </dsp:txBody>
      <dsp:txXfrm>
        <a:off x="41033" y="1807660"/>
        <a:ext cx="3327203" cy="758497"/>
      </dsp:txXfrm>
    </dsp:sp>
    <dsp:sp modelId="{70B6A5E9-72F6-496F-99E1-549BFF91E120}">
      <dsp:nvSpPr>
        <dsp:cNvPr id="0" name=""/>
        <dsp:cNvSpPr/>
      </dsp:nvSpPr>
      <dsp:spPr>
        <a:xfrm rot="5400000">
          <a:off x="6103505" y="39039"/>
          <a:ext cx="672451" cy="6060923"/>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a:t>Develop a plan for installing the bins in strategic locations, such as public parks, commercial areas, or residential areas. Consider the logistics of transportation, installation, and maintenance.</a:t>
          </a:r>
          <a:endParaRPr lang="en-IN" sz="1300" kern="1200"/>
        </a:p>
      </dsp:txBody>
      <dsp:txXfrm rot="-5400000">
        <a:off x="3409269" y="2766101"/>
        <a:ext cx="6028097" cy="606799"/>
      </dsp:txXfrm>
    </dsp:sp>
    <dsp:sp modelId="{C8F107C0-1C9F-490B-A946-A126EFD6F7C7}">
      <dsp:nvSpPr>
        <dsp:cNvPr id="0" name=""/>
        <dsp:cNvSpPr/>
      </dsp:nvSpPr>
      <dsp:spPr>
        <a:xfrm>
          <a:off x="0" y="2649219"/>
          <a:ext cx="3409269" cy="8405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INSTALLATION</a:t>
          </a:r>
          <a:endParaRPr lang="en-IN" sz="2400" kern="1200" dirty="0"/>
        </a:p>
      </dsp:txBody>
      <dsp:txXfrm>
        <a:off x="41033" y="2690252"/>
        <a:ext cx="3327203" cy="758497"/>
      </dsp:txXfrm>
    </dsp:sp>
    <dsp:sp modelId="{C12B1011-1CE9-4600-8D26-F21B008968F8}">
      <dsp:nvSpPr>
        <dsp:cNvPr id="0" name=""/>
        <dsp:cNvSpPr/>
      </dsp:nvSpPr>
      <dsp:spPr>
        <a:xfrm rot="5400000">
          <a:off x="6103505" y="921631"/>
          <a:ext cx="672451" cy="6060923"/>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a:t>Develop an education and awareness campaign to inform the community about the benefits of automatic wet and dry dustbins and how to use them effectively. This could include flyers, posters, and community events.</a:t>
          </a:r>
          <a:endParaRPr lang="en-IN" sz="1300" kern="1200"/>
        </a:p>
      </dsp:txBody>
      <dsp:txXfrm rot="-5400000">
        <a:off x="3409269" y="3648693"/>
        <a:ext cx="6028097" cy="606799"/>
      </dsp:txXfrm>
    </dsp:sp>
    <dsp:sp modelId="{F88F340B-5AAE-47A0-A955-CE45C70D115F}">
      <dsp:nvSpPr>
        <dsp:cNvPr id="0" name=""/>
        <dsp:cNvSpPr/>
      </dsp:nvSpPr>
      <dsp:spPr>
        <a:xfrm>
          <a:off x="0" y="3531811"/>
          <a:ext cx="3409269" cy="8405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EDUCATION AND AWARENESS</a:t>
          </a:r>
          <a:endParaRPr lang="en-IN" sz="2400" kern="1200" dirty="0"/>
        </a:p>
      </dsp:txBody>
      <dsp:txXfrm>
        <a:off x="41033" y="3572844"/>
        <a:ext cx="3327203" cy="758497"/>
      </dsp:txXfrm>
    </dsp:sp>
    <dsp:sp modelId="{4C9099A8-8C06-4451-A263-12B6F8666B97}">
      <dsp:nvSpPr>
        <dsp:cNvPr id="0" name=""/>
        <dsp:cNvSpPr/>
      </dsp:nvSpPr>
      <dsp:spPr>
        <a:xfrm rot="5400000">
          <a:off x="6103505" y="1804223"/>
          <a:ext cx="672451" cy="6060923"/>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a:t>Establish a system for monitoring the use of the bins, collecting feedback from the community, and conducting regular maintenance and repairs.</a:t>
          </a:r>
          <a:endParaRPr lang="en-IN" sz="1300" kern="1200"/>
        </a:p>
      </dsp:txBody>
      <dsp:txXfrm rot="-5400000">
        <a:off x="3409269" y="4531285"/>
        <a:ext cx="6028097" cy="606799"/>
      </dsp:txXfrm>
    </dsp:sp>
    <dsp:sp modelId="{6973F6BE-4671-49ED-8174-39B72A5B1D98}">
      <dsp:nvSpPr>
        <dsp:cNvPr id="0" name=""/>
        <dsp:cNvSpPr/>
      </dsp:nvSpPr>
      <dsp:spPr>
        <a:xfrm>
          <a:off x="0" y="4414403"/>
          <a:ext cx="3409269" cy="8405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MAINTANENCE AND MONITORING</a:t>
          </a:r>
          <a:endParaRPr lang="en-IN" sz="2400" kern="1200" dirty="0"/>
        </a:p>
      </dsp:txBody>
      <dsp:txXfrm>
        <a:off x="41033" y="4455436"/>
        <a:ext cx="3327203" cy="758497"/>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EB7568-EED1-48B6-AF50-8D4BA2F7BD98}"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45579-33ED-4BA9-9D2D-91A3974027B3}" type="slidenum">
              <a:rPr lang="en-IN" smtClean="0"/>
              <a:t>‹#›</a:t>
            </a:fld>
            <a:endParaRPr lang="en-IN"/>
          </a:p>
        </p:txBody>
      </p:sp>
    </p:spTree>
    <p:extLst>
      <p:ext uri="{BB962C8B-B14F-4D97-AF65-F5344CB8AC3E}">
        <p14:creationId xmlns:p14="http://schemas.microsoft.com/office/powerpoint/2010/main" val="344836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B7568-EED1-48B6-AF50-8D4BA2F7BD98}"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45579-33ED-4BA9-9D2D-91A3974027B3}" type="slidenum">
              <a:rPr lang="en-IN" smtClean="0"/>
              <a:t>‹#›</a:t>
            </a:fld>
            <a:endParaRPr lang="en-IN"/>
          </a:p>
        </p:txBody>
      </p:sp>
    </p:spTree>
    <p:extLst>
      <p:ext uri="{BB962C8B-B14F-4D97-AF65-F5344CB8AC3E}">
        <p14:creationId xmlns:p14="http://schemas.microsoft.com/office/powerpoint/2010/main" val="336069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B7568-EED1-48B6-AF50-8D4BA2F7BD98}"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45579-33ED-4BA9-9D2D-91A3974027B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03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B7568-EED1-48B6-AF50-8D4BA2F7BD98}"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45579-33ED-4BA9-9D2D-91A3974027B3}" type="slidenum">
              <a:rPr lang="en-IN" smtClean="0"/>
              <a:t>‹#›</a:t>
            </a:fld>
            <a:endParaRPr lang="en-IN"/>
          </a:p>
        </p:txBody>
      </p:sp>
    </p:spTree>
    <p:extLst>
      <p:ext uri="{BB962C8B-B14F-4D97-AF65-F5344CB8AC3E}">
        <p14:creationId xmlns:p14="http://schemas.microsoft.com/office/powerpoint/2010/main" val="2316833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B7568-EED1-48B6-AF50-8D4BA2F7BD98}"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45579-33ED-4BA9-9D2D-91A3974027B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83429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B7568-EED1-48B6-AF50-8D4BA2F7BD98}"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45579-33ED-4BA9-9D2D-91A3974027B3}" type="slidenum">
              <a:rPr lang="en-IN" smtClean="0"/>
              <a:t>‹#›</a:t>
            </a:fld>
            <a:endParaRPr lang="en-IN"/>
          </a:p>
        </p:txBody>
      </p:sp>
    </p:spTree>
    <p:extLst>
      <p:ext uri="{BB962C8B-B14F-4D97-AF65-F5344CB8AC3E}">
        <p14:creationId xmlns:p14="http://schemas.microsoft.com/office/powerpoint/2010/main" val="2071373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EB7568-EED1-48B6-AF50-8D4BA2F7BD98}"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45579-33ED-4BA9-9D2D-91A3974027B3}" type="slidenum">
              <a:rPr lang="en-IN" smtClean="0"/>
              <a:t>‹#›</a:t>
            </a:fld>
            <a:endParaRPr lang="en-IN"/>
          </a:p>
        </p:txBody>
      </p:sp>
    </p:spTree>
    <p:extLst>
      <p:ext uri="{BB962C8B-B14F-4D97-AF65-F5344CB8AC3E}">
        <p14:creationId xmlns:p14="http://schemas.microsoft.com/office/powerpoint/2010/main" val="2821592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EB7568-EED1-48B6-AF50-8D4BA2F7BD98}"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45579-33ED-4BA9-9D2D-91A3974027B3}" type="slidenum">
              <a:rPr lang="en-IN" smtClean="0"/>
              <a:t>‹#›</a:t>
            </a:fld>
            <a:endParaRPr lang="en-IN"/>
          </a:p>
        </p:txBody>
      </p:sp>
    </p:spTree>
    <p:extLst>
      <p:ext uri="{BB962C8B-B14F-4D97-AF65-F5344CB8AC3E}">
        <p14:creationId xmlns:p14="http://schemas.microsoft.com/office/powerpoint/2010/main" val="3063570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EB7568-EED1-48B6-AF50-8D4BA2F7BD98}"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45579-33ED-4BA9-9D2D-91A3974027B3}" type="slidenum">
              <a:rPr lang="en-IN" smtClean="0"/>
              <a:t>‹#›</a:t>
            </a:fld>
            <a:endParaRPr lang="en-IN"/>
          </a:p>
        </p:txBody>
      </p:sp>
    </p:spTree>
    <p:extLst>
      <p:ext uri="{BB962C8B-B14F-4D97-AF65-F5344CB8AC3E}">
        <p14:creationId xmlns:p14="http://schemas.microsoft.com/office/powerpoint/2010/main" val="2177800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B7568-EED1-48B6-AF50-8D4BA2F7BD98}"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45579-33ED-4BA9-9D2D-91A3974027B3}" type="slidenum">
              <a:rPr lang="en-IN" smtClean="0"/>
              <a:t>‹#›</a:t>
            </a:fld>
            <a:endParaRPr lang="en-IN"/>
          </a:p>
        </p:txBody>
      </p:sp>
    </p:spTree>
    <p:extLst>
      <p:ext uri="{BB962C8B-B14F-4D97-AF65-F5344CB8AC3E}">
        <p14:creationId xmlns:p14="http://schemas.microsoft.com/office/powerpoint/2010/main" val="315644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EB7568-EED1-48B6-AF50-8D4BA2F7BD98}"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45579-33ED-4BA9-9D2D-91A3974027B3}" type="slidenum">
              <a:rPr lang="en-IN" smtClean="0"/>
              <a:t>‹#›</a:t>
            </a:fld>
            <a:endParaRPr lang="en-IN"/>
          </a:p>
        </p:txBody>
      </p:sp>
    </p:spTree>
    <p:extLst>
      <p:ext uri="{BB962C8B-B14F-4D97-AF65-F5344CB8AC3E}">
        <p14:creationId xmlns:p14="http://schemas.microsoft.com/office/powerpoint/2010/main" val="140960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EB7568-EED1-48B6-AF50-8D4BA2F7BD98}" type="datetimeFigureOut">
              <a:rPr lang="en-IN" smtClean="0"/>
              <a:t>24-04-2023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345579-33ED-4BA9-9D2D-91A3974027B3}" type="slidenum">
              <a:rPr lang="en-IN" smtClean="0"/>
              <a:t>‹#›</a:t>
            </a:fld>
            <a:endParaRPr lang="en-IN"/>
          </a:p>
        </p:txBody>
      </p:sp>
    </p:spTree>
    <p:extLst>
      <p:ext uri="{BB962C8B-B14F-4D97-AF65-F5344CB8AC3E}">
        <p14:creationId xmlns:p14="http://schemas.microsoft.com/office/powerpoint/2010/main" val="501682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EB7568-EED1-48B6-AF50-8D4BA2F7BD98}" type="datetimeFigureOut">
              <a:rPr lang="en-IN" smtClean="0"/>
              <a:t>24-04-2023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345579-33ED-4BA9-9D2D-91A3974027B3}" type="slidenum">
              <a:rPr lang="en-IN" smtClean="0"/>
              <a:t>‹#›</a:t>
            </a:fld>
            <a:endParaRPr lang="en-IN"/>
          </a:p>
        </p:txBody>
      </p:sp>
    </p:spTree>
    <p:extLst>
      <p:ext uri="{BB962C8B-B14F-4D97-AF65-F5344CB8AC3E}">
        <p14:creationId xmlns:p14="http://schemas.microsoft.com/office/powerpoint/2010/main" val="1173281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B7568-EED1-48B6-AF50-8D4BA2F7BD98}" type="datetimeFigureOut">
              <a:rPr lang="en-IN" smtClean="0"/>
              <a:t>24-04-2023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345579-33ED-4BA9-9D2D-91A3974027B3}" type="slidenum">
              <a:rPr lang="en-IN" smtClean="0"/>
              <a:t>‹#›</a:t>
            </a:fld>
            <a:endParaRPr lang="en-IN"/>
          </a:p>
        </p:txBody>
      </p:sp>
    </p:spTree>
    <p:extLst>
      <p:ext uri="{BB962C8B-B14F-4D97-AF65-F5344CB8AC3E}">
        <p14:creationId xmlns:p14="http://schemas.microsoft.com/office/powerpoint/2010/main" val="3765196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EB7568-EED1-48B6-AF50-8D4BA2F7BD98}"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45579-33ED-4BA9-9D2D-91A3974027B3}" type="slidenum">
              <a:rPr lang="en-IN" smtClean="0"/>
              <a:t>‹#›</a:t>
            </a:fld>
            <a:endParaRPr lang="en-IN"/>
          </a:p>
        </p:txBody>
      </p:sp>
    </p:spTree>
    <p:extLst>
      <p:ext uri="{BB962C8B-B14F-4D97-AF65-F5344CB8AC3E}">
        <p14:creationId xmlns:p14="http://schemas.microsoft.com/office/powerpoint/2010/main" val="67531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45579-33ED-4BA9-9D2D-91A3974027B3}" type="slidenum">
              <a:rPr lang="en-IN" smtClean="0"/>
              <a:t>‹#›</a:t>
            </a:fld>
            <a:endParaRPr lang="en-IN"/>
          </a:p>
        </p:txBody>
      </p:sp>
      <p:sp>
        <p:nvSpPr>
          <p:cNvPr id="5" name="Date Placeholder 4"/>
          <p:cNvSpPr>
            <a:spLocks noGrp="1"/>
          </p:cNvSpPr>
          <p:nvPr>
            <p:ph type="dt" sz="half" idx="10"/>
          </p:nvPr>
        </p:nvSpPr>
        <p:spPr/>
        <p:txBody>
          <a:bodyPr/>
          <a:lstStyle/>
          <a:p>
            <a:fld id="{00EB7568-EED1-48B6-AF50-8D4BA2F7BD98}" type="datetimeFigureOut">
              <a:rPr lang="en-IN" smtClean="0"/>
              <a:t>24-04-2023</a:t>
            </a:fld>
            <a:endParaRPr lang="en-IN"/>
          </a:p>
        </p:txBody>
      </p:sp>
    </p:spTree>
    <p:extLst>
      <p:ext uri="{BB962C8B-B14F-4D97-AF65-F5344CB8AC3E}">
        <p14:creationId xmlns:p14="http://schemas.microsoft.com/office/powerpoint/2010/main" val="15565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EB7568-EED1-48B6-AF50-8D4BA2F7BD98}" type="datetimeFigureOut">
              <a:rPr lang="en-IN" smtClean="0"/>
              <a:t>24-04-2023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C345579-33ED-4BA9-9D2D-91A3974027B3}" type="slidenum">
              <a:rPr lang="en-IN" smtClean="0"/>
              <a:t>‹#›</a:t>
            </a:fld>
            <a:endParaRPr lang="en-IN"/>
          </a:p>
        </p:txBody>
      </p:sp>
    </p:spTree>
    <p:extLst>
      <p:ext uri="{BB962C8B-B14F-4D97-AF65-F5344CB8AC3E}">
        <p14:creationId xmlns:p14="http://schemas.microsoft.com/office/powerpoint/2010/main" val="149380891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587082-6C90-4A5B-8859-20C5355DD459}"/>
              </a:ext>
            </a:extLst>
          </p:cNvPr>
          <p:cNvSpPr txBox="1"/>
          <p:nvPr/>
        </p:nvSpPr>
        <p:spPr>
          <a:xfrm>
            <a:off x="2088075" y="243280"/>
            <a:ext cx="8015849" cy="830997"/>
          </a:xfrm>
          <a:prstGeom prst="rect">
            <a:avLst/>
          </a:prstGeom>
          <a:noFill/>
        </p:spPr>
        <p:txBody>
          <a:bodyPr wrap="none" rtlCol="0">
            <a:spAutoFit/>
          </a:bodyPr>
          <a:lstStyle/>
          <a:p>
            <a:pPr algn="ctr"/>
            <a:r>
              <a:rPr lang="en" sz="4800" b="0" dirty="0">
                <a:solidFill>
                  <a:schemeClr val="accent2">
                    <a:lumMod val="50000"/>
                  </a:schemeClr>
                </a:solidFill>
                <a:latin typeface="Arial Black" panose="020B0A04020102020204" pitchFamily="34" charset="0"/>
              </a:rPr>
              <a:t>PLEDGE TO PROGRESS</a:t>
            </a:r>
            <a:endParaRPr lang="en-IN" sz="4800" dirty="0">
              <a:solidFill>
                <a:schemeClr val="accent2">
                  <a:lumMod val="50000"/>
                </a:schemeClr>
              </a:solidFill>
              <a:latin typeface="Arial Black" panose="020B0A04020102020204" pitchFamily="34" charset="0"/>
            </a:endParaRPr>
          </a:p>
        </p:txBody>
      </p:sp>
      <p:sp>
        <p:nvSpPr>
          <p:cNvPr id="5" name="TextBox 4">
            <a:extLst>
              <a:ext uri="{FF2B5EF4-FFF2-40B4-BE49-F238E27FC236}">
                <a16:creationId xmlns:a16="http://schemas.microsoft.com/office/drawing/2014/main" id="{75654C59-4874-4480-BDC4-7BE676A4A5D8}"/>
              </a:ext>
            </a:extLst>
          </p:cNvPr>
          <p:cNvSpPr txBox="1"/>
          <p:nvPr/>
        </p:nvSpPr>
        <p:spPr>
          <a:xfrm>
            <a:off x="2916571" y="1004236"/>
            <a:ext cx="6358856" cy="769441"/>
          </a:xfrm>
          <a:prstGeom prst="rect">
            <a:avLst/>
          </a:prstGeom>
          <a:noFill/>
        </p:spPr>
        <p:txBody>
          <a:bodyPr wrap="square" rtlCol="0">
            <a:spAutoFit/>
          </a:bodyPr>
          <a:lstStyle/>
          <a:p>
            <a:r>
              <a:rPr lang="en" sz="4400" dirty="0">
                <a:solidFill>
                  <a:schemeClr val="accent2">
                    <a:lumMod val="75000"/>
                  </a:schemeClr>
                </a:solidFill>
                <a:latin typeface="Footlight MT Light" panose="0204060206030A020304" pitchFamily="18" charset="0"/>
              </a:rPr>
              <a:t>Sustainability Hackathon </a:t>
            </a:r>
            <a:endParaRPr lang="en-IN" sz="4400" dirty="0">
              <a:solidFill>
                <a:schemeClr val="accent2">
                  <a:lumMod val="75000"/>
                </a:schemeClr>
              </a:solidFill>
              <a:latin typeface="Footlight MT Light" panose="0204060206030A020304" pitchFamily="18" charset="0"/>
            </a:endParaRPr>
          </a:p>
        </p:txBody>
      </p:sp>
      <p:pic>
        <p:nvPicPr>
          <p:cNvPr id="7" name="Picture 5">
            <a:extLst>
              <a:ext uri="{FF2B5EF4-FFF2-40B4-BE49-F238E27FC236}">
                <a16:creationId xmlns:a16="http://schemas.microsoft.com/office/drawing/2014/main" id="{E257512C-14B9-4450-B736-0F8314796465}"/>
              </a:ext>
            </a:extLst>
          </p:cNvPr>
          <p:cNvPicPr>
            <a:picLocks noChangeAspect="1"/>
          </p:cNvPicPr>
          <p:nvPr/>
        </p:nvPicPr>
        <p:blipFill>
          <a:blip r:embed="rId2"/>
          <a:stretch>
            <a:fillRect/>
          </a:stretch>
        </p:blipFill>
        <p:spPr>
          <a:xfrm>
            <a:off x="4530668" y="2364072"/>
            <a:ext cx="2057400" cy="438150"/>
          </a:xfrm>
          <a:prstGeom prst="rect">
            <a:avLst/>
          </a:prstGeom>
        </p:spPr>
      </p:pic>
      <p:sp>
        <p:nvSpPr>
          <p:cNvPr id="8" name="TextBox 7">
            <a:extLst>
              <a:ext uri="{FF2B5EF4-FFF2-40B4-BE49-F238E27FC236}">
                <a16:creationId xmlns:a16="http://schemas.microsoft.com/office/drawing/2014/main" id="{05154E54-4056-4C3F-B031-EEE25CEB50F1}"/>
              </a:ext>
            </a:extLst>
          </p:cNvPr>
          <p:cNvSpPr txBox="1"/>
          <p:nvPr/>
        </p:nvSpPr>
        <p:spPr>
          <a:xfrm>
            <a:off x="4785759" y="1993746"/>
            <a:ext cx="1547218" cy="369332"/>
          </a:xfrm>
          <a:prstGeom prst="rect">
            <a:avLst/>
          </a:prstGeom>
          <a:noFill/>
        </p:spPr>
        <p:txBody>
          <a:bodyPr wrap="none" rtlCol="0">
            <a:spAutoFit/>
          </a:bodyPr>
          <a:lstStyle/>
          <a:p>
            <a:r>
              <a:rPr lang="en-US" dirty="0"/>
              <a:t>Sponsored By</a:t>
            </a:r>
            <a:endParaRPr lang="en-IN" dirty="0"/>
          </a:p>
        </p:txBody>
      </p:sp>
      <p:pic>
        <p:nvPicPr>
          <p:cNvPr id="9" name="Picture 4" descr="Icon&#10;&#10;Description automatically generated">
            <a:extLst>
              <a:ext uri="{FF2B5EF4-FFF2-40B4-BE49-F238E27FC236}">
                <a16:creationId xmlns:a16="http://schemas.microsoft.com/office/drawing/2014/main" id="{25EC2CF7-2148-40B9-8796-2D430319C5E8}"/>
              </a:ext>
            </a:extLst>
          </p:cNvPr>
          <p:cNvPicPr>
            <a:picLocks noChangeAspect="1"/>
          </p:cNvPicPr>
          <p:nvPr/>
        </p:nvPicPr>
        <p:blipFill>
          <a:blip r:embed="rId3"/>
          <a:stretch>
            <a:fillRect/>
          </a:stretch>
        </p:blipFill>
        <p:spPr>
          <a:xfrm>
            <a:off x="10233591" y="6207853"/>
            <a:ext cx="1683231" cy="399222"/>
          </a:xfrm>
          <a:prstGeom prst="rect">
            <a:avLst/>
          </a:prstGeom>
        </p:spPr>
      </p:pic>
      <p:sp>
        <p:nvSpPr>
          <p:cNvPr id="11" name="TextBox 10">
            <a:extLst>
              <a:ext uri="{FF2B5EF4-FFF2-40B4-BE49-F238E27FC236}">
                <a16:creationId xmlns:a16="http://schemas.microsoft.com/office/drawing/2014/main" id="{AF212568-5B56-4D13-A0E4-AD0630152DF5}"/>
              </a:ext>
            </a:extLst>
          </p:cNvPr>
          <p:cNvSpPr txBox="1"/>
          <p:nvPr/>
        </p:nvSpPr>
        <p:spPr>
          <a:xfrm>
            <a:off x="457909" y="3531765"/>
            <a:ext cx="6960945" cy="2862322"/>
          </a:xfrm>
          <a:prstGeom prst="rect">
            <a:avLst/>
          </a:prstGeom>
          <a:noFill/>
        </p:spPr>
        <p:txBody>
          <a:bodyPr wrap="none" rtlCol="0">
            <a:spAutoFit/>
          </a:bodyPr>
          <a:lstStyle/>
          <a:p>
            <a:r>
              <a:rPr lang="en-US" sz="3600" dirty="0">
                <a:latin typeface="Arial Black" panose="020B0A04020102020204" pitchFamily="34" charset="0"/>
              </a:rPr>
              <a:t>Your Team Name: </a:t>
            </a:r>
            <a:r>
              <a:rPr lang="en-US" sz="3600" i="1" u="sng" dirty="0">
                <a:effectLst>
                  <a:outerShdw blurRad="38100" dist="38100" dir="2700000" algn="tl">
                    <a:srgbClr val="000000">
                      <a:alpha val="43137"/>
                    </a:srgbClr>
                  </a:outerShdw>
                </a:effectLst>
                <a:latin typeface="Arial Narrow" panose="020B0606020202030204" pitchFamily="34" charset="0"/>
              </a:rPr>
              <a:t>MECH-X4</a:t>
            </a:r>
            <a:endParaRPr lang="en-US" sz="3600" i="1" u="sng" dirty="0">
              <a:effectLst>
                <a:outerShdw blurRad="38100" dist="38100" dir="2700000" algn="tl">
                  <a:srgbClr val="000000">
                    <a:alpha val="43137"/>
                  </a:srgbClr>
                </a:outerShdw>
              </a:effectLst>
              <a:latin typeface="Arial Black" panose="020B0A04020102020204" pitchFamily="34" charset="0"/>
            </a:endParaRPr>
          </a:p>
          <a:p>
            <a:endParaRPr lang="en-US" sz="3600" dirty="0">
              <a:latin typeface="Arial Black" panose="020B0A04020102020204" pitchFamily="34" charset="0"/>
            </a:endParaRPr>
          </a:p>
          <a:p>
            <a:r>
              <a:rPr lang="en-US" sz="3600" dirty="0">
                <a:latin typeface="Arial Black" panose="020B0A04020102020204" pitchFamily="34" charset="0"/>
              </a:rPr>
              <a:t>Your Team Bio: </a:t>
            </a:r>
            <a:r>
              <a:rPr lang="en-US" sz="3600" i="1" u="sng" dirty="0">
                <a:effectLst>
                  <a:outerShdw blurRad="38100" dist="38100" dir="2700000" algn="tl">
                    <a:srgbClr val="000000">
                      <a:alpha val="43137"/>
                    </a:srgbClr>
                  </a:outerShdw>
                </a:effectLst>
                <a:latin typeface="Arial Narrow" panose="020B0606020202030204" pitchFamily="34" charset="0"/>
              </a:rPr>
              <a:t>Freshers on Run</a:t>
            </a:r>
            <a:endParaRPr lang="en-US" sz="3600" i="1" u="sng" dirty="0">
              <a:effectLst>
                <a:outerShdw blurRad="38100" dist="38100" dir="2700000" algn="tl">
                  <a:srgbClr val="000000">
                    <a:alpha val="43137"/>
                  </a:srgbClr>
                </a:outerShdw>
              </a:effectLst>
              <a:latin typeface="Arial Black" panose="020B0A04020102020204" pitchFamily="34" charset="0"/>
            </a:endParaRPr>
          </a:p>
          <a:p>
            <a:endParaRPr lang="en-US" sz="3600" dirty="0">
              <a:latin typeface="Arial Black" panose="020B0A04020102020204" pitchFamily="34" charset="0"/>
            </a:endParaRPr>
          </a:p>
          <a:p>
            <a:r>
              <a:rPr lang="en-US" sz="3600" dirty="0">
                <a:latin typeface="Arial Black" panose="020B0A04020102020204" pitchFamily="34" charset="0"/>
              </a:rPr>
              <a:t>Date: </a:t>
            </a:r>
            <a:endParaRPr lang="en-IN" sz="3600" dirty="0">
              <a:latin typeface="Arial Black" panose="020B0A04020102020204" pitchFamily="34" charset="0"/>
            </a:endParaRPr>
          </a:p>
        </p:txBody>
      </p:sp>
    </p:spTree>
    <p:extLst>
      <p:ext uri="{BB962C8B-B14F-4D97-AF65-F5344CB8AC3E}">
        <p14:creationId xmlns:p14="http://schemas.microsoft.com/office/powerpoint/2010/main" val="300350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Icon&#10;&#10;Description automatically generated">
            <a:extLst>
              <a:ext uri="{FF2B5EF4-FFF2-40B4-BE49-F238E27FC236}">
                <a16:creationId xmlns:a16="http://schemas.microsoft.com/office/drawing/2014/main" id="{25EC2CF7-2148-40B9-8796-2D430319C5E8}"/>
              </a:ext>
            </a:extLst>
          </p:cNvPr>
          <p:cNvPicPr>
            <a:picLocks noChangeAspect="1"/>
          </p:cNvPicPr>
          <p:nvPr/>
        </p:nvPicPr>
        <p:blipFill>
          <a:blip r:embed="rId2"/>
          <a:stretch>
            <a:fillRect/>
          </a:stretch>
        </p:blipFill>
        <p:spPr>
          <a:xfrm>
            <a:off x="10233591" y="6207853"/>
            <a:ext cx="1683231" cy="399222"/>
          </a:xfrm>
          <a:prstGeom prst="rect">
            <a:avLst/>
          </a:prstGeom>
        </p:spPr>
      </p:pic>
      <p:sp>
        <p:nvSpPr>
          <p:cNvPr id="2" name="TextBox 1">
            <a:extLst>
              <a:ext uri="{FF2B5EF4-FFF2-40B4-BE49-F238E27FC236}">
                <a16:creationId xmlns:a16="http://schemas.microsoft.com/office/drawing/2014/main" id="{F6449F8E-6DA6-4239-82A3-E2937945DEB4}"/>
              </a:ext>
            </a:extLst>
          </p:cNvPr>
          <p:cNvSpPr txBox="1"/>
          <p:nvPr/>
        </p:nvSpPr>
        <p:spPr>
          <a:xfrm>
            <a:off x="191219" y="156034"/>
            <a:ext cx="11809562" cy="1200329"/>
          </a:xfrm>
          <a:prstGeom prst="rect">
            <a:avLst/>
          </a:prstGeom>
          <a:noFill/>
        </p:spPr>
        <p:txBody>
          <a:bodyPr wrap="square" rtlCol="0">
            <a:spAutoFit/>
          </a:bodyPr>
          <a:lstStyle/>
          <a:p>
            <a:pPr algn="ctr"/>
            <a:r>
              <a:rPr lang="en-US" sz="3600" u="sng" dirty="0">
                <a:solidFill>
                  <a:schemeClr val="accent2">
                    <a:lumMod val="50000"/>
                  </a:schemeClr>
                </a:solidFill>
                <a:latin typeface="Bahnschrift SemiBold" panose="020B0502040204020203" pitchFamily="34" charset="0"/>
              </a:rPr>
              <a:t>CIRCUIT DIAGRAM OF IoT BASED SMART </a:t>
            </a:r>
            <a:r>
              <a:rPr lang="en-IN" sz="3600" u="sng" dirty="0">
                <a:solidFill>
                  <a:schemeClr val="accent2">
                    <a:lumMod val="50000"/>
                  </a:schemeClr>
                </a:solidFill>
                <a:latin typeface="Bahnschrift SemiBold" panose="020B0502040204020203" pitchFamily="34" charset="0"/>
              </a:rPr>
              <a:t>WASTE MANAGEMENT SYSTEM</a:t>
            </a:r>
          </a:p>
        </p:txBody>
      </p:sp>
      <p:pic>
        <p:nvPicPr>
          <p:cNvPr id="5" name="Picture 4">
            <a:extLst>
              <a:ext uri="{FF2B5EF4-FFF2-40B4-BE49-F238E27FC236}">
                <a16:creationId xmlns:a16="http://schemas.microsoft.com/office/drawing/2014/main" id="{DBC6CAF1-96EC-4F3B-A34A-F8EB25783547}"/>
              </a:ext>
            </a:extLst>
          </p:cNvPr>
          <p:cNvPicPr>
            <a:picLocks noChangeAspect="1"/>
          </p:cNvPicPr>
          <p:nvPr/>
        </p:nvPicPr>
        <p:blipFill rotWithShape="1">
          <a:blip r:embed="rId3">
            <a:extLst>
              <a:ext uri="{28A0092B-C50C-407E-A947-70E740481C1C}">
                <a14:useLocalDpi xmlns:a14="http://schemas.microsoft.com/office/drawing/2010/main" val="0"/>
              </a:ext>
            </a:extLst>
          </a:blip>
          <a:srcRect l="19914" t="12692" r="7894" b="10198"/>
          <a:stretch/>
        </p:blipFill>
        <p:spPr>
          <a:xfrm>
            <a:off x="2434187" y="1595886"/>
            <a:ext cx="7323625" cy="47586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09408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Icon&#10;&#10;Description automatically generated">
            <a:extLst>
              <a:ext uri="{FF2B5EF4-FFF2-40B4-BE49-F238E27FC236}">
                <a16:creationId xmlns:a16="http://schemas.microsoft.com/office/drawing/2014/main" id="{25EC2CF7-2148-40B9-8796-2D430319C5E8}"/>
              </a:ext>
            </a:extLst>
          </p:cNvPr>
          <p:cNvPicPr>
            <a:picLocks noChangeAspect="1"/>
          </p:cNvPicPr>
          <p:nvPr/>
        </p:nvPicPr>
        <p:blipFill>
          <a:blip r:embed="rId2"/>
          <a:stretch>
            <a:fillRect/>
          </a:stretch>
        </p:blipFill>
        <p:spPr>
          <a:xfrm>
            <a:off x="10233591" y="6207853"/>
            <a:ext cx="1683231" cy="399222"/>
          </a:xfrm>
          <a:prstGeom prst="rect">
            <a:avLst/>
          </a:prstGeom>
        </p:spPr>
      </p:pic>
      <p:pic>
        <p:nvPicPr>
          <p:cNvPr id="3" name="Picture 2">
            <a:extLst>
              <a:ext uri="{FF2B5EF4-FFF2-40B4-BE49-F238E27FC236}">
                <a16:creationId xmlns:a16="http://schemas.microsoft.com/office/drawing/2014/main" id="{714940CC-0507-4131-A1CF-C0FA5B053E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7942" y="1003371"/>
            <a:ext cx="5076116" cy="5529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9697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Icon&#10;&#10;Description automatically generated">
            <a:extLst>
              <a:ext uri="{FF2B5EF4-FFF2-40B4-BE49-F238E27FC236}">
                <a16:creationId xmlns:a16="http://schemas.microsoft.com/office/drawing/2014/main" id="{25EC2CF7-2148-40B9-8796-2D430319C5E8}"/>
              </a:ext>
            </a:extLst>
          </p:cNvPr>
          <p:cNvPicPr>
            <a:picLocks noChangeAspect="1"/>
          </p:cNvPicPr>
          <p:nvPr/>
        </p:nvPicPr>
        <p:blipFill>
          <a:blip r:embed="rId2"/>
          <a:stretch>
            <a:fillRect/>
          </a:stretch>
        </p:blipFill>
        <p:spPr>
          <a:xfrm>
            <a:off x="10233591" y="6207853"/>
            <a:ext cx="1683231" cy="399222"/>
          </a:xfrm>
          <a:prstGeom prst="rect">
            <a:avLst/>
          </a:prstGeom>
        </p:spPr>
      </p:pic>
      <p:sp>
        <p:nvSpPr>
          <p:cNvPr id="2" name="TextBox 1">
            <a:extLst>
              <a:ext uri="{FF2B5EF4-FFF2-40B4-BE49-F238E27FC236}">
                <a16:creationId xmlns:a16="http://schemas.microsoft.com/office/drawing/2014/main" id="{F6449F8E-6DA6-4239-82A3-E2937945DEB4}"/>
              </a:ext>
            </a:extLst>
          </p:cNvPr>
          <p:cNvSpPr txBox="1"/>
          <p:nvPr/>
        </p:nvSpPr>
        <p:spPr>
          <a:xfrm>
            <a:off x="3368330" y="159389"/>
            <a:ext cx="5455340" cy="923330"/>
          </a:xfrm>
          <a:prstGeom prst="rect">
            <a:avLst/>
          </a:prstGeom>
          <a:noFill/>
        </p:spPr>
        <p:txBody>
          <a:bodyPr wrap="none" rtlCol="0">
            <a:spAutoFit/>
          </a:bodyPr>
          <a:lstStyle/>
          <a:p>
            <a:r>
              <a:rPr lang="en-US" sz="3600" u="sng" dirty="0">
                <a:solidFill>
                  <a:schemeClr val="accent2">
                    <a:lumMod val="50000"/>
                  </a:schemeClr>
                </a:solidFill>
                <a:latin typeface="Bahnschrift SemiBold" panose="020B0502040204020203" pitchFamily="34" charset="0"/>
              </a:rPr>
              <a:t>GitHub REPOSITORY LINK</a:t>
            </a:r>
            <a:endParaRPr lang="en-IN" sz="3600" u="sng" dirty="0">
              <a:solidFill>
                <a:schemeClr val="accent2">
                  <a:lumMod val="50000"/>
                </a:schemeClr>
              </a:solidFill>
              <a:latin typeface="Bahnschrift SemiBold" panose="020B0502040204020203" pitchFamily="34" charset="0"/>
            </a:endParaRPr>
          </a:p>
          <a:p>
            <a:endParaRPr lang="en-IN" dirty="0"/>
          </a:p>
        </p:txBody>
      </p:sp>
    </p:spTree>
    <p:extLst>
      <p:ext uri="{BB962C8B-B14F-4D97-AF65-F5344CB8AC3E}">
        <p14:creationId xmlns:p14="http://schemas.microsoft.com/office/powerpoint/2010/main" val="1543175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pic>
        <p:nvPicPr>
          <p:cNvPr id="9" name="Picture 4" descr="Icon&#10;&#10;Description automatically generated">
            <a:extLst>
              <a:ext uri="{FF2B5EF4-FFF2-40B4-BE49-F238E27FC236}">
                <a16:creationId xmlns:a16="http://schemas.microsoft.com/office/drawing/2014/main" id="{25EC2CF7-2148-40B9-8796-2D430319C5E8}"/>
              </a:ext>
            </a:extLst>
          </p:cNvPr>
          <p:cNvPicPr>
            <a:picLocks noChangeAspect="1"/>
          </p:cNvPicPr>
          <p:nvPr/>
        </p:nvPicPr>
        <p:blipFill>
          <a:blip r:embed="rId2"/>
          <a:stretch>
            <a:fillRect/>
          </a:stretch>
        </p:blipFill>
        <p:spPr>
          <a:xfrm>
            <a:off x="10233591" y="6207853"/>
            <a:ext cx="1683231" cy="399222"/>
          </a:xfrm>
          <a:prstGeom prst="rect">
            <a:avLst/>
          </a:prstGeom>
        </p:spPr>
      </p:pic>
      <p:sp>
        <p:nvSpPr>
          <p:cNvPr id="2" name="TextBox 1">
            <a:extLst>
              <a:ext uri="{FF2B5EF4-FFF2-40B4-BE49-F238E27FC236}">
                <a16:creationId xmlns:a16="http://schemas.microsoft.com/office/drawing/2014/main" id="{0DED4454-995A-4EEB-8847-4E6774FE0897}"/>
              </a:ext>
            </a:extLst>
          </p:cNvPr>
          <p:cNvSpPr txBox="1"/>
          <p:nvPr/>
        </p:nvSpPr>
        <p:spPr>
          <a:xfrm>
            <a:off x="684266" y="545285"/>
            <a:ext cx="4998483" cy="1323439"/>
          </a:xfrm>
          <a:prstGeom prst="rect">
            <a:avLst/>
          </a:prstGeom>
          <a:noFill/>
          <a:ln>
            <a:noFill/>
          </a:ln>
        </p:spPr>
        <p:txBody>
          <a:bodyPr wrap="none" rtlCol="0">
            <a:spAutoFit/>
          </a:bodyPr>
          <a:lstStyle/>
          <a:p>
            <a:pPr algn="ctr"/>
            <a:r>
              <a:rPr lang="en-US" sz="8000" b="1" u="sng" dirty="0">
                <a:solidFill>
                  <a:schemeClr val="bg1"/>
                </a:solidFill>
                <a:latin typeface="Arial Rounded MT Bold" panose="020F0704030504030204" pitchFamily="34" charset="0"/>
              </a:rPr>
              <a:t>TECHGIG</a:t>
            </a:r>
            <a:endParaRPr lang="en-IN" sz="8000" b="1" u="sng" dirty="0">
              <a:solidFill>
                <a:schemeClr val="bg1"/>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3AC95CAF-54E1-4E8F-AEF9-E9CD607D8254}"/>
              </a:ext>
            </a:extLst>
          </p:cNvPr>
          <p:cNvSpPr txBox="1"/>
          <p:nvPr/>
        </p:nvSpPr>
        <p:spPr>
          <a:xfrm>
            <a:off x="830510" y="2900494"/>
            <a:ext cx="4371710" cy="1200329"/>
          </a:xfrm>
          <a:prstGeom prst="rect">
            <a:avLst/>
          </a:prstGeom>
          <a:noFill/>
        </p:spPr>
        <p:txBody>
          <a:bodyPr wrap="none" rtlCol="0">
            <a:spAutoFit/>
          </a:bodyPr>
          <a:lstStyle/>
          <a:p>
            <a:r>
              <a:rPr lang="en-US" sz="7200" dirty="0">
                <a:solidFill>
                  <a:schemeClr val="bg1"/>
                </a:solidFill>
                <a:latin typeface="Bahnschrift" panose="020B0502040204020203" pitchFamily="34" charset="0"/>
              </a:rPr>
              <a:t>Thank You</a:t>
            </a:r>
            <a:endParaRPr lang="en-IN" sz="7200" dirty="0">
              <a:solidFill>
                <a:schemeClr val="bg1"/>
              </a:solidFill>
              <a:latin typeface="Bahnschrift" panose="020B0502040204020203" pitchFamily="34" charset="0"/>
            </a:endParaRPr>
          </a:p>
        </p:txBody>
      </p:sp>
      <p:sp>
        <p:nvSpPr>
          <p:cNvPr id="4" name="TextBox 3">
            <a:extLst>
              <a:ext uri="{FF2B5EF4-FFF2-40B4-BE49-F238E27FC236}">
                <a16:creationId xmlns:a16="http://schemas.microsoft.com/office/drawing/2014/main" id="{A3B5E0B9-77E6-4211-B09E-55BC69A55F69}"/>
              </a:ext>
            </a:extLst>
          </p:cNvPr>
          <p:cNvSpPr txBox="1"/>
          <p:nvPr/>
        </p:nvSpPr>
        <p:spPr>
          <a:xfrm>
            <a:off x="830510" y="4253219"/>
            <a:ext cx="2492990" cy="1569660"/>
          </a:xfrm>
          <a:prstGeom prst="rect">
            <a:avLst/>
          </a:prstGeom>
          <a:noFill/>
        </p:spPr>
        <p:txBody>
          <a:bodyPr wrap="none" rtlCol="0">
            <a:spAutoFit/>
          </a:bodyPr>
          <a:lstStyle/>
          <a:p>
            <a:r>
              <a:rPr lang="en-US" sz="2400" dirty="0" err="1">
                <a:solidFill>
                  <a:schemeClr val="bg1"/>
                </a:solidFill>
                <a:latin typeface="Bahnschrift SemiBold SemiConden" panose="020B0502040204020203" pitchFamily="34" charset="0"/>
              </a:rPr>
              <a:t>Shashwat</a:t>
            </a:r>
            <a:r>
              <a:rPr lang="en-US" sz="2400" dirty="0">
                <a:solidFill>
                  <a:schemeClr val="bg1"/>
                </a:solidFill>
                <a:latin typeface="Bahnschrift SemiBold SemiConden" panose="020B0502040204020203" pitchFamily="34" charset="0"/>
              </a:rPr>
              <a:t> </a:t>
            </a:r>
            <a:r>
              <a:rPr lang="en-US" sz="2400" dirty="0" err="1">
                <a:solidFill>
                  <a:schemeClr val="bg1"/>
                </a:solidFill>
                <a:latin typeface="Bahnschrift SemiBold SemiConden" panose="020B0502040204020203" pitchFamily="34" charset="0"/>
              </a:rPr>
              <a:t>Shinghal</a:t>
            </a:r>
            <a:endParaRPr lang="en-US" sz="2400" dirty="0">
              <a:solidFill>
                <a:schemeClr val="bg1"/>
              </a:solidFill>
              <a:latin typeface="Bahnschrift SemiBold SemiConden" panose="020B0502040204020203" pitchFamily="34" charset="0"/>
            </a:endParaRPr>
          </a:p>
          <a:p>
            <a:r>
              <a:rPr lang="en-US" sz="2400" dirty="0">
                <a:solidFill>
                  <a:schemeClr val="bg1"/>
                </a:solidFill>
                <a:latin typeface="Bahnschrift SemiBold SemiConden" panose="020B0502040204020203" pitchFamily="34" charset="0"/>
              </a:rPr>
              <a:t>Somya Kaushik</a:t>
            </a:r>
          </a:p>
          <a:p>
            <a:r>
              <a:rPr lang="en-US" sz="2400" dirty="0">
                <a:solidFill>
                  <a:schemeClr val="bg1"/>
                </a:solidFill>
                <a:latin typeface="Bahnschrift SemiBold SemiConden" panose="020B0502040204020203" pitchFamily="34" charset="0"/>
              </a:rPr>
              <a:t>Vasu Agarwal</a:t>
            </a:r>
          </a:p>
          <a:p>
            <a:r>
              <a:rPr lang="en-US" sz="2400" dirty="0">
                <a:solidFill>
                  <a:schemeClr val="bg1"/>
                </a:solidFill>
                <a:latin typeface="Bahnschrift SemiBold SemiConden" panose="020B0502040204020203" pitchFamily="34" charset="0"/>
              </a:rPr>
              <a:t>Ashish Rana</a:t>
            </a:r>
            <a:endParaRPr lang="en-IN" sz="2400" dirty="0">
              <a:solidFill>
                <a:schemeClr val="bg1"/>
              </a:solidFill>
              <a:latin typeface="Bahnschrift SemiBold SemiConden" panose="020B0502040204020203" pitchFamily="34" charset="0"/>
            </a:endParaRPr>
          </a:p>
        </p:txBody>
      </p:sp>
    </p:spTree>
    <p:extLst>
      <p:ext uri="{BB962C8B-B14F-4D97-AF65-F5344CB8AC3E}">
        <p14:creationId xmlns:p14="http://schemas.microsoft.com/office/powerpoint/2010/main" val="195033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Icon&#10;&#10;Description automatically generated">
            <a:extLst>
              <a:ext uri="{FF2B5EF4-FFF2-40B4-BE49-F238E27FC236}">
                <a16:creationId xmlns:a16="http://schemas.microsoft.com/office/drawing/2014/main" id="{25EC2CF7-2148-40B9-8796-2D430319C5E8}"/>
              </a:ext>
            </a:extLst>
          </p:cNvPr>
          <p:cNvPicPr>
            <a:picLocks noChangeAspect="1"/>
          </p:cNvPicPr>
          <p:nvPr/>
        </p:nvPicPr>
        <p:blipFill>
          <a:blip r:embed="rId2"/>
          <a:stretch>
            <a:fillRect/>
          </a:stretch>
        </p:blipFill>
        <p:spPr>
          <a:xfrm>
            <a:off x="10233591" y="6207853"/>
            <a:ext cx="1683231" cy="399222"/>
          </a:xfrm>
          <a:prstGeom prst="rect">
            <a:avLst/>
          </a:prstGeom>
        </p:spPr>
      </p:pic>
      <p:sp>
        <p:nvSpPr>
          <p:cNvPr id="2" name="TextBox 1">
            <a:extLst>
              <a:ext uri="{FF2B5EF4-FFF2-40B4-BE49-F238E27FC236}">
                <a16:creationId xmlns:a16="http://schemas.microsoft.com/office/drawing/2014/main" id="{6D758108-B817-4432-976A-37328DC5D557}"/>
              </a:ext>
            </a:extLst>
          </p:cNvPr>
          <p:cNvSpPr txBox="1"/>
          <p:nvPr/>
        </p:nvSpPr>
        <p:spPr>
          <a:xfrm>
            <a:off x="3496570" y="234892"/>
            <a:ext cx="5198859" cy="646331"/>
          </a:xfrm>
          <a:prstGeom prst="rect">
            <a:avLst/>
          </a:prstGeom>
          <a:noFill/>
        </p:spPr>
        <p:txBody>
          <a:bodyPr wrap="none" rtlCol="0">
            <a:spAutoFit/>
          </a:bodyPr>
          <a:lstStyle/>
          <a:p>
            <a:r>
              <a:rPr lang="en-US" sz="3600" u="sng" dirty="0">
                <a:solidFill>
                  <a:schemeClr val="accent2">
                    <a:lumMod val="50000"/>
                  </a:schemeClr>
                </a:solidFill>
                <a:latin typeface="Bahnschrift SemiBold" panose="020B0502040204020203" pitchFamily="34" charset="0"/>
              </a:rPr>
              <a:t>PROBLEM STATEMENT ?</a:t>
            </a:r>
            <a:endParaRPr lang="en-IN" sz="3600" u="sng" dirty="0">
              <a:solidFill>
                <a:schemeClr val="accent2">
                  <a:lumMod val="50000"/>
                </a:schemeClr>
              </a:solidFill>
              <a:latin typeface="Bahnschrift SemiBold" panose="020B0502040204020203" pitchFamily="34" charset="0"/>
            </a:endParaRPr>
          </a:p>
        </p:txBody>
      </p:sp>
      <p:sp>
        <p:nvSpPr>
          <p:cNvPr id="3" name="TextBox 2">
            <a:extLst>
              <a:ext uri="{FF2B5EF4-FFF2-40B4-BE49-F238E27FC236}">
                <a16:creationId xmlns:a16="http://schemas.microsoft.com/office/drawing/2014/main" id="{030441B8-AD1A-4D8A-B3C8-BD76A6F45624}"/>
              </a:ext>
            </a:extLst>
          </p:cNvPr>
          <p:cNvSpPr txBox="1"/>
          <p:nvPr/>
        </p:nvSpPr>
        <p:spPr>
          <a:xfrm>
            <a:off x="3308569" y="881223"/>
            <a:ext cx="5574859" cy="338554"/>
          </a:xfrm>
          <a:prstGeom prst="rect">
            <a:avLst/>
          </a:prstGeom>
          <a:noFill/>
        </p:spPr>
        <p:txBody>
          <a:bodyPr wrap="none" rtlCol="0">
            <a:spAutoFit/>
          </a:bodyPr>
          <a:lstStyle/>
          <a:p>
            <a:r>
              <a:rPr lang="en-IN" sz="1600" dirty="0">
                <a:effectLst/>
              </a:rPr>
              <a:t>Why we need IoT </a:t>
            </a:r>
            <a:r>
              <a:rPr lang="en-IN" sz="1600" dirty="0"/>
              <a:t>b</a:t>
            </a:r>
            <a:r>
              <a:rPr lang="en-IN" sz="1600" dirty="0">
                <a:effectLst/>
              </a:rPr>
              <a:t>ased Smart Waste Management System?</a:t>
            </a:r>
            <a:endParaRPr lang="en-IN" sz="1600" dirty="0"/>
          </a:p>
        </p:txBody>
      </p:sp>
      <p:graphicFrame>
        <p:nvGraphicFramePr>
          <p:cNvPr id="23" name="Diagram 22">
            <a:extLst>
              <a:ext uri="{FF2B5EF4-FFF2-40B4-BE49-F238E27FC236}">
                <a16:creationId xmlns:a16="http://schemas.microsoft.com/office/drawing/2014/main" id="{CC0E24D4-F04B-4CB0-8CDF-1668A4955D3A}"/>
              </a:ext>
            </a:extLst>
          </p:cNvPr>
          <p:cNvGraphicFramePr/>
          <p:nvPr>
            <p:extLst>
              <p:ext uri="{D42A27DB-BD31-4B8C-83A1-F6EECF244321}">
                <p14:modId xmlns:p14="http://schemas.microsoft.com/office/powerpoint/2010/main" val="1984686402"/>
              </p:ext>
            </p:extLst>
          </p:nvPr>
        </p:nvGraphicFramePr>
        <p:xfrm>
          <a:off x="1235983" y="1219777"/>
          <a:ext cx="9753369" cy="6375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TextBox 23">
            <a:extLst>
              <a:ext uri="{FF2B5EF4-FFF2-40B4-BE49-F238E27FC236}">
                <a16:creationId xmlns:a16="http://schemas.microsoft.com/office/drawing/2014/main" id="{AC30AEE7-65EB-43B5-A0DA-3AD5232E7EDC}"/>
              </a:ext>
            </a:extLst>
          </p:cNvPr>
          <p:cNvSpPr txBox="1"/>
          <p:nvPr/>
        </p:nvSpPr>
        <p:spPr>
          <a:xfrm>
            <a:off x="1267963" y="2859543"/>
            <a:ext cx="2832482" cy="1815882"/>
          </a:xfrm>
          <a:prstGeom prst="rect">
            <a:avLst/>
          </a:prstGeom>
          <a:noFill/>
        </p:spPr>
        <p:txBody>
          <a:bodyPr wrap="square" rtlCol="0">
            <a:spAutoFit/>
          </a:bodyPr>
          <a:lstStyle/>
          <a:p>
            <a:pPr algn="ctr"/>
            <a:r>
              <a:rPr lang="en-US" sz="1400" dirty="0"/>
              <a:t>Improper waste disposal can lead to pollution of soil, water, and air. When waste is dumped in open spaces or landfills, it can contaminate soil and water sources. Burning waste in open fires can release harmful gases leading to air pollution.</a:t>
            </a:r>
            <a:endParaRPr lang="en-IN" sz="1400" dirty="0"/>
          </a:p>
        </p:txBody>
      </p:sp>
      <p:sp>
        <p:nvSpPr>
          <p:cNvPr id="25" name="TextBox 24">
            <a:extLst>
              <a:ext uri="{FF2B5EF4-FFF2-40B4-BE49-F238E27FC236}">
                <a16:creationId xmlns:a16="http://schemas.microsoft.com/office/drawing/2014/main" id="{C42C1CE6-4E65-4796-85D3-42B3A75B46B3}"/>
              </a:ext>
            </a:extLst>
          </p:cNvPr>
          <p:cNvSpPr txBox="1"/>
          <p:nvPr/>
        </p:nvSpPr>
        <p:spPr>
          <a:xfrm>
            <a:off x="4548988" y="2859543"/>
            <a:ext cx="2832482" cy="1815882"/>
          </a:xfrm>
          <a:prstGeom prst="rect">
            <a:avLst/>
          </a:prstGeom>
          <a:noFill/>
        </p:spPr>
        <p:txBody>
          <a:bodyPr wrap="square" rtlCol="0">
            <a:spAutoFit/>
          </a:bodyPr>
          <a:lstStyle/>
          <a:p>
            <a:pPr algn="ctr"/>
            <a:r>
              <a:rPr lang="en-US" sz="1400" dirty="0"/>
              <a:t>Improper waste disposal can pose health risks to humans and animals. Dumping hazardous waste in open spaces leads to health problems. Improper disposal of medical waste can also lead to the spread of infectious diseases.</a:t>
            </a:r>
            <a:endParaRPr lang="en-IN" sz="1400" dirty="0"/>
          </a:p>
        </p:txBody>
      </p:sp>
      <p:sp>
        <p:nvSpPr>
          <p:cNvPr id="26" name="TextBox 25">
            <a:extLst>
              <a:ext uri="{FF2B5EF4-FFF2-40B4-BE49-F238E27FC236}">
                <a16:creationId xmlns:a16="http://schemas.microsoft.com/office/drawing/2014/main" id="{CC374B7C-670D-440A-BD4F-152EE3E1E4EA}"/>
              </a:ext>
            </a:extLst>
          </p:cNvPr>
          <p:cNvSpPr txBox="1"/>
          <p:nvPr/>
        </p:nvSpPr>
        <p:spPr>
          <a:xfrm>
            <a:off x="7905514" y="2859543"/>
            <a:ext cx="2894202" cy="2031325"/>
          </a:xfrm>
          <a:prstGeom prst="rect">
            <a:avLst/>
          </a:prstGeom>
          <a:noFill/>
        </p:spPr>
        <p:txBody>
          <a:bodyPr wrap="square" rtlCol="0">
            <a:spAutoFit/>
          </a:bodyPr>
          <a:lstStyle/>
          <a:p>
            <a:pPr algn="ctr"/>
            <a:r>
              <a:rPr lang="en-US" sz="1400" dirty="0"/>
              <a:t>Improper waste disposal can contribute to climate change by releasing methane gas, a potent greenhouse gas, from landfills. Burning waste in open fires can also release carbon dioxide, carbon monoxide and other greenhouse gases into the atmosphere.</a:t>
            </a:r>
            <a:endParaRPr lang="en-IN" sz="1400" dirty="0"/>
          </a:p>
        </p:txBody>
      </p:sp>
      <p:sp>
        <p:nvSpPr>
          <p:cNvPr id="27" name="TextBox 26">
            <a:extLst>
              <a:ext uri="{FF2B5EF4-FFF2-40B4-BE49-F238E27FC236}">
                <a16:creationId xmlns:a16="http://schemas.microsoft.com/office/drawing/2014/main" id="{9A5F2122-4043-4C2F-8962-98B916C38B78}"/>
              </a:ext>
            </a:extLst>
          </p:cNvPr>
          <p:cNvSpPr txBox="1"/>
          <p:nvPr/>
        </p:nvSpPr>
        <p:spPr>
          <a:xfrm>
            <a:off x="831662" y="1527554"/>
            <a:ext cx="10528671" cy="954107"/>
          </a:xfrm>
          <a:prstGeom prst="rect">
            <a:avLst/>
          </a:prstGeom>
          <a:noFill/>
          <a:ln w="12700">
            <a:solidFill>
              <a:schemeClr val="accent1">
                <a:lumMod val="75000"/>
              </a:schemeClr>
            </a:solidFill>
          </a:ln>
        </p:spPr>
        <p:txBody>
          <a:bodyPr wrap="square" rtlCol="0">
            <a:spAutoFit/>
          </a:bodyPr>
          <a:lstStyle/>
          <a:p>
            <a:pPr algn="ctr"/>
            <a:r>
              <a:rPr lang="en-US" sz="1400" dirty="0"/>
              <a:t>IoT based Smart Waste Management System will segregate the waste automatically before it reaches to those landfills and dumping grounds so that they can be recycled easily. As we all know that each type of garbage has different recycling process. So, it is very difficult to separate the different kinds of waste from those landfills and dumping ground. It helps us to separate the different types of waste and collect them so that they can be recycled accordingly. </a:t>
            </a:r>
            <a:endParaRPr lang="en-IN" sz="1400" dirty="0"/>
          </a:p>
        </p:txBody>
      </p:sp>
    </p:spTree>
    <p:extLst>
      <p:ext uri="{BB962C8B-B14F-4D97-AF65-F5344CB8AC3E}">
        <p14:creationId xmlns:p14="http://schemas.microsoft.com/office/powerpoint/2010/main" val="1155963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Icon&#10;&#10;Description automatically generated">
            <a:extLst>
              <a:ext uri="{FF2B5EF4-FFF2-40B4-BE49-F238E27FC236}">
                <a16:creationId xmlns:a16="http://schemas.microsoft.com/office/drawing/2014/main" id="{25EC2CF7-2148-40B9-8796-2D430319C5E8}"/>
              </a:ext>
            </a:extLst>
          </p:cNvPr>
          <p:cNvPicPr>
            <a:picLocks noChangeAspect="1"/>
          </p:cNvPicPr>
          <p:nvPr/>
        </p:nvPicPr>
        <p:blipFill>
          <a:blip r:embed="rId2"/>
          <a:stretch>
            <a:fillRect/>
          </a:stretch>
        </p:blipFill>
        <p:spPr>
          <a:xfrm>
            <a:off x="10233591" y="6207853"/>
            <a:ext cx="1683231" cy="399222"/>
          </a:xfrm>
          <a:prstGeom prst="rect">
            <a:avLst/>
          </a:prstGeom>
        </p:spPr>
      </p:pic>
      <p:sp>
        <p:nvSpPr>
          <p:cNvPr id="2" name="TextBox 1">
            <a:extLst>
              <a:ext uri="{FF2B5EF4-FFF2-40B4-BE49-F238E27FC236}">
                <a16:creationId xmlns:a16="http://schemas.microsoft.com/office/drawing/2014/main" id="{F6449F8E-6DA6-4239-82A3-E2937945DEB4}"/>
              </a:ext>
            </a:extLst>
          </p:cNvPr>
          <p:cNvSpPr txBox="1"/>
          <p:nvPr/>
        </p:nvSpPr>
        <p:spPr>
          <a:xfrm>
            <a:off x="2243022" y="184558"/>
            <a:ext cx="7705956" cy="923330"/>
          </a:xfrm>
          <a:prstGeom prst="rect">
            <a:avLst/>
          </a:prstGeom>
          <a:noFill/>
        </p:spPr>
        <p:txBody>
          <a:bodyPr wrap="none" rtlCol="0">
            <a:spAutoFit/>
          </a:bodyPr>
          <a:lstStyle/>
          <a:p>
            <a:r>
              <a:rPr lang="en-US" sz="3600" u="sng" dirty="0">
                <a:solidFill>
                  <a:schemeClr val="accent2">
                    <a:lumMod val="50000"/>
                  </a:schemeClr>
                </a:solidFill>
                <a:latin typeface="Bahnschrift SemiBold" panose="020B0502040204020203" pitchFamily="34" charset="0"/>
              </a:rPr>
              <a:t>USER SEGMENT AND PAIN POINTS ?</a:t>
            </a:r>
            <a:endParaRPr lang="en-IN" sz="3600" u="sng" dirty="0">
              <a:solidFill>
                <a:schemeClr val="accent2">
                  <a:lumMod val="50000"/>
                </a:schemeClr>
              </a:solidFill>
              <a:latin typeface="Bahnschrift SemiBold" panose="020B0502040204020203" pitchFamily="34" charset="0"/>
            </a:endParaRPr>
          </a:p>
          <a:p>
            <a:endParaRPr lang="en-IN" dirty="0"/>
          </a:p>
        </p:txBody>
      </p:sp>
      <p:sp>
        <p:nvSpPr>
          <p:cNvPr id="3" name="TextBox 2">
            <a:extLst>
              <a:ext uri="{FF2B5EF4-FFF2-40B4-BE49-F238E27FC236}">
                <a16:creationId xmlns:a16="http://schemas.microsoft.com/office/drawing/2014/main" id="{26734E0A-4E87-472C-B218-7789FD8D7493}"/>
              </a:ext>
            </a:extLst>
          </p:cNvPr>
          <p:cNvSpPr txBox="1"/>
          <p:nvPr/>
        </p:nvSpPr>
        <p:spPr>
          <a:xfrm>
            <a:off x="1888921" y="815500"/>
            <a:ext cx="8414158" cy="584775"/>
          </a:xfrm>
          <a:prstGeom prst="rect">
            <a:avLst/>
          </a:prstGeom>
          <a:noFill/>
        </p:spPr>
        <p:txBody>
          <a:bodyPr wrap="square" rtlCol="0">
            <a:spAutoFit/>
          </a:bodyPr>
          <a:lstStyle/>
          <a:p>
            <a:pPr algn="ctr"/>
            <a:r>
              <a:rPr lang="en-US" sz="1600" b="0" i="0" dirty="0">
                <a:effectLst/>
                <a:latin typeface="Söhne"/>
              </a:rPr>
              <a:t>Waste management systems can be used by various user segments, including individuals, households, businesses, and governments. Here are some examples of each user segment:</a:t>
            </a:r>
            <a:endParaRPr lang="en-IN" dirty="0"/>
          </a:p>
        </p:txBody>
      </p:sp>
      <p:graphicFrame>
        <p:nvGraphicFramePr>
          <p:cNvPr id="5" name="Diagram 4">
            <a:extLst>
              <a:ext uri="{FF2B5EF4-FFF2-40B4-BE49-F238E27FC236}">
                <a16:creationId xmlns:a16="http://schemas.microsoft.com/office/drawing/2014/main" id="{11DE788A-B9F4-45B7-ADF8-18BC2FCDEEFD}"/>
              </a:ext>
            </a:extLst>
          </p:cNvPr>
          <p:cNvGraphicFramePr/>
          <p:nvPr>
            <p:extLst>
              <p:ext uri="{D42A27DB-BD31-4B8C-83A1-F6EECF244321}">
                <p14:modId xmlns:p14="http://schemas.microsoft.com/office/powerpoint/2010/main" val="214423118"/>
              </p:ext>
            </p:extLst>
          </p:nvPr>
        </p:nvGraphicFramePr>
        <p:xfrm>
          <a:off x="221142" y="184558"/>
          <a:ext cx="11749716" cy="7345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043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Icon&#10;&#10;Description automatically generated">
            <a:extLst>
              <a:ext uri="{FF2B5EF4-FFF2-40B4-BE49-F238E27FC236}">
                <a16:creationId xmlns:a16="http://schemas.microsoft.com/office/drawing/2014/main" id="{25EC2CF7-2148-40B9-8796-2D430319C5E8}"/>
              </a:ext>
            </a:extLst>
          </p:cNvPr>
          <p:cNvPicPr>
            <a:picLocks noChangeAspect="1"/>
          </p:cNvPicPr>
          <p:nvPr/>
        </p:nvPicPr>
        <p:blipFill>
          <a:blip r:embed="rId2"/>
          <a:stretch>
            <a:fillRect/>
          </a:stretch>
        </p:blipFill>
        <p:spPr>
          <a:xfrm>
            <a:off x="10233591" y="6207853"/>
            <a:ext cx="1683231" cy="399222"/>
          </a:xfrm>
          <a:prstGeom prst="rect">
            <a:avLst/>
          </a:prstGeom>
        </p:spPr>
      </p:pic>
      <p:sp>
        <p:nvSpPr>
          <p:cNvPr id="2" name="TextBox 1">
            <a:extLst>
              <a:ext uri="{FF2B5EF4-FFF2-40B4-BE49-F238E27FC236}">
                <a16:creationId xmlns:a16="http://schemas.microsoft.com/office/drawing/2014/main" id="{F6449F8E-6DA6-4239-82A3-E2937945DEB4}"/>
              </a:ext>
            </a:extLst>
          </p:cNvPr>
          <p:cNvSpPr txBox="1"/>
          <p:nvPr/>
        </p:nvSpPr>
        <p:spPr>
          <a:xfrm>
            <a:off x="4190670" y="184557"/>
            <a:ext cx="3611886" cy="923330"/>
          </a:xfrm>
          <a:prstGeom prst="rect">
            <a:avLst/>
          </a:prstGeom>
          <a:noFill/>
        </p:spPr>
        <p:txBody>
          <a:bodyPr wrap="none" rtlCol="0">
            <a:spAutoFit/>
          </a:bodyPr>
          <a:lstStyle/>
          <a:p>
            <a:r>
              <a:rPr lang="en-US" sz="3600" u="sng" dirty="0">
                <a:solidFill>
                  <a:schemeClr val="accent2">
                    <a:lumMod val="50000"/>
                  </a:schemeClr>
                </a:solidFill>
                <a:latin typeface="Bahnschrift SemiBold" panose="020B0502040204020203" pitchFamily="34" charset="0"/>
              </a:rPr>
              <a:t>PRE-REQUISITE </a:t>
            </a:r>
            <a:endParaRPr lang="en-IN" sz="3600" u="sng" dirty="0">
              <a:solidFill>
                <a:schemeClr val="accent2">
                  <a:lumMod val="50000"/>
                </a:schemeClr>
              </a:solidFill>
              <a:latin typeface="Bahnschrift SemiBold" panose="020B0502040204020203" pitchFamily="34" charset="0"/>
            </a:endParaRPr>
          </a:p>
          <a:p>
            <a:endParaRPr lang="en-IN" dirty="0"/>
          </a:p>
        </p:txBody>
      </p:sp>
      <p:sp>
        <p:nvSpPr>
          <p:cNvPr id="3" name="TextBox 2">
            <a:extLst>
              <a:ext uri="{FF2B5EF4-FFF2-40B4-BE49-F238E27FC236}">
                <a16:creationId xmlns:a16="http://schemas.microsoft.com/office/drawing/2014/main" id="{26734E0A-4E87-472C-B218-7789FD8D7493}"/>
              </a:ext>
            </a:extLst>
          </p:cNvPr>
          <p:cNvSpPr txBox="1"/>
          <p:nvPr/>
        </p:nvSpPr>
        <p:spPr>
          <a:xfrm>
            <a:off x="1545670" y="784721"/>
            <a:ext cx="9100657" cy="646331"/>
          </a:xfrm>
          <a:prstGeom prst="rect">
            <a:avLst/>
          </a:prstGeom>
          <a:noFill/>
        </p:spPr>
        <p:txBody>
          <a:bodyPr wrap="square" rtlCol="0">
            <a:spAutoFit/>
          </a:bodyPr>
          <a:lstStyle/>
          <a:p>
            <a:pPr algn="ctr"/>
            <a:r>
              <a:rPr lang="en-US" dirty="0">
                <a:solidFill>
                  <a:srgbClr val="222222"/>
                </a:solidFill>
                <a:highlight>
                  <a:srgbClr val="FFFFFF"/>
                </a:highlight>
                <a:latin typeface="Lato"/>
                <a:ea typeface="Lato"/>
                <a:cs typeface="Lato"/>
                <a:sym typeface="Lato"/>
              </a:rPr>
              <a:t>A</a:t>
            </a:r>
            <a:r>
              <a:rPr lang="en-US" sz="1800" b="0" i="0" u="none" strike="noStrike" cap="none" dirty="0">
                <a:solidFill>
                  <a:srgbClr val="222222"/>
                </a:solidFill>
                <a:highlight>
                  <a:srgbClr val="FFFFFF"/>
                </a:highlight>
                <a:latin typeface="Lato"/>
                <a:ea typeface="Lato"/>
                <a:cs typeface="Lato"/>
                <a:sym typeface="Lato"/>
              </a:rPr>
              <a:t>lternatives/competitive products for the </a:t>
            </a:r>
            <a:r>
              <a:rPr lang="en-IN" sz="1800" dirty="0">
                <a:effectLst/>
              </a:rPr>
              <a:t>IoT Based Smart Waste Management System.</a:t>
            </a:r>
            <a:endParaRPr lang="en-US" sz="1800" b="0" i="0" u="none" strike="noStrike" cap="none" dirty="0">
              <a:solidFill>
                <a:srgbClr val="000000"/>
              </a:solidFill>
              <a:latin typeface="Lato"/>
              <a:ea typeface="Lato"/>
              <a:cs typeface="Lato"/>
              <a:sym typeface="Lato"/>
            </a:endParaRPr>
          </a:p>
          <a:p>
            <a:pPr algn="ctr"/>
            <a:endParaRPr lang="en-IN" dirty="0"/>
          </a:p>
        </p:txBody>
      </p:sp>
      <p:graphicFrame>
        <p:nvGraphicFramePr>
          <p:cNvPr id="4" name="Diagram 3">
            <a:extLst>
              <a:ext uri="{FF2B5EF4-FFF2-40B4-BE49-F238E27FC236}">
                <a16:creationId xmlns:a16="http://schemas.microsoft.com/office/drawing/2014/main" id="{99078CD9-7593-4B2C-B16A-15C879D6F2E4}"/>
              </a:ext>
            </a:extLst>
          </p:cNvPr>
          <p:cNvGraphicFramePr/>
          <p:nvPr>
            <p:extLst>
              <p:ext uri="{D42A27DB-BD31-4B8C-83A1-F6EECF244321}">
                <p14:modId xmlns:p14="http://schemas.microsoft.com/office/powerpoint/2010/main" val="3464460713"/>
              </p:ext>
            </p:extLst>
          </p:nvPr>
        </p:nvGraphicFramePr>
        <p:xfrm>
          <a:off x="1727481" y="1708051"/>
          <a:ext cx="8737033" cy="4366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480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Icon&#10;&#10;Description automatically generated">
            <a:extLst>
              <a:ext uri="{FF2B5EF4-FFF2-40B4-BE49-F238E27FC236}">
                <a16:creationId xmlns:a16="http://schemas.microsoft.com/office/drawing/2014/main" id="{25EC2CF7-2148-40B9-8796-2D430319C5E8}"/>
              </a:ext>
            </a:extLst>
          </p:cNvPr>
          <p:cNvPicPr>
            <a:picLocks noChangeAspect="1"/>
          </p:cNvPicPr>
          <p:nvPr/>
        </p:nvPicPr>
        <p:blipFill>
          <a:blip r:embed="rId2"/>
          <a:stretch>
            <a:fillRect/>
          </a:stretch>
        </p:blipFill>
        <p:spPr>
          <a:xfrm>
            <a:off x="10233591" y="6207853"/>
            <a:ext cx="1683231" cy="399222"/>
          </a:xfrm>
          <a:prstGeom prst="rect">
            <a:avLst/>
          </a:prstGeom>
        </p:spPr>
      </p:pic>
      <p:sp>
        <p:nvSpPr>
          <p:cNvPr id="2" name="TextBox 1">
            <a:extLst>
              <a:ext uri="{FF2B5EF4-FFF2-40B4-BE49-F238E27FC236}">
                <a16:creationId xmlns:a16="http://schemas.microsoft.com/office/drawing/2014/main" id="{F6449F8E-6DA6-4239-82A3-E2937945DEB4}"/>
              </a:ext>
            </a:extLst>
          </p:cNvPr>
          <p:cNvSpPr txBox="1"/>
          <p:nvPr/>
        </p:nvSpPr>
        <p:spPr>
          <a:xfrm>
            <a:off x="3894115" y="184556"/>
            <a:ext cx="4403770" cy="923330"/>
          </a:xfrm>
          <a:prstGeom prst="rect">
            <a:avLst/>
          </a:prstGeom>
          <a:noFill/>
        </p:spPr>
        <p:txBody>
          <a:bodyPr wrap="none" rtlCol="0">
            <a:spAutoFit/>
          </a:bodyPr>
          <a:lstStyle/>
          <a:p>
            <a:r>
              <a:rPr lang="en" sz="3600" u="sng" dirty="0">
                <a:solidFill>
                  <a:schemeClr val="accent2">
                    <a:lumMod val="50000"/>
                  </a:schemeClr>
                </a:solidFill>
                <a:highlight>
                  <a:srgbClr val="FFFFFF"/>
                </a:highlight>
                <a:latin typeface="Bahnschrift SemiBold" panose="020B0502040204020203" pitchFamily="34" charset="0"/>
              </a:rPr>
              <a:t>Tools or resources</a:t>
            </a:r>
            <a:r>
              <a:rPr lang="en-US" sz="3600" u="sng" dirty="0">
                <a:solidFill>
                  <a:schemeClr val="accent2">
                    <a:lumMod val="50000"/>
                  </a:schemeClr>
                </a:solidFill>
                <a:latin typeface="Bahnschrift SemiBold" panose="020B0502040204020203" pitchFamily="34" charset="0"/>
              </a:rPr>
              <a:t> ?</a:t>
            </a:r>
            <a:endParaRPr lang="en-IN" sz="3600" u="sng" dirty="0">
              <a:solidFill>
                <a:schemeClr val="accent2">
                  <a:lumMod val="50000"/>
                </a:schemeClr>
              </a:solidFill>
              <a:latin typeface="Bahnschrift SemiBold" panose="020B0502040204020203" pitchFamily="34" charset="0"/>
            </a:endParaRPr>
          </a:p>
          <a:p>
            <a:endParaRPr lang="en-IN" dirty="0"/>
          </a:p>
        </p:txBody>
      </p:sp>
      <p:sp>
        <p:nvSpPr>
          <p:cNvPr id="3" name="TextBox 2">
            <a:extLst>
              <a:ext uri="{FF2B5EF4-FFF2-40B4-BE49-F238E27FC236}">
                <a16:creationId xmlns:a16="http://schemas.microsoft.com/office/drawing/2014/main" id="{26734E0A-4E87-472C-B218-7789FD8D7493}"/>
              </a:ext>
            </a:extLst>
          </p:cNvPr>
          <p:cNvSpPr txBox="1"/>
          <p:nvPr/>
        </p:nvSpPr>
        <p:spPr>
          <a:xfrm>
            <a:off x="1290156" y="800110"/>
            <a:ext cx="9611688" cy="615553"/>
          </a:xfrm>
          <a:prstGeom prst="rect">
            <a:avLst/>
          </a:prstGeom>
          <a:noFill/>
        </p:spPr>
        <p:txBody>
          <a:bodyPr wrap="square" rtlCol="0">
            <a:spAutoFit/>
          </a:bodyPr>
          <a:lstStyle/>
          <a:p>
            <a:pPr algn="ctr"/>
            <a:r>
              <a:rPr lang="en-US" sz="1600" b="0" dirty="0">
                <a:solidFill>
                  <a:srgbClr val="4A4548"/>
                </a:solidFill>
                <a:highlight>
                  <a:srgbClr val="FFFFFF"/>
                </a:highlight>
              </a:rPr>
              <a:t>Azure tools or resources which are likely to be used in </a:t>
            </a:r>
            <a:r>
              <a:rPr lang="en-IN" sz="1600" dirty="0">
                <a:effectLst/>
              </a:rPr>
              <a:t>IoT Based Smart Waste Management System.</a:t>
            </a:r>
            <a:endParaRPr lang="en-US" sz="1600" b="0" i="0" u="none" strike="noStrike" cap="none" dirty="0">
              <a:solidFill>
                <a:srgbClr val="000000"/>
              </a:solidFill>
              <a:ea typeface="Lato"/>
              <a:cs typeface="Lato"/>
              <a:sym typeface="Lato"/>
            </a:endParaRPr>
          </a:p>
          <a:p>
            <a:pPr algn="ctr"/>
            <a:endParaRPr lang="en-IN" dirty="0"/>
          </a:p>
        </p:txBody>
      </p:sp>
    </p:spTree>
    <p:extLst>
      <p:ext uri="{BB962C8B-B14F-4D97-AF65-F5344CB8AC3E}">
        <p14:creationId xmlns:p14="http://schemas.microsoft.com/office/powerpoint/2010/main" val="407568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Icon&#10;&#10;Description automatically generated">
            <a:extLst>
              <a:ext uri="{FF2B5EF4-FFF2-40B4-BE49-F238E27FC236}">
                <a16:creationId xmlns:a16="http://schemas.microsoft.com/office/drawing/2014/main" id="{25EC2CF7-2148-40B9-8796-2D430319C5E8}"/>
              </a:ext>
            </a:extLst>
          </p:cNvPr>
          <p:cNvPicPr>
            <a:picLocks noChangeAspect="1"/>
          </p:cNvPicPr>
          <p:nvPr/>
        </p:nvPicPr>
        <p:blipFill>
          <a:blip r:embed="rId2"/>
          <a:stretch>
            <a:fillRect/>
          </a:stretch>
        </p:blipFill>
        <p:spPr>
          <a:xfrm>
            <a:off x="10233591" y="6207853"/>
            <a:ext cx="1683231" cy="399222"/>
          </a:xfrm>
          <a:prstGeom prst="rect">
            <a:avLst/>
          </a:prstGeom>
        </p:spPr>
      </p:pic>
      <p:sp>
        <p:nvSpPr>
          <p:cNvPr id="2" name="TextBox 1">
            <a:extLst>
              <a:ext uri="{FF2B5EF4-FFF2-40B4-BE49-F238E27FC236}">
                <a16:creationId xmlns:a16="http://schemas.microsoft.com/office/drawing/2014/main" id="{F6449F8E-6DA6-4239-82A3-E2937945DEB4}"/>
              </a:ext>
            </a:extLst>
          </p:cNvPr>
          <p:cNvSpPr txBox="1"/>
          <p:nvPr/>
        </p:nvSpPr>
        <p:spPr>
          <a:xfrm>
            <a:off x="4924043" y="92277"/>
            <a:ext cx="2343911" cy="923330"/>
          </a:xfrm>
          <a:prstGeom prst="rect">
            <a:avLst/>
          </a:prstGeom>
          <a:noFill/>
        </p:spPr>
        <p:txBody>
          <a:bodyPr wrap="none" rtlCol="0">
            <a:spAutoFit/>
          </a:bodyPr>
          <a:lstStyle/>
          <a:p>
            <a:r>
              <a:rPr lang="en" sz="3600" u="sng" dirty="0">
                <a:solidFill>
                  <a:schemeClr val="accent2">
                    <a:lumMod val="50000"/>
                  </a:schemeClr>
                </a:solidFill>
                <a:highlight>
                  <a:srgbClr val="FFFFFF"/>
                </a:highlight>
                <a:latin typeface="Bahnschrift SemiBold" panose="020B0502040204020203" pitchFamily="34" charset="0"/>
              </a:rPr>
              <a:t>WORKING</a:t>
            </a:r>
            <a:r>
              <a:rPr lang="en-US" sz="3600" u="sng" dirty="0">
                <a:solidFill>
                  <a:schemeClr val="accent2">
                    <a:lumMod val="50000"/>
                  </a:schemeClr>
                </a:solidFill>
                <a:latin typeface="Bahnschrift SemiBold" panose="020B0502040204020203" pitchFamily="34" charset="0"/>
              </a:rPr>
              <a:t> </a:t>
            </a:r>
            <a:endParaRPr lang="en-IN" sz="3600" u="sng" dirty="0">
              <a:solidFill>
                <a:schemeClr val="accent2">
                  <a:lumMod val="50000"/>
                </a:schemeClr>
              </a:solidFill>
              <a:latin typeface="Bahnschrift SemiBold" panose="020B0502040204020203" pitchFamily="34" charset="0"/>
            </a:endParaRPr>
          </a:p>
          <a:p>
            <a:endParaRPr lang="en-IN" dirty="0"/>
          </a:p>
        </p:txBody>
      </p:sp>
      <p:graphicFrame>
        <p:nvGraphicFramePr>
          <p:cNvPr id="5" name="Diagram 4">
            <a:extLst>
              <a:ext uri="{FF2B5EF4-FFF2-40B4-BE49-F238E27FC236}">
                <a16:creationId xmlns:a16="http://schemas.microsoft.com/office/drawing/2014/main" id="{E2400A3A-F288-47D5-BF91-0B74D2DD5E3D}"/>
              </a:ext>
            </a:extLst>
          </p:cNvPr>
          <p:cNvGraphicFramePr/>
          <p:nvPr>
            <p:extLst>
              <p:ext uri="{D42A27DB-BD31-4B8C-83A1-F6EECF244321}">
                <p14:modId xmlns:p14="http://schemas.microsoft.com/office/powerpoint/2010/main" val="321855292"/>
              </p:ext>
            </p:extLst>
          </p:nvPr>
        </p:nvGraphicFramePr>
        <p:xfrm>
          <a:off x="716041" y="1015607"/>
          <a:ext cx="10759918" cy="52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923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Icon&#10;&#10;Description automatically generated">
            <a:extLst>
              <a:ext uri="{FF2B5EF4-FFF2-40B4-BE49-F238E27FC236}">
                <a16:creationId xmlns:a16="http://schemas.microsoft.com/office/drawing/2014/main" id="{25EC2CF7-2148-40B9-8796-2D430319C5E8}"/>
              </a:ext>
            </a:extLst>
          </p:cNvPr>
          <p:cNvPicPr>
            <a:picLocks noChangeAspect="1"/>
          </p:cNvPicPr>
          <p:nvPr/>
        </p:nvPicPr>
        <p:blipFill>
          <a:blip r:embed="rId2"/>
          <a:stretch>
            <a:fillRect/>
          </a:stretch>
        </p:blipFill>
        <p:spPr>
          <a:xfrm>
            <a:off x="10233591" y="6207853"/>
            <a:ext cx="1683231" cy="399222"/>
          </a:xfrm>
          <a:prstGeom prst="rect">
            <a:avLst/>
          </a:prstGeom>
        </p:spPr>
      </p:pic>
      <p:sp>
        <p:nvSpPr>
          <p:cNvPr id="2" name="TextBox 1">
            <a:extLst>
              <a:ext uri="{FF2B5EF4-FFF2-40B4-BE49-F238E27FC236}">
                <a16:creationId xmlns:a16="http://schemas.microsoft.com/office/drawing/2014/main" id="{F6449F8E-6DA6-4239-82A3-E2937945DEB4}"/>
              </a:ext>
            </a:extLst>
          </p:cNvPr>
          <p:cNvSpPr txBox="1"/>
          <p:nvPr/>
        </p:nvSpPr>
        <p:spPr>
          <a:xfrm>
            <a:off x="5178120" y="167778"/>
            <a:ext cx="1835759" cy="923330"/>
          </a:xfrm>
          <a:prstGeom prst="rect">
            <a:avLst/>
          </a:prstGeom>
          <a:noFill/>
        </p:spPr>
        <p:txBody>
          <a:bodyPr wrap="none" rtlCol="0">
            <a:spAutoFit/>
          </a:bodyPr>
          <a:lstStyle/>
          <a:p>
            <a:r>
              <a:rPr lang="en-US" sz="3600" u="sng" dirty="0">
                <a:solidFill>
                  <a:schemeClr val="accent2">
                    <a:lumMod val="50000"/>
                  </a:schemeClr>
                </a:solidFill>
                <a:latin typeface="Bahnschrift SemiBold" panose="020B0502040204020203" pitchFamily="34" charset="0"/>
              </a:rPr>
              <a:t>RESULT</a:t>
            </a:r>
            <a:endParaRPr lang="en-IN" sz="3600" u="sng" dirty="0">
              <a:solidFill>
                <a:schemeClr val="accent2">
                  <a:lumMod val="50000"/>
                </a:schemeClr>
              </a:solidFill>
              <a:latin typeface="Bahnschrift SemiBold" panose="020B0502040204020203" pitchFamily="34" charset="0"/>
            </a:endParaRPr>
          </a:p>
          <a:p>
            <a:endParaRPr lang="en-IN" dirty="0"/>
          </a:p>
        </p:txBody>
      </p:sp>
      <p:graphicFrame>
        <p:nvGraphicFramePr>
          <p:cNvPr id="4" name="Diagram 3">
            <a:extLst>
              <a:ext uri="{FF2B5EF4-FFF2-40B4-BE49-F238E27FC236}">
                <a16:creationId xmlns:a16="http://schemas.microsoft.com/office/drawing/2014/main" id="{1E210474-F9F9-4A8F-841F-2C935619FE09}"/>
              </a:ext>
            </a:extLst>
          </p:cNvPr>
          <p:cNvGraphicFramePr/>
          <p:nvPr>
            <p:extLst>
              <p:ext uri="{D42A27DB-BD31-4B8C-83A1-F6EECF244321}">
                <p14:modId xmlns:p14="http://schemas.microsoft.com/office/powerpoint/2010/main" val="3876686410"/>
              </p:ext>
            </p:extLst>
          </p:nvPr>
        </p:nvGraphicFramePr>
        <p:xfrm>
          <a:off x="359576" y="402672"/>
          <a:ext cx="11292732" cy="5872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802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Icon&#10;&#10;Description automatically generated">
            <a:extLst>
              <a:ext uri="{FF2B5EF4-FFF2-40B4-BE49-F238E27FC236}">
                <a16:creationId xmlns:a16="http://schemas.microsoft.com/office/drawing/2014/main" id="{25EC2CF7-2148-40B9-8796-2D430319C5E8}"/>
              </a:ext>
            </a:extLst>
          </p:cNvPr>
          <p:cNvPicPr>
            <a:picLocks noChangeAspect="1"/>
          </p:cNvPicPr>
          <p:nvPr/>
        </p:nvPicPr>
        <p:blipFill>
          <a:blip r:embed="rId2"/>
          <a:stretch>
            <a:fillRect/>
          </a:stretch>
        </p:blipFill>
        <p:spPr>
          <a:xfrm>
            <a:off x="10233591" y="6207853"/>
            <a:ext cx="1683231" cy="399222"/>
          </a:xfrm>
          <a:prstGeom prst="rect">
            <a:avLst/>
          </a:prstGeom>
        </p:spPr>
      </p:pic>
      <p:sp>
        <p:nvSpPr>
          <p:cNvPr id="2" name="TextBox 1">
            <a:extLst>
              <a:ext uri="{FF2B5EF4-FFF2-40B4-BE49-F238E27FC236}">
                <a16:creationId xmlns:a16="http://schemas.microsoft.com/office/drawing/2014/main" id="{F6449F8E-6DA6-4239-82A3-E2937945DEB4}"/>
              </a:ext>
            </a:extLst>
          </p:cNvPr>
          <p:cNvSpPr txBox="1"/>
          <p:nvPr/>
        </p:nvSpPr>
        <p:spPr>
          <a:xfrm>
            <a:off x="3601567" y="109055"/>
            <a:ext cx="4988866" cy="923330"/>
          </a:xfrm>
          <a:prstGeom prst="rect">
            <a:avLst/>
          </a:prstGeom>
          <a:noFill/>
        </p:spPr>
        <p:txBody>
          <a:bodyPr wrap="none" rtlCol="0">
            <a:spAutoFit/>
          </a:bodyPr>
          <a:lstStyle/>
          <a:p>
            <a:r>
              <a:rPr lang="en-US" sz="3600" u="sng" dirty="0">
                <a:solidFill>
                  <a:schemeClr val="accent2">
                    <a:lumMod val="50000"/>
                  </a:schemeClr>
                </a:solidFill>
                <a:latin typeface="Bahnschrift SemiBold" panose="020B0502040204020203" pitchFamily="34" charset="0"/>
              </a:rPr>
              <a:t>KEY DIFFERENTIATORS</a:t>
            </a:r>
            <a:endParaRPr lang="en-IN" sz="3600" u="sng" dirty="0">
              <a:solidFill>
                <a:schemeClr val="accent2">
                  <a:lumMod val="50000"/>
                </a:schemeClr>
              </a:solidFill>
              <a:latin typeface="Bahnschrift SemiBold" panose="020B0502040204020203" pitchFamily="34" charset="0"/>
            </a:endParaRPr>
          </a:p>
          <a:p>
            <a:endParaRPr lang="en-IN" dirty="0"/>
          </a:p>
        </p:txBody>
      </p:sp>
      <p:graphicFrame>
        <p:nvGraphicFramePr>
          <p:cNvPr id="7" name="Diagram 6">
            <a:extLst>
              <a:ext uri="{FF2B5EF4-FFF2-40B4-BE49-F238E27FC236}">
                <a16:creationId xmlns:a16="http://schemas.microsoft.com/office/drawing/2014/main" id="{4D6360C7-71C0-4EEE-9529-019936B98F40}"/>
              </a:ext>
            </a:extLst>
          </p:cNvPr>
          <p:cNvGraphicFramePr/>
          <p:nvPr>
            <p:extLst>
              <p:ext uri="{D42A27DB-BD31-4B8C-83A1-F6EECF244321}">
                <p14:modId xmlns:p14="http://schemas.microsoft.com/office/powerpoint/2010/main" val="2712476473"/>
              </p:ext>
            </p:extLst>
          </p:nvPr>
        </p:nvGraphicFramePr>
        <p:xfrm>
          <a:off x="535134" y="570720"/>
          <a:ext cx="11121732" cy="5771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C9C517F5-C226-4511-8F9A-751F53B9B8AE}"/>
              </a:ext>
            </a:extLst>
          </p:cNvPr>
          <p:cNvSpPr txBox="1"/>
          <p:nvPr/>
        </p:nvSpPr>
        <p:spPr>
          <a:xfrm>
            <a:off x="2200093" y="759218"/>
            <a:ext cx="7791813" cy="338554"/>
          </a:xfrm>
          <a:prstGeom prst="rect">
            <a:avLst/>
          </a:prstGeom>
          <a:noFill/>
        </p:spPr>
        <p:txBody>
          <a:bodyPr wrap="none" rtlCol="0">
            <a:spAutoFit/>
          </a:bodyPr>
          <a:lstStyle/>
          <a:p>
            <a:r>
              <a:rPr lang="en-US" sz="1600" dirty="0"/>
              <a:t>How IoT based Smart Waste Management System is better than other alternatives?</a:t>
            </a:r>
            <a:endParaRPr lang="en-IN" sz="1600" dirty="0"/>
          </a:p>
        </p:txBody>
      </p:sp>
    </p:spTree>
    <p:extLst>
      <p:ext uri="{BB962C8B-B14F-4D97-AF65-F5344CB8AC3E}">
        <p14:creationId xmlns:p14="http://schemas.microsoft.com/office/powerpoint/2010/main" val="287463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Icon&#10;&#10;Description automatically generated">
            <a:extLst>
              <a:ext uri="{FF2B5EF4-FFF2-40B4-BE49-F238E27FC236}">
                <a16:creationId xmlns:a16="http://schemas.microsoft.com/office/drawing/2014/main" id="{25EC2CF7-2148-40B9-8796-2D430319C5E8}"/>
              </a:ext>
            </a:extLst>
          </p:cNvPr>
          <p:cNvPicPr>
            <a:picLocks noChangeAspect="1"/>
          </p:cNvPicPr>
          <p:nvPr/>
        </p:nvPicPr>
        <p:blipFill>
          <a:blip r:embed="rId2"/>
          <a:stretch>
            <a:fillRect/>
          </a:stretch>
        </p:blipFill>
        <p:spPr>
          <a:xfrm>
            <a:off x="10233591" y="6207853"/>
            <a:ext cx="1683231" cy="399222"/>
          </a:xfrm>
          <a:prstGeom prst="rect">
            <a:avLst/>
          </a:prstGeom>
        </p:spPr>
      </p:pic>
      <p:sp>
        <p:nvSpPr>
          <p:cNvPr id="2" name="TextBox 1">
            <a:extLst>
              <a:ext uri="{FF2B5EF4-FFF2-40B4-BE49-F238E27FC236}">
                <a16:creationId xmlns:a16="http://schemas.microsoft.com/office/drawing/2014/main" id="{F6449F8E-6DA6-4239-82A3-E2937945DEB4}"/>
              </a:ext>
            </a:extLst>
          </p:cNvPr>
          <p:cNvSpPr txBox="1"/>
          <p:nvPr/>
        </p:nvSpPr>
        <p:spPr>
          <a:xfrm>
            <a:off x="4276431" y="109055"/>
            <a:ext cx="3639138" cy="923330"/>
          </a:xfrm>
          <a:prstGeom prst="rect">
            <a:avLst/>
          </a:prstGeom>
          <a:noFill/>
        </p:spPr>
        <p:txBody>
          <a:bodyPr wrap="none" rtlCol="0">
            <a:spAutoFit/>
          </a:bodyPr>
          <a:lstStyle/>
          <a:p>
            <a:r>
              <a:rPr lang="en-US" sz="3600" u="sng" dirty="0">
                <a:solidFill>
                  <a:schemeClr val="accent2">
                    <a:lumMod val="50000"/>
                  </a:schemeClr>
                </a:solidFill>
                <a:latin typeface="Bahnschrift SemiBold" panose="020B0502040204020203" pitchFamily="34" charset="0"/>
              </a:rPr>
              <a:t>ADOPTION PLAN</a:t>
            </a:r>
            <a:endParaRPr lang="en-IN" sz="3600" u="sng" dirty="0">
              <a:solidFill>
                <a:schemeClr val="accent2">
                  <a:lumMod val="50000"/>
                </a:schemeClr>
              </a:solidFill>
              <a:latin typeface="Bahnschrift SemiBold" panose="020B0502040204020203" pitchFamily="34" charset="0"/>
            </a:endParaRPr>
          </a:p>
          <a:p>
            <a:endParaRPr lang="en-IN" dirty="0"/>
          </a:p>
        </p:txBody>
      </p:sp>
      <p:graphicFrame>
        <p:nvGraphicFramePr>
          <p:cNvPr id="3" name="Diagram 2">
            <a:extLst>
              <a:ext uri="{FF2B5EF4-FFF2-40B4-BE49-F238E27FC236}">
                <a16:creationId xmlns:a16="http://schemas.microsoft.com/office/drawing/2014/main" id="{C85B60DA-06B6-493A-9F4C-7EECFE12E570}"/>
              </a:ext>
            </a:extLst>
          </p:cNvPr>
          <p:cNvGraphicFramePr/>
          <p:nvPr>
            <p:extLst>
              <p:ext uri="{D42A27DB-BD31-4B8C-83A1-F6EECF244321}">
                <p14:modId xmlns:p14="http://schemas.microsoft.com/office/powerpoint/2010/main" val="1277958366"/>
              </p:ext>
            </p:extLst>
          </p:nvPr>
        </p:nvGraphicFramePr>
        <p:xfrm>
          <a:off x="1283515" y="951442"/>
          <a:ext cx="9470193" cy="52564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54398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233</TotalTime>
  <Words>1150</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Arial</vt:lpstr>
      <vt:lpstr>Arial Black</vt:lpstr>
      <vt:lpstr>Arial Narrow</vt:lpstr>
      <vt:lpstr>Arial Rounded MT Bold</vt:lpstr>
      <vt:lpstr>Bahnschrift</vt:lpstr>
      <vt:lpstr>Bahnschrift SemiBold</vt:lpstr>
      <vt:lpstr>Bahnschrift SemiBold SemiConden</vt:lpstr>
      <vt:lpstr>Footlight MT Light</vt:lpstr>
      <vt:lpstr>Lato</vt:lpstr>
      <vt:lpstr>Söhne</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somya kaushik</dc:creator>
  <cp:lastModifiedBy>somya kaushik</cp:lastModifiedBy>
  <cp:revision>22</cp:revision>
  <dcterms:created xsi:type="dcterms:W3CDTF">2023-04-23T12:45:39Z</dcterms:created>
  <dcterms:modified xsi:type="dcterms:W3CDTF">2023-04-24T12:06:47Z</dcterms:modified>
</cp:coreProperties>
</file>