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916-46E1-5E8E-3D6C-FFF614C5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31F0-3F7D-B932-2453-8C4AC3DC2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1860-09CD-27B8-0439-E0EF5AC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90F5-8E9C-A641-CA09-2380999E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0ECA-3496-CF9B-0B79-9E395D21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76D9-FA61-7C2A-1D37-CCB1E377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498F7-BC62-3F4B-3A90-BAC47EF1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2AA8-EE2A-538B-37D5-12C8A236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4BE2-2E43-AC88-F89E-035E2D3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8681-AD45-EFFD-53A1-D1BC61BD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1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E972A-B31A-DCB3-3FE1-80D0AF12F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3497-84F5-4A6A-B7BC-C10D496F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6F92-A8B3-30B2-569F-65DC3EC4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AA9C-F1E3-4972-F06F-DB9FD29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861E-2173-471C-328A-689709E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33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39F5-BA44-CB17-C434-CF7E416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591D-899D-FD50-EDFF-634CCE73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F2DE-413D-DBEC-B1C2-E5589252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88CD-EDC0-B8E1-2DFD-95FC083E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F004-D17A-411F-0831-8484E7C2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70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2D33-D30E-723F-4C72-0B75FA0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B8BD-55BA-9508-3DF9-418C5493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3771-751F-BB2B-A7AA-306A9B2E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6ED3-D619-130C-F3CB-3B65AC0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8FA1-0255-AFE4-B7F6-186ECA13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92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E9DE-4BBD-D5AB-CDC1-8F8DD0B0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4ADE-1EF6-F902-68F2-0777C211E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54BC-F720-FD6C-86E3-B725B70BC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DC05-B0FB-7138-ABDA-D59FAD44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EA48-B582-2BF5-97D6-9D38D0A3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3013-02B4-FE07-5FA4-F7BED1C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5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6306-2B46-F193-5256-B9A3B4EC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0CC4-5068-7B94-4773-55EF853B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CBB73-9FF2-73DF-A032-A56F7E38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5D0DA-9909-6ABD-BF5D-DD6780194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1E260-FA1E-F5D8-4AB7-2872ABFBD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0D215-4263-AD94-9EC9-8DF1CE4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BBB86-479F-8DAF-0A69-FB907C7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3288C-FB31-8922-A697-F25F5B9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8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8743-9684-B987-8C30-BF3DDFD7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9F420-86FA-1EFA-1002-B571FB20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8DC82-9524-97C8-16C9-34897A4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3322-714E-30C9-584B-ECD39E8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8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56FC2-EDA6-46BD-3046-9CCCF7B4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ED778-EC7A-3AA6-084C-AAD831D9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85E4-1557-4FFD-34BA-C8F22419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72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8CB5-44DC-0AD8-E40B-4B87950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22AA-6355-A174-0050-D54BC781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B363-DC0E-709C-3C2F-1C7FDA87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88B2-49F4-EBAE-88E1-7FA145D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9436-2AFB-495B-D7DF-C73024EC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5BF4F-3608-C96D-05FF-9DDAA4EC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0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D7F0-18D7-E571-D403-05EC0F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DE1D3-C298-305A-2BD7-6681ADA46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633B2-CE12-C094-0402-44A764A55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4C20-D425-A46E-68BD-DD8DA47F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4260-782A-7A9D-0E62-1DFD3C78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7E34-4100-2005-CDFF-E41CE639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9A818-2BE8-8ECD-C2D6-8F908C7A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5C9A-8BA7-B711-72CE-D1C2CBFB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1681-A399-8584-4024-FB08570D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E43B-90E5-4912-AE54-86BCE563A5AB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2C46-D760-7C48-63F3-C18B6E3AF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498A-DEEB-9AA9-60E0-C43E70A1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F6B5-7E8E-4E07-83DB-8D9451096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9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2FC32-659C-1913-669D-DE0F1A7C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30" y="1747391"/>
            <a:ext cx="2568163" cy="389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C73AB-0972-4862-DCC1-EB83663D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37" y="2083447"/>
            <a:ext cx="2217612" cy="302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F12C8-AC8E-05FC-9423-08B63C96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1" y="278364"/>
            <a:ext cx="4999153" cy="596697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D08AD5-BC6C-8530-0C17-7B1A509864F8}"/>
              </a:ext>
            </a:extLst>
          </p:cNvPr>
          <p:cNvCxnSpPr>
            <a:cxnSpLocks/>
          </p:cNvCxnSpPr>
          <p:nvPr/>
        </p:nvCxnSpPr>
        <p:spPr>
          <a:xfrm>
            <a:off x="5245257" y="3510117"/>
            <a:ext cx="5462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E168B0-F699-A40D-7056-620890C26BB0}"/>
              </a:ext>
            </a:extLst>
          </p:cNvPr>
          <p:cNvCxnSpPr>
            <a:cxnSpLocks/>
          </p:cNvCxnSpPr>
          <p:nvPr/>
        </p:nvCxnSpPr>
        <p:spPr>
          <a:xfrm>
            <a:off x="8838947" y="3591233"/>
            <a:ext cx="5462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2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THS22 シャシュワケタン</dc:creator>
  <cp:lastModifiedBy>THS22 シャシュワケタン</cp:lastModifiedBy>
  <cp:revision>3</cp:revision>
  <dcterms:created xsi:type="dcterms:W3CDTF">2023-09-08T02:28:38Z</dcterms:created>
  <dcterms:modified xsi:type="dcterms:W3CDTF">2023-11-04T03:10:27Z</dcterms:modified>
</cp:coreProperties>
</file>