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6339F-29C4-BBA0-9127-9823B8AFD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5A204-670F-2F3E-AF5C-C736648AF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46898-4707-CA1A-934A-F26B200D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35E4-6637-4131-9A35-F209298E4E04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BF697-6395-7396-F0F7-B9505F63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4C23F-08E7-8526-439C-757B23C0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86A3-AFE0-4C1B-9D75-5BE96EE08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54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6558B-D01B-59B5-F1B1-0725A4FF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52123-6800-2E00-4FB8-B52265504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9E03B-5A50-5C46-0F72-9D125F10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35E4-6637-4131-9A35-F209298E4E04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8FCD4-BB09-0585-A781-9DBE5C83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6FA0A-3C93-31CE-F2E3-49021BBA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86A3-AFE0-4C1B-9D75-5BE96EE08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91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C7EAB-A5F5-FB58-C607-9A3E72B80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ABCBF-57C9-213A-F639-2B870A425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42CFD-00C9-4A89-A39B-6C7CD8D3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35E4-6637-4131-9A35-F209298E4E04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C7870-6AEF-B367-BAB3-8FD6119D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326C8-4B34-6E74-37D7-2A3D477B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86A3-AFE0-4C1B-9D75-5BE96EE08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12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C38D3-D500-C2DF-41BF-7C1DB88F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401EA-2036-8A2F-6BD7-38581A689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97C43-C543-8779-8AD3-6BDECA5A7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35E4-6637-4131-9A35-F209298E4E04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F8B35-4D60-9F81-3216-47D0CAA4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994B6-5147-13CE-8E87-35C3C1AC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86A3-AFE0-4C1B-9D75-5BE96EE08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05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A1E4-ED66-77DE-BFAB-18AF1041A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9869E-A356-E6CD-1B05-356DAA7B6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F21DD-C97C-AA7B-305F-B75F73B3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35E4-6637-4131-9A35-F209298E4E04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DB8BD-E696-9468-A2F8-C1024CF8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6C355-C790-D528-5B80-D1AF7BB8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86A3-AFE0-4C1B-9D75-5BE96EE08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09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D1C6D-C45B-CC0D-B2CB-83CD7C40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DB18B-FEE2-FF8F-7353-1E4021C6C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E74EC-D10C-1425-20D8-C386BF307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21EA4-3528-1B37-3155-1F201589E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35E4-6637-4131-9A35-F209298E4E04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06367-073C-6F07-B5FB-797F99426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04067-DB88-6BF5-A2CD-DDA2DEED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86A3-AFE0-4C1B-9D75-5BE96EE08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58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D1BA-784D-41F0-FE6B-4CE87F4E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B182B-BC73-8037-DA3E-0FBF3D66E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4D6E3-F692-46C7-A5C2-8E940FD15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89F5A1-2080-3B8C-9909-F1DED9F8E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DF6ACA-54C9-9197-988B-9F5351DA6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13E0E-679F-AE85-021B-0FC3147E8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35E4-6637-4131-9A35-F209298E4E04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EDBF4-2B12-AE26-29AA-D2A687B1F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C0048-8031-DC8E-A97D-A677F189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86A3-AFE0-4C1B-9D75-5BE96EE08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5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A53A-77FA-CADF-111C-97C4D95C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5E65FF-3B08-5E0A-3922-7DA281E4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35E4-6637-4131-9A35-F209298E4E04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D1A3A-EE22-408B-FEAA-1B100D01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B7A9C-E848-C46D-8299-7F72267F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86A3-AFE0-4C1B-9D75-5BE96EE08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92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D9356C-F7B2-2611-5942-49107251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35E4-6637-4131-9A35-F209298E4E04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F6008-C61B-B841-954E-949D9AEA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F1423-BBB7-3DF9-5E87-C686A4AE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86A3-AFE0-4C1B-9D75-5BE96EE08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25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8ACE-D89B-40CB-A5D2-E54B800C2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BFB78-3B1F-190B-9C0F-F53A46BD3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486F4-8480-CCFE-1268-FAB6469CE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92908-F7A2-BC5B-B9E4-8B2E1560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35E4-6637-4131-9A35-F209298E4E04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5D57A-19C8-A7CE-300E-2BFA8AEF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FF224-6163-8095-367C-A88F631C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86A3-AFE0-4C1B-9D75-5BE96EE08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179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51A7-D454-163B-71FF-30DBF8D0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40AD80-F897-8FC1-528D-0C1A8FC9F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BA8B1-1936-5043-DABD-713268D18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A3733-888F-2AB8-A3F2-9369F2B2C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35E4-6637-4131-9A35-F209298E4E04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86562-7065-8924-4B28-CEFE5C73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8DBC2-DA7B-7F42-4748-15925CBF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86A3-AFE0-4C1B-9D75-5BE96EE08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263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AF628A-06FA-6C06-B122-A1657014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43732-C3FC-4374-F2C3-52D71F63E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B94E7-1998-787C-A090-C69478A8A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635E4-6637-4131-9A35-F209298E4E04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2C294-1679-0239-5A4E-C53C5556D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803AF-6BBA-ABFC-DE17-525BCA059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586A3-AFE0-4C1B-9D75-5BE96EE08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56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6290FB9-1CFE-86DD-FDD8-8F4213BB4AE2}"/>
              </a:ext>
            </a:extLst>
          </p:cNvPr>
          <p:cNvSpPr/>
          <p:nvPr/>
        </p:nvSpPr>
        <p:spPr>
          <a:xfrm>
            <a:off x="4502021" y="3111759"/>
            <a:ext cx="1819469" cy="1548881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PLAYER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912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shashwat khetan</dc:creator>
  <cp:lastModifiedBy>shashwat khetan</cp:lastModifiedBy>
  <cp:revision>2</cp:revision>
  <dcterms:created xsi:type="dcterms:W3CDTF">2023-09-01T01:16:15Z</dcterms:created>
  <dcterms:modified xsi:type="dcterms:W3CDTF">2023-09-01T01:17:18Z</dcterms:modified>
</cp:coreProperties>
</file>